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9"/>
  </p:notesMasterIdLst>
  <p:sldIdLst>
    <p:sldId id="257" r:id="rId3"/>
    <p:sldId id="274" r:id="rId4"/>
    <p:sldId id="418" r:id="rId5"/>
    <p:sldId id="421" r:id="rId6"/>
    <p:sldId id="429" r:id="rId7"/>
    <p:sldId id="43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-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lard, Rebecca" userId="cead3963-aebf-43b0-8cee-afaea7285ba8" providerId="ADAL" clId="{FB716449-E896-4936-8A18-6830F73A4ACF}"/>
    <pc:docChg chg="delSld modSld">
      <pc:chgData name="Ballard, Rebecca" userId="cead3963-aebf-43b0-8cee-afaea7285ba8" providerId="ADAL" clId="{FB716449-E896-4936-8A18-6830F73A4ACF}" dt="2021-03-19T18:21:06.387" v="7" actId="47"/>
      <pc:docMkLst>
        <pc:docMk/>
      </pc:docMkLst>
      <pc:sldChg chg="modSp mod">
        <pc:chgData name="Ballard, Rebecca" userId="cead3963-aebf-43b0-8cee-afaea7285ba8" providerId="ADAL" clId="{FB716449-E896-4936-8A18-6830F73A4ACF}" dt="2021-03-19T18:20:56.246" v="0" actId="6549"/>
        <pc:sldMkLst>
          <pc:docMk/>
          <pc:sldMk cId="1915131665" sldId="274"/>
        </pc:sldMkLst>
        <pc:spChg chg="mod">
          <ac:chgData name="Ballard, Rebecca" userId="cead3963-aebf-43b0-8cee-afaea7285ba8" providerId="ADAL" clId="{FB716449-E896-4936-8A18-6830F73A4ACF}" dt="2021-03-19T18:20:56.246" v="0" actId="6549"/>
          <ac:spMkLst>
            <pc:docMk/>
            <pc:sldMk cId="1915131665" sldId="274"/>
            <ac:spMk id="6" creationId="{160E2506-8ED8-40CB-9DC0-B9354CC17226}"/>
          </ac:spMkLst>
        </pc:spChg>
      </pc:sldChg>
      <pc:sldChg chg="del">
        <pc:chgData name="Ballard, Rebecca" userId="cead3963-aebf-43b0-8cee-afaea7285ba8" providerId="ADAL" clId="{FB716449-E896-4936-8A18-6830F73A4ACF}" dt="2021-03-19T18:21:01.029" v="1" actId="47"/>
        <pc:sldMkLst>
          <pc:docMk/>
          <pc:sldMk cId="1014282022" sldId="422"/>
        </pc:sldMkLst>
      </pc:sldChg>
      <pc:sldChg chg="del">
        <pc:chgData name="Ballard, Rebecca" userId="cead3963-aebf-43b0-8cee-afaea7285ba8" providerId="ADAL" clId="{FB716449-E896-4936-8A18-6830F73A4ACF}" dt="2021-03-19T18:21:01.471" v="2" actId="47"/>
        <pc:sldMkLst>
          <pc:docMk/>
          <pc:sldMk cId="2369880600" sldId="423"/>
        </pc:sldMkLst>
      </pc:sldChg>
      <pc:sldChg chg="del">
        <pc:chgData name="Ballard, Rebecca" userId="cead3963-aebf-43b0-8cee-afaea7285ba8" providerId="ADAL" clId="{FB716449-E896-4936-8A18-6830F73A4ACF}" dt="2021-03-19T18:21:02.271" v="3" actId="47"/>
        <pc:sldMkLst>
          <pc:docMk/>
          <pc:sldMk cId="1403404117" sldId="424"/>
        </pc:sldMkLst>
      </pc:sldChg>
      <pc:sldChg chg="del">
        <pc:chgData name="Ballard, Rebecca" userId="cead3963-aebf-43b0-8cee-afaea7285ba8" providerId="ADAL" clId="{FB716449-E896-4936-8A18-6830F73A4ACF}" dt="2021-03-19T18:21:03.440" v="4" actId="47"/>
        <pc:sldMkLst>
          <pc:docMk/>
          <pc:sldMk cId="965974061" sldId="425"/>
        </pc:sldMkLst>
      </pc:sldChg>
      <pc:sldChg chg="del">
        <pc:chgData name="Ballard, Rebecca" userId="cead3963-aebf-43b0-8cee-afaea7285ba8" providerId="ADAL" clId="{FB716449-E896-4936-8A18-6830F73A4ACF}" dt="2021-03-19T18:21:04.482" v="5" actId="47"/>
        <pc:sldMkLst>
          <pc:docMk/>
          <pc:sldMk cId="1055248734" sldId="426"/>
        </pc:sldMkLst>
      </pc:sldChg>
      <pc:sldChg chg="del">
        <pc:chgData name="Ballard, Rebecca" userId="cead3963-aebf-43b0-8cee-afaea7285ba8" providerId="ADAL" clId="{FB716449-E896-4936-8A18-6830F73A4ACF}" dt="2021-03-19T18:21:06.387" v="7" actId="47"/>
        <pc:sldMkLst>
          <pc:docMk/>
          <pc:sldMk cId="1465881744" sldId="427"/>
        </pc:sldMkLst>
      </pc:sldChg>
      <pc:sldChg chg="del">
        <pc:chgData name="Ballard, Rebecca" userId="cead3963-aebf-43b0-8cee-afaea7285ba8" providerId="ADAL" clId="{FB716449-E896-4936-8A18-6830F73A4ACF}" dt="2021-03-19T18:21:05.068" v="6" actId="47"/>
        <pc:sldMkLst>
          <pc:docMk/>
          <pc:sldMk cId="643304466" sldId="42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CF796B-458D-420F-9FE2-3528D81EC1C2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27660-3152-4B3D-9E8B-B4C55EDA8D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123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58"/>
          <a:stretch/>
        </p:blipFill>
        <p:spPr>
          <a:xfrm>
            <a:off x="-23452" y="-119495"/>
            <a:ext cx="12210256" cy="60290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9247" y="1939948"/>
            <a:ext cx="10757647" cy="1136743"/>
          </a:xfrm>
        </p:spPr>
        <p:txBody>
          <a:bodyPr anchor="b"/>
          <a:lstStyle>
            <a:lvl1pPr algn="l">
              <a:defRPr sz="6000">
                <a:solidFill>
                  <a:srgbClr val="002B54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9246" y="3107186"/>
            <a:ext cx="10757647" cy="92693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B54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246" y="6238015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4223F25B-0DC5-4A83-BA12-0C6597E7F9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4153078"/>
            <a:ext cx="10758488" cy="451200"/>
          </a:xfrm>
        </p:spPr>
        <p:txBody>
          <a:bodyPr>
            <a:normAutofit/>
          </a:bodyPr>
          <a:lstStyle>
            <a:lvl1pPr marL="0" indent="0">
              <a:buNone/>
              <a:defRPr sz="24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Date  •  Location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1A1701-7005-4CFD-8CB0-50097E07E7A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684077" y="5909583"/>
            <a:ext cx="4507923" cy="97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44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3090-B69E-4A61-BF30-A6F6A9322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1C18BD-C6BE-4EA0-B7BC-FA0A421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B4016-3964-42BC-9E1E-CD92737C655A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EEFEA6-8DAF-44E5-BC62-3D9190FEE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D8E0A5-0FE4-4392-8E5A-69F329D37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0093F-25B1-4B2B-A745-DDC69CB62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3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946400" y="4462151"/>
            <a:ext cx="8534400" cy="34547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45" b="0" i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22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50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7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9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1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352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80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r" defTabSz="10450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45" b="0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Click to edit Master subtitle style</a:t>
            </a:r>
            <a:endParaRPr kumimoji="0" lang="en-US" sz="2245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100754" y="3731557"/>
            <a:ext cx="10363200" cy="525208"/>
          </a:xfrm>
          <a:prstGeom prst="rect">
            <a:avLst/>
          </a:prstGeom>
        </p:spPr>
        <p:txBody>
          <a:bodyPr anchor="t"/>
          <a:lstStyle>
            <a:lvl1pPr algn="r">
              <a:defRPr sz="3413">
                <a:solidFill>
                  <a:srgbClr val="0A2240"/>
                </a:solidFill>
              </a:defRPr>
            </a:lvl1pPr>
          </a:lstStyle>
          <a:p>
            <a:pPr marL="0" marR="0" lvl="0" indent="0" algn="r" defTabSz="104508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13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Click to edit Master title style</a:t>
            </a:r>
            <a:endParaRPr kumimoji="0" lang="en-US" sz="3413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63506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A224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23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7884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NUL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EBCC9-EE31-45FA-8ED0-FB8CF6CED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F1C1F3-88C9-467B-B35E-AF4FCFBC4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EE423-D602-49A5-9301-2BEB141DD8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B4016-3964-42BC-9E1E-CD92737C655A}" type="datetimeFigureOut">
              <a:rPr lang="en-US" smtClean="0"/>
              <a:t>3/19/2021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BAD6A-3A78-4874-80FC-6551FC68D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F7940-03BD-428D-9E9F-96136AA830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0093F-25B1-4B2B-A745-DDC69CB626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75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rob.searles\Desktop\Template\art-frame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7961" y="-94396"/>
            <a:ext cx="12480910" cy="768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-24487" y="0"/>
            <a:ext cx="12261947" cy="6661242"/>
          </a:xfrm>
          <a:prstGeom prst="rect">
            <a:avLst/>
          </a:prstGeom>
          <a:solidFill>
            <a:schemeClr val="bg2"/>
          </a:solidFill>
          <a:ln w="57150">
            <a:solidFill>
              <a:srgbClr val="0A22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78" dirty="0">
              <a:solidFill>
                <a:schemeClr val="bg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-24487" y="6648852"/>
            <a:ext cx="12261947" cy="257256"/>
          </a:xfrm>
          <a:prstGeom prst="rect">
            <a:avLst/>
          </a:prstGeom>
          <a:solidFill>
            <a:srgbClr val="0A2240"/>
          </a:solidFill>
          <a:ln w="57150">
            <a:solidFill>
              <a:srgbClr val="0A22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78" dirty="0">
              <a:solidFill>
                <a:schemeClr val="bg2"/>
              </a:solidFill>
            </a:endParaRP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62541" y="2586614"/>
            <a:ext cx="10431992" cy="168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06400" y="304801"/>
            <a:ext cx="8301796" cy="345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648360"/>
            <a:ext cx="12062137" cy="2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sz="943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985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45" b="0" i="0" kern="1200">
          <a:solidFill>
            <a:srgbClr val="0A2240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5pPr>
      <a:lvl6pPr marL="522544"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6pPr>
      <a:lvl7pPr marL="1045088"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7pPr>
      <a:lvl8pPr marL="1567632"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8pPr>
      <a:lvl9pPr marL="2090176" algn="l" rtl="0" eaLnBrk="1" fontAlgn="base" hangingPunct="1">
        <a:spcBef>
          <a:spcPct val="0"/>
        </a:spcBef>
        <a:spcAft>
          <a:spcPct val="0"/>
        </a:spcAft>
        <a:defRPr sz="3233">
          <a:solidFill>
            <a:srgbClr val="F30617"/>
          </a:solidFill>
          <a:latin typeface="Arial" pitchFamily="34" charset="0"/>
          <a:cs typeface="Arial" pitchFamily="34" charset="0"/>
        </a:defRPr>
      </a:lvl9pPr>
    </p:titleStyle>
    <p:bodyStyle>
      <a:lvl1pPr marL="264901" indent="-264901" algn="l" rtl="0" eaLnBrk="1" fontAlgn="base" hangingPunct="1">
        <a:spcBef>
          <a:spcPts val="2058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sz="2245" kern="120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1pPr>
      <a:lvl2pPr marL="625965" indent="-261272" algn="l" rtl="0" eaLnBrk="1" fontAlgn="base" hangingPunct="1">
        <a:spcBef>
          <a:spcPts val="686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2pPr>
      <a:lvl3pPr marL="992471" indent="-261272" algn="l" rtl="0" eaLnBrk="1" fontAlgn="base" hangingPunct="1">
        <a:spcBef>
          <a:spcPts val="686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3pPr>
      <a:lvl4pPr marL="1357163" indent="-257643" algn="l" rtl="0" eaLnBrk="1" fontAlgn="base" hangingPunct="1">
        <a:spcBef>
          <a:spcPts val="343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sz="1796" kern="120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4pPr>
      <a:lvl5pPr marL="1671052" indent="-261272" algn="l" rtl="0" eaLnBrk="1" fontAlgn="base" hangingPunct="1">
        <a:spcBef>
          <a:spcPts val="343"/>
        </a:spcBef>
        <a:spcAft>
          <a:spcPct val="0"/>
        </a:spcAft>
        <a:buClr>
          <a:srgbClr val="00B050"/>
        </a:buClr>
        <a:buFont typeface="Arial" panose="020B0604020202020204" pitchFamily="34" charset="0"/>
        <a:buChar char="•"/>
        <a:defRPr sz="1617" kern="1200">
          <a:solidFill>
            <a:schemeClr val="tx1"/>
          </a:solidFill>
          <a:latin typeface="Calibri" panose="020F0502020204030204" pitchFamily="34" charset="0"/>
          <a:ea typeface="+mn-ea"/>
          <a:cs typeface="Arial" pitchFamily="34" charset="0"/>
        </a:defRPr>
      </a:lvl5pPr>
      <a:lvl6pPr marL="2873992" indent="-261272" algn="l" defTabSz="1045088" rtl="0" eaLnBrk="1" latinLnBrk="0" hangingPunct="1">
        <a:spcBef>
          <a:spcPct val="20000"/>
        </a:spcBef>
        <a:buFont typeface="Arial" pitchFamily="34" charset="0"/>
        <a:buChar char="•"/>
        <a:defRPr sz="2245" kern="1200">
          <a:solidFill>
            <a:schemeClr val="tx1"/>
          </a:solidFill>
          <a:latin typeface="+mn-lt"/>
          <a:ea typeface="+mn-ea"/>
          <a:cs typeface="+mn-cs"/>
        </a:defRPr>
      </a:lvl6pPr>
      <a:lvl7pPr marL="3396536" indent="-261272" algn="l" defTabSz="1045088" rtl="0" eaLnBrk="1" latinLnBrk="0" hangingPunct="1">
        <a:spcBef>
          <a:spcPct val="20000"/>
        </a:spcBef>
        <a:buFont typeface="Arial" pitchFamily="34" charset="0"/>
        <a:buChar char="•"/>
        <a:defRPr sz="2245" kern="1200">
          <a:solidFill>
            <a:schemeClr val="tx1"/>
          </a:solidFill>
          <a:latin typeface="+mn-lt"/>
          <a:ea typeface="+mn-ea"/>
          <a:cs typeface="+mn-cs"/>
        </a:defRPr>
      </a:lvl7pPr>
      <a:lvl8pPr marL="3919079" indent="-261272" algn="l" defTabSz="1045088" rtl="0" eaLnBrk="1" latinLnBrk="0" hangingPunct="1">
        <a:spcBef>
          <a:spcPct val="20000"/>
        </a:spcBef>
        <a:buFont typeface="Arial" pitchFamily="34" charset="0"/>
        <a:buChar char="•"/>
        <a:defRPr sz="2245" kern="1200">
          <a:solidFill>
            <a:schemeClr val="tx1"/>
          </a:solidFill>
          <a:latin typeface="+mn-lt"/>
          <a:ea typeface="+mn-ea"/>
          <a:cs typeface="+mn-cs"/>
        </a:defRPr>
      </a:lvl8pPr>
      <a:lvl9pPr marL="4441624" indent="-261272" algn="l" defTabSz="1045088" rtl="0" eaLnBrk="1" latinLnBrk="0" hangingPunct="1">
        <a:spcBef>
          <a:spcPct val="20000"/>
        </a:spcBef>
        <a:buFont typeface="Arial" pitchFamily="34" charset="0"/>
        <a:buChar char="•"/>
        <a:defRPr sz="22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1pPr>
      <a:lvl2pPr marL="522544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2pPr>
      <a:lvl3pPr marL="1045088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567632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4pPr>
      <a:lvl5pPr marL="2090176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5pPr>
      <a:lvl6pPr marL="2612720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6pPr>
      <a:lvl7pPr marL="3135264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7pPr>
      <a:lvl8pPr marL="3657808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8pPr>
      <a:lvl9pPr marL="4180352" algn="l" defTabSz="1045088" rtl="0" eaLnBrk="1" latinLnBrk="0" hangingPunct="1">
        <a:defRPr sz="20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562" y="2342510"/>
            <a:ext cx="10961737" cy="1530848"/>
          </a:xfrm>
        </p:spPr>
        <p:txBody>
          <a:bodyPr>
            <a:normAutofit/>
          </a:bodyPr>
          <a:lstStyle/>
          <a:p>
            <a:r>
              <a:rPr lang="en-US" dirty="0" err="1"/>
              <a:t>iRIS</a:t>
            </a:r>
            <a:r>
              <a:rPr lang="en-US" dirty="0"/>
              <a:t> My Profile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37095" y="6017811"/>
            <a:ext cx="10758488" cy="76105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Rebecca Ballard, JD, MA, CIP		March 19, 2021	</a:t>
            </a:r>
          </a:p>
          <a:p>
            <a:r>
              <a:rPr lang="en-US" dirty="0"/>
              <a:t>Director, Research Compliance	</a:t>
            </a:r>
          </a:p>
        </p:txBody>
      </p:sp>
    </p:spTree>
    <p:extLst>
      <p:ext uri="{BB962C8B-B14F-4D97-AF65-F5344CB8AC3E}">
        <p14:creationId xmlns:p14="http://schemas.microsoft.com/office/powerpoint/2010/main" val="2795213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80"/>
    </mc:Choice>
    <mc:Fallback xmlns="">
      <p:transition spd="slow" advTm="1348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F7AE542-E30E-44CA-B596-C920A8B39F7A}"/>
              </a:ext>
            </a:extLst>
          </p:cNvPr>
          <p:cNvSpPr/>
          <p:nvPr/>
        </p:nvSpPr>
        <p:spPr>
          <a:xfrm>
            <a:off x="0" y="1793080"/>
            <a:ext cx="12192000" cy="4824986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4" dirty="0">
              <a:solidFill>
                <a:srgbClr val="C23D3D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B791A2-8D81-40F7-8839-42636FD8DC2F}"/>
              </a:ext>
            </a:extLst>
          </p:cNvPr>
          <p:cNvSpPr/>
          <p:nvPr/>
        </p:nvSpPr>
        <p:spPr>
          <a:xfrm>
            <a:off x="2237550" y="335357"/>
            <a:ext cx="967680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Welcome!</a:t>
            </a:r>
          </a:p>
          <a:p>
            <a:pPr lvl="0"/>
            <a:endParaRPr lang="en-US" sz="2200" b="1" dirty="0">
              <a:solidFill>
                <a:srgbClr val="0A224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sz="2200" b="1" dirty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I’ll be guiding you through today’s course objectives</a:t>
            </a:r>
            <a:r>
              <a:rPr lang="en-US" sz="1617" b="1" dirty="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sz="1617" dirty="0">
              <a:solidFill>
                <a:srgbClr val="0A2240"/>
              </a:solidFill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160E2506-8ED8-40CB-9DC0-B9354CC17226}"/>
              </a:ext>
            </a:extLst>
          </p:cNvPr>
          <p:cNvSpPr txBox="1">
            <a:spLocks/>
          </p:cNvSpPr>
          <p:nvPr/>
        </p:nvSpPr>
        <p:spPr>
          <a:xfrm>
            <a:off x="324325" y="2349862"/>
            <a:ext cx="10926771" cy="3066964"/>
          </a:xfrm>
          <a:prstGeom prst="rect">
            <a:avLst/>
          </a:prstGeom>
        </p:spPr>
        <p:txBody>
          <a:bodyPr/>
          <a:lstStyle>
            <a:lvl1pPr marL="294957" indent="-294957" algn="l" rtl="0" eaLnBrk="1" fontAlgn="base" hangingPunct="1">
              <a:spcBef>
                <a:spcPts val="2291"/>
              </a:spcBef>
              <a:spcAft>
                <a:spcPct val="0"/>
              </a:spcAft>
              <a:buClr>
                <a:srgbClr val="0A2240"/>
              </a:buClr>
              <a:buFont typeface="Arial" pitchFamily="34" charset="0"/>
              <a:buChar char="•"/>
              <a:defRPr sz="250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696988" indent="-290916" algn="l" rtl="0" eaLnBrk="1" fontAlgn="base" hangingPunct="1">
              <a:spcBef>
                <a:spcPts val="764"/>
              </a:spcBef>
              <a:spcAft>
                <a:spcPct val="0"/>
              </a:spcAft>
              <a:buClr>
                <a:srgbClr val="0A2240"/>
              </a:buClr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2pPr>
            <a:lvl3pPr marL="1105079" indent="-290916" algn="l" rtl="0" eaLnBrk="1" fontAlgn="base" hangingPunct="1">
              <a:spcBef>
                <a:spcPts val="764"/>
              </a:spcBef>
              <a:spcAft>
                <a:spcPct val="0"/>
              </a:spcAft>
              <a:buClr>
                <a:srgbClr val="0A2240"/>
              </a:buClr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3pPr>
            <a:lvl4pPr marL="1511149" indent="-286876" algn="l" rtl="0" eaLnBrk="1" fontAlgn="base" hangingPunct="1">
              <a:spcBef>
                <a:spcPts val="382"/>
              </a:spcBef>
              <a:spcAft>
                <a:spcPct val="0"/>
              </a:spcAft>
              <a:buClr>
                <a:srgbClr val="0A2240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4pPr>
            <a:lvl5pPr marL="1860653" indent="-290916" algn="l" rtl="0" eaLnBrk="1" fontAlgn="base" hangingPunct="1">
              <a:spcBef>
                <a:spcPts val="382"/>
              </a:spcBef>
              <a:spcAft>
                <a:spcPct val="0"/>
              </a:spcAft>
              <a:buClr>
                <a:srgbClr val="0A2240"/>
              </a:buClr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itchFamily="34" charset="0"/>
              </a:defRPr>
            </a:lvl5pPr>
            <a:lvl6pPr marL="3200080" indent="-290916" algn="l" defTabSz="11636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781913" indent="-290916" algn="l" defTabSz="11636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363745" indent="-290916" algn="l" defTabSz="11636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945578" indent="-290916" algn="l" defTabSz="1163665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21223"/>
            <a:r>
              <a:rPr lang="en-US" sz="2600" dirty="0"/>
              <a:t>How to update your </a:t>
            </a:r>
            <a:r>
              <a:rPr lang="en-US" sz="2600" dirty="0" err="1"/>
              <a:t>iRIS</a:t>
            </a:r>
            <a:r>
              <a:rPr lang="en-US" sz="2600" dirty="0"/>
              <a:t> My Profile.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92C66E-ADDF-4EEB-BF77-5C1ABAB6C79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b="47736"/>
          <a:stretch/>
        </p:blipFill>
        <p:spPr>
          <a:xfrm>
            <a:off x="0" y="79131"/>
            <a:ext cx="1805108" cy="171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3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45"/>
    </mc:Choice>
    <mc:Fallback xmlns="">
      <p:transition spd="slow" advTm="1884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 bwMode="auto">
          <a:xfrm>
            <a:off x="1315452" y="235582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dirty="0"/>
              <a:t>What is an </a:t>
            </a:r>
            <a:r>
              <a:rPr lang="en-US" sz="2245" dirty="0" err="1"/>
              <a:t>iRIS</a:t>
            </a:r>
            <a:r>
              <a:rPr lang="en-US" sz="2245" dirty="0"/>
              <a:t> My Profile?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045"/>
            <a:ext cx="1186024" cy="1585045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3624302C-E62F-4DB5-A7F0-2620A870AB9A}"/>
              </a:ext>
            </a:extLst>
          </p:cNvPr>
          <p:cNvSpPr/>
          <p:nvPr/>
        </p:nvSpPr>
        <p:spPr>
          <a:xfrm>
            <a:off x="11430" y="1650519"/>
            <a:ext cx="1379621" cy="4971899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4" dirty="0">
              <a:solidFill>
                <a:srgbClr val="C23D3D"/>
              </a:solidFill>
            </a:endParaRPr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7AA31EEF-F70C-4F20-B058-2711EFDBA6D7}"/>
              </a:ext>
            </a:extLst>
          </p:cNvPr>
          <p:cNvSpPr txBox="1">
            <a:spLocks/>
          </p:cNvSpPr>
          <p:nvPr/>
        </p:nvSpPr>
        <p:spPr bwMode="auto">
          <a:xfrm>
            <a:off x="1484591" y="764596"/>
            <a:ext cx="10707409" cy="69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b="0" dirty="0"/>
              <a:t>Once an </a:t>
            </a:r>
            <a:r>
              <a:rPr lang="en-US" sz="2245" b="0" dirty="0" err="1"/>
              <a:t>iRIS</a:t>
            </a:r>
            <a:r>
              <a:rPr lang="en-US" sz="2245" b="0" dirty="0"/>
              <a:t> account is created for you, your </a:t>
            </a:r>
            <a:r>
              <a:rPr lang="en-US" sz="2245" b="0" dirty="0" err="1"/>
              <a:t>iRIS</a:t>
            </a:r>
            <a:r>
              <a:rPr lang="en-US" sz="2245" b="0" dirty="0"/>
              <a:t> profile collects information about you independent of your studies.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EFEE7F-080C-4E3E-944F-ECDE0D482E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051" y="1639090"/>
            <a:ext cx="6843686" cy="495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49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19"/>
    </mc:Choice>
    <mc:Fallback xmlns="">
      <p:transition spd="slow" advTm="9671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 bwMode="auto">
          <a:xfrm>
            <a:off x="1315452" y="235582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dirty="0"/>
              <a:t>How do I view my </a:t>
            </a:r>
            <a:r>
              <a:rPr lang="en-US" sz="2245" dirty="0" err="1"/>
              <a:t>iRIS</a:t>
            </a:r>
            <a:r>
              <a:rPr lang="en-US" sz="2245" dirty="0"/>
              <a:t> My Profile?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045"/>
            <a:ext cx="1186024" cy="1585045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7AA31EEF-F70C-4F20-B058-2711EFDBA6D7}"/>
              </a:ext>
            </a:extLst>
          </p:cNvPr>
          <p:cNvSpPr txBox="1">
            <a:spLocks/>
          </p:cNvSpPr>
          <p:nvPr/>
        </p:nvSpPr>
        <p:spPr bwMode="auto">
          <a:xfrm>
            <a:off x="1484591" y="846567"/>
            <a:ext cx="10707409" cy="690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b="0" dirty="0"/>
              <a:t>On the Study Assistant Workspace, you can access your profile in the upper-right hand corner of the screen. Click “My Profile” to open.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1445091-576E-4EB9-92D9-5B5B793D0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9090"/>
            <a:ext cx="12192000" cy="4983328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740EB73C-FD0E-4179-ACEE-F6AEB9FFCFC1}"/>
              </a:ext>
            </a:extLst>
          </p:cNvPr>
          <p:cNvSpPr/>
          <p:nvPr/>
        </p:nvSpPr>
        <p:spPr>
          <a:xfrm>
            <a:off x="10138378" y="1537525"/>
            <a:ext cx="978408" cy="48463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577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19"/>
    </mc:Choice>
    <mc:Fallback xmlns="">
      <p:transition spd="slow" advTm="9671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 bwMode="auto">
          <a:xfrm>
            <a:off x="1315452" y="235582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dirty="0"/>
              <a:t>How do I update information in My Profile?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045"/>
            <a:ext cx="1186024" cy="1585045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7AA31EEF-F70C-4F20-B058-2711EFDBA6D7}"/>
              </a:ext>
            </a:extLst>
          </p:cNvPr>
          <p:cNvSpPr txBox="1">
            <a:spLocks/>
          </p:cNvSpPr>
          <p:nvPr/>
        </p:nvSpPr>
        <p:spPr bwMode="auto">
          <a:xfrm>
            <a:off x="1484591" y="846567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b="0" dirty="0"/>
              <a:t>Select “My Account”.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B9AD56-08EA-4A60-9122-434F6D8A47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39090"/>
            <a:ext cx="12192000" cy="4983328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B1CD404E-2423-41FA-BFE8-20532FF50867}"/>
              </a:ext>
            </a:extLst>
          </p:cNvPr>
          <p:cNvSpPr/>
          <p:nvPr/>
        </p:nvSpPr>
        <p:spPr>
          <a:xfrm>
            <a:off x="10197101" y="1923790"/>
            <a:ext cx="978408" cy="484632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50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19"/>
    </mc:Choice>
    <mc:Fallback xmlns="">
      <p:transition spd="slow" advTm="9671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 txBox="1">
            <a:spLocks/>
          </p:cNvSpPr>
          <p:nvPr/>
        </p:nvSpPr>
        <p:spPr bwMode="auto">
          <a:xfrm>
            <a:off x="1315452" y="235582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dirty="0"/>
              <a:t>How do I update information </a:t>
            </a:r>
            <a:r>
              <a:rPr lang="en-US" sz="2245"/>
              <a:t>in My </a:t>
            </a:r>
            <a:r>
              <a:rPr lang="en-US" sz="2245" dirty="0"/>
              <a:t>Profile?</a:t>
            </a:r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045"/>
            <a:ext cx="1186024" cy="1585045"/>
          </a:xfrm>
          <a:prstGeom prst="rect">
            <a:avLst/>
          </a:prstGeom>
        </p:spPr>
      </p:pic>
      <p:sp>
        <p:nvSpPr>
          <p:cNvPr id="10" name="Title 3">
            <a:extLst>
              <a:ext uri="{FF2B5EF4-FFF2-40B4-BE49-F238E27FC236}">
                <a16:creationId xmlns:a16="http://schemas.microsoft.com/office/drawing/2014/main" id="{7AA31EEF-F70C-4F20-B058-2711EFDBA6D7}"/>
              </a:ext>
            </a:extLst>
          </p:cNvPr>
          <p:cNvSpPr txBox="1">
            <a:spLocks/>
          </p:cNvSpPr>
          <p:nvPr/>
        </p:nvSpPr>
        <p:spPr bwMode="auto">
          <a:xfrm>
            <a:off x="1484591" y="846567"/>
            <a:ext cx="10707409" cy="345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500" b="1" i="0" kern="1200">
                <a:solidFill>
                  <a:srgbClr val="0A224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5pPr>
            <a:lvl6pPr marL="581833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6pPr>
            <a:lvl7pPr marL="1163665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7pPr>
            <a:lvl8pPr marL="1745498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8pPr>
            <a:lvl9pPr marL="2327331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F30617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defTabSz="821223"/>
            <a:r>
              <a:rPr lang="en-US" sz="2245" b="0" dirty="0"/>
              <a:t>This opens a window where you can edit your profile.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D64CCF-B3E1-46EF-9C33-414A8757D2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1050" y="1650519"/>
            <a:ext cx="10800949" cy="499651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3D6843C-FE86-47B7-B8B9-5D1E00D0BEE1}"/>
              </a:ext>
            </a:extLst>
          </p:cNvPr>
          <p:cNvSpPr/>
          <p:nvPr/>
        </p:nvSpPr>
        <p:spPr>
          <a:xfrm>
            <a:off x="11430" y="1650519"/>
            <a:ext cx="1379621" cy="4971899"/>
          </a:xfrm>
          <a:prstGeom prst="rect">
            <a:avLst/>
          </a:prstGeom>
          <a:solidFill>
            <a:schemeClr val="tx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74" dirty="0">
              <a:solidFill>
                <a:srgbClr val="C23D3D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2A4BB70-2C00-41E8-8238-9ECA1BAE3ECD}"/>
              </a:ext>
            </a:extLst>
          </p:cNvPr>
          <p:cNvGrpSpPr/>
          <p:nvPr/>
        </p:nvGrpSpPr>
        <p:grpSpPr>
          <a:xfrm>
            <a:off x="1484591" y="2359625"/>
            <a:ext cx="5039498" cy="3923780"/>
            <a:chOff x="1520551" y="2545376"/>
            <a:chExt cx="5039498" cy="3923780"/>
          </a:xfrm>
        </p:grpSpPr>
        <p:sp>
          <p:nvSpPr>
            <p:cNvPr id="11" name="Arrow: Right 10">
              <a:extLst>
                <a:ext uri="{FF2B5EF4-FFF2-40B4-BE49-F238E27FC236}">
                  <a16:creationId xmlns:a16="http://schemas.microsoft.com/office/drawing/2014/main" id="{940730AB-6C51-4CB7-946D-9770BAD2DCB9}"/>
                </a:ext>
              </a:extLst>
            </p:cNvPr>
            <p:cNvSpPr/>
            <p:nvPr/>
          </p:nvSpPr>
          <p:spPr>
            <a:xfrm rot="10800000">
              <a:off x="2496621" y="2545376"/>
              <a:ext cx="978408" cy="484632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>
                <a:solidFill>
                  <a:schemeClr val="bg2"/>
                </a:solidFill>
              </a:endParaRPr>
            </a:p>
          </p:txBody>
        </p:sp>
        <p:sp>
          <p:nvSpPr>
            <p:cNvPr id="12" name="Title 3">
              <a:extLst>
                <a:ext uri="{FF2B5EF4-FFF2-40B4-BE49-F238E27FC236}">
                  <a16:creationId xmlns:a16="http://schemas.microsoft.com/office/drawing/2014/main" id="{7F9665EF-FA83-42B1-BB29-46BE331BA0F3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1520551" y="5432718"/>
              <a:ext cx="5039498" cy="10364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2500" b="1" i="0" kern="1200">
                  <a:solidFill>
                    <a:srgbClr val="0A224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defRPr>
              </a:lvl1pPr>
              <a:lvl2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2pPr>
              <a:lvl3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3pPr>
              <a:lvl4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4pPr>
              <a:lvl5pPr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5pPr>
              <a:lvl6pPr marL="581833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6pPr>
              <a:lvl7pPr marL="1163665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7pPr>
              <a:lvl8pPr marL="1745498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8pPr>
              <a:lvl9pPr marL="2327331" algn="l" rtl="0" eaLnBrk="1" fontAlgn="base" hangingPunct="1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rgbClr val="F30617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defTabSz="821223"/>
              <a:r>
                <a:rPr lang="en-US" sz="2245" b="0" dirty="0"/>
                <a:t>Click the tabs to the left to access various parts of your profile to make </a:t>
              </a:r>
              <a:r>
                <a:rPr lang="en-US" sz="2245" b="0"/>
                <a:t>any changes.</a:t>
              </a:r>
              <a:endParaRPr lang="en-US" sz="2245" b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15394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6719"/>
    </mc:Choice>
    <mc:Fallback xmlns="">
      <p:transition spd="slow" advTm="9671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Ethicon PPT Template">
  <a:themeElements>
    <a:clrScheme name="Custom 3">
      <a:dk1>
        <a:srgbClr val="4C4A4B"/>
      </a:dk1>
      <a:lt1>
        <a:srgbClr val="F30617"/>
      </a:lt1>
      <a:dk2>
        <a:srgbClr val="1F497D"/>
      </a:dk2>
      <a:lt2>
        <a:srgbClr val="FFFFFF"/>
      </a:lt2>
      <a:accent1>
        <a:srgbClr val="004C97"/>
      </a:accent1>
      <a:accent2>
        <a:srgbClr val="64A70B"/>
      </a:accent2>
      <a:accent3>
        <a:srgbClr val="8DC8E8"/>
      </a:accent3>
      <a:accent4>
        <a:srgbClr val="9B3259"/>
      </a:accent4>
      <a:accent5>
        <a:srgbClr val="D40F7D"/>
      </a:accent5>
      <a:accent6>
        <a:srgbClr val="ED8B00"/>
      </a:accent6>
      <a:hlink>
        <a:srgbClr val="FFC800"/>
      </a:hlink>
      <a:folHlink>
        <a:srgbClr val="F3061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</a:spPr>
      <a:bodyPr rtlCol="0" anchor="ctr"/>
      <a:lstStyle>
        <a:defPPr algn="ctr">
          <a:defRPr sz="1200" dirty="0" err="1" smtClean="0">
            <a:solidFill>
              <a:schemeClr val="bg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" id="{8E86C38C-FBEA-8540-8B70-0B0E4E155384}" vid="{632ACC5A-7936-D34C-8396-772E7E8272C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1229</TotalTime>
  <Words>159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Verdana</vt:lpstr>
      <vt:lpstr>Office Theme</vt:lpstr>
      <vt:lpstr>1_Ethicon PPT Template</vt:lpstr>
      <vt:lpstr>iRIS My Profile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Improvement v. Research</dc:title>
  <dc:creator>Ballard, Rebecca</dc:creator>
  <cp:lastModifiedBy>Ballard, Rebecca</cp:lastModifiedBy>
  <cp:revision>17</cp:revision>
  <dcterms:created xsi:type="dcterms:W3CDTF">2019-05-31T22:19:30Z</dcterms:created>
  <dcterms:modified xsi:type="dcterms:W3CDTF">2021-03-19T18:21:13Z</dcterms:modified>
</cp:coreProperties>
</file>