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7" r:id="rId3"/>
    <p:sldId id="274" r:id="rId4"/>
    <p:sldId id="429" r:id="rId5"/>
    <p:sldId id="423" r:id="rId6"/>
    <p:sldId id="418" r:id="rId7"/>
    <p:sldId id="430" r:id="rId8"/>
    <p:sldId id="431" r:id="rId9"/>
    <p:sldId id="43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81816-0EAE-4B49-A8B9-E53CDD06F99F}" v="176" dt="2021-01-21T16:02:28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ard, Rebecca" userId="cead3963-aebf-43b0-8cee-afaea7285ba8" providerId="ADAL" clId="{BD881816-0EAE-4B49-A8B9-E53CDD06F99F}"/>
    <pc:docChg chg="undo custSel addSld delSld modSld sldOrd">
      <pc:chgData name="Ballard, Rebecca" userId="cead3963-aebf-43b0-8cee-afaea7285ba8" providerId="ADAL" clId="{BD881816-0EAE-4B49-A8B9-E53CDD06F99F}" dt="2021-01-22T16:05:51.393" v="1051" actId="20577"/>
      <pc:docMkLst>
        <pc:docMk/>
      </pc:docMkLst>
      <pc:sldChg chg="modSp mod">
        <pc:chgData name="Ballard, Rebecca" userId="cead3963-aebf-43b0-8cee-afaea7285ba8" providerId="ADAL" clId="{BD881816-0EAE-4B49-A8B9-E53CDD06F99F}" dt="2021-01-21T15:10:51.776" v="55" actId="20577"/>
        <pc:sldMkLst>
          <pc:docMk/>
          <pc:sldMk cId="2795213322" sldId="257"/>
        </pc:sldMkLst>
        <pc:spChg chg="mod">
          <ac:chgData name="Ballard, Rebecca" userId="cead3963-aebf-43b0-8cee-afaea7285ba8" providerId="ADAL" clId="{BD881816-0EAE-4B49-A8B9-E53CDD06F99F}" dt="2021-01-21T15:10:51.776" v="55" actId="20577"/>
          <ac:spMkLst>
            <pc:docMk/>
            <pc:sldMk cId="2795213322" sldId="257"/>
            <ac:spMk id="2" creationId="{00000000-0000-0000-0000-000000000000}"/>
          </ac:spMkLst>
        </pc:spChg>
      </pc:sldChg>
      <pc:sldChg chg="modSp mod">
        <pc:chgData name="Ballard, Rebecca" userId="cead3963-aebf-43b0-8cee-afaea7285ba8" providerId="ADAL" clId="{BD881816-0EAE-4B49-A8B9-E53CDD06F99F}" dt="2021-01-21T15:41:29.075" v="99" actId="20577"/>
        <pc:sldMkLst>
          <pc:docMk/>
          <pc:sldMk cId="1915131665" sldId="274"/>
        </pc:sldMkLst>
        <pc:spChg chg="mod">
          <ac:chgData name="Ballard, Rebecca" userId="cead3963-aebf-43b0-8cee-afaea7285ba8" providerId="ADAL" clId="{BD881816-0EAE-4B49-A8B9-E53CDD06F99F}" dt="2021-01-21T15:41:29.075" v="99" actId="20577"/>
          <ac:spMkLst>
            <pc:docMk/>
            <pc:sldMk cId="1915131665" sldId="274"/>
            <ac:spMk id="6" creationId="{160E2506-8ED8-40CB-9DC0-B9354CC17226}"/>
          </ac:spMkLst>
        </pc:spChg>
      </pc:sldChg>
      <pc:sldChg chg="addSp delSp modSp mod">
        <pc:chgData name="Ballard, Rebecca" userId="cead3963-aebf-43b0-8cee-afaea7285ba8" providerId="ADAL" clId="{BD881816-0EAE-4B49-A8B9-E53CDD06F99F}" dt="2021-01-21T16:08:27.979" v="1043" actId="1076"/>
        <pc:sldMkLst>
          <pc:docMk/>
          <pc:sldMk cId="2104490998" sldId="418"/>
        </pc:sldMkLst>
        <pc:spChg chg="mod">
          <ac:chgData name="Ballard, Rebecca" userId="cead3963-aebf-43b0-8cee-afaea7285ba8" providerId="ADAL" clId="{BD881816-0EAE-4B49-A8B9-E53CDD06F99F}" dt="2021-01-21T15:56:21.819" v="411" actId="1076"/>
          <ac:spMkLst>
            <pc:docMk/>
            <pc:sldMk cId="2104490998" sldId="418"/>
            <ac:spMk id="5" creationId="{00000000-0000-0000-0000-000000000000}"/>
          </ac:spMkLst>
        </pc:spChg>
        <pc:spChg chg="mod">
          <ac:chgData name="Ballard, Rebecca" userId="cead3963-aebf-43b0-8cee-afaea7285ba8" providerId="ADAL" clId="{BD881816-0EAE-4B49-A8B9-E53CDD06F99F}" dt="2021-01-21T16:08:27.979" v="1043" actId="1076"/>
          <ac:spMkLst>
            <pc:docMk/>
            <pc:sldMk cId="2104490998" sldId="418"/>
            <ac:spMk id="10" creationId="{7AA31EEF-F70C-4F20-B058-2711EFDBA6D7}"/>
          </ac:spMkLst>
        </pc:spChg>
        <pc:picChg chg="del">
          <ac:chgData name="Ballard, Rebecca" userId="cead3963-aebf-43b0-8cee-afaea7285ba8" providerId="ADAL" clId="{BD881816-0EAE-4B49-A8B9-E53CDD06F99F}" dt="2021-01-21T15:55:59.937" v="371" actId="478"/>
          <ac:picMkLst>
            <pc:docMk/>
            <pc:sldMk cId="2104490998" sldId="418"/>
            <ac:picMk id="3" creationId="{FCEFEE7F-080C-4E3E-944F-ECDE0D482E87}"/>
          </ac:picMkLst>
        </pc:picChg>
        <pc:picChg chg="add mod">
          <ac:chgData name="Ballard, Rebecca" userId="cead3963-aebf-43b0-8cee-afaea7285ba8" providerId="ADAL" clId="{BD881816-0EAE-4B49-A8B9-E53CDD06F99F}" dt="2021-01-21T15:56:08.879" v="376" actId="14100"/>
          <ac:picMkLst>
            <pc:docMk/>
            <pc:sldMk cId="2104490998" sldId="418"/>
            <ac:picMk id="6" creationId="{295F1FA5-6AAB-4D08-98CA-AA4009A379D5}"/>
          </ac:picMkLst>
        </pc:picChg>
      </pc:sldChg>
      <pc:sldChg chg="del">
        <pc:chgData name="Ballard, Rebecca" userId="cead3963-aebf-43b0-8cee-afaea7285ba8" providerId="ADAL" clId="{BD881816-0EAE-4B49-A8B9-E53CDD06F99F}" dt="2021-01-21T15:45:48.027" v="106" actId="47"/>
        <pc:sldMkLst>
          <pc:docMk/>
          <pc:sldMk cId="3002577482" sldId="421"/>
        </pc:sldMkLst>
      </pc:sldChg>
      <pc:sldChg chg="del">
        <pc:chgData name="Ballard, Rebecca" userId="cead3963-aebf-43b0-8cee-afaea7285ba8" providerId="ADAL" clId="{BD881816-0EAE-4B49-A8B9-E53CDD06F99F}" dt="2021-01-21T15:45:40.963" v="100" actId="47"/>
        <pc:sldMkLst>
          <pc:docMk/>
          <pc:sldMk cId="1014282022" sldId="422"/>
        </pc:sldMkLst>
      </pc:sldChg>
      <pc:sldChg chg="modSp mod ord">
        <pc:chgData name="Ballard, Rebecca" userId="cead3963-aebf-43b0-8cee-afaea7285ba8" providerId="ADAL" clId="{BD881816-0EAE-4B49-A8B9-E53CDD06F99F}" dt="2021-01-22T16:05:51.393" v="1051" actId="20577"/>
        <pc:sldMkLst>
          <pc:docMk/>
          <pc:sldMk cId="2369880600" sldId="423"/>
        </pc:sldMkLst>
        <pc:spChg chg="mod">
          <ac:chgData name="Ballard, Rebecca" userId="cead3963-aebf-43b0-8cee-afaea7285ba8" providerId="ADAL" clId="{BD881816-0EAE-4B49-A8B9-E53CDD06F99F}" dt="2021-01-21T15:49:07.179" v="212" actId="20577"/>
          <ac:spMkLst>
            <pc:docMk/>
            <pc:sldMk cId="2369880600" sldId="423"/>
            <ac:spMk id="5" creationId="{00000000-0000-0000-0000-000000000000}"/>
          </ac:spMkLst>
        </pc:spChg>
        <pc:spChg chg="mod">
          <ac:chgData name="Ballard, Rebecca" userId="cead3963-aebf-43b0-8cee-afaea7285ba8" providerId="ADAL" clId="{BD881816-0EAE-4B49-A8B9-E53CDD06F99F}" dt="2021-01-22T16:05:51.393" v="1051" actId="20577"/>
          <ac:spMkLst>
            <pc:docMk/>
            <pc:sldMk cId="2369880600" sldId="423"/>
            <ac:spMk id="10" creationId="{7AA31EEF-F70C-4F20-B058-2711EFDBA6D7}"/>
          </ac:spMkLst>
        </pc:spChg>
      </pc:sldChg>
      <pc:sldChg chg="del">
        <pc:chgData name="Ballard, Rebecca" userId="cead3963-aebf-43b0-8cee-afaea7285ba8" providerId="ADAL" clId="{BD881816-0EAE-4B49-A8B9-E53CDD06F99F}" dt="2021-01-21T15:45:44.665" v="101" actId="47"/>
        <pc:sldMkLst>
          <pc:docMk/>
          <pc:sldMk cId="1403404117" sldId="424"/>
        </pc:sldMkLst>
      </pc:sldChg>
      <pc:sldChg chg="del">
        <pc:chgData name="Ballard, Rebecca" userId="cead3963-aebf-43b0-8cee-afaea7285ba8" providerId="ADAL" clId="{BD881816-0EAE-4B49-A8B9-E53CDD06F99F}" dt="2021-01-21T15:45:45.200" v="102" actId="47"/>
        <pc:sldMkLst>
          <pc:docMk/>
          <pc:sldMk cId="965974061" sldId="425"/>
        </pc:sldMkLst>
      </pc:sldChg>
      <pc:sldChg chg="del">
        <pc:chgData name="Ballard, Rebecca" userId="cead3963-aebf-43b0-8cee-afaea7285ba8" providerId="ADAL" clId="{BD881816-0EAE-4B49-A8B9-E53CDD06F99F}" dt="2021-01-21T15:45:45.789" v="103" actId="47"/>
        <pc:sldMkLst>
          <pc:docMk/>
          <pc:sldMk cId="1055248734" sldId="426"/>
        </pc:sldMkLst>
      </pc:sldChg>
      <pc:sldChg chg="del">
        <pc:chgData name="Ballard, Rebecca" userId="cead3963-aebf-43b0-8cee-afaea7285ba8" providerId="ADAL" clId="{BD881816-0EAE-4B49-A8B9-E53CDD06F99F}" dt="2021-01-21T15:45:47.281" v="105" actId="47"/>
        <pc:sldMkLst>
          <pc:docMk/>
          <pc:sldMk cId="1465881744" sldId="427"/>
        </pc:sldMkLst>
      </pc:sldChg>
      <pc:sldChg chg="del">
        <pc:chgData name="Ballard, Rebecca" userId="cead3963-aebf-43b0-8cee-afaea7285ba8" providerId="ADAL" clId="{BD881816-0EAE-4B49-A8B9-E53CDD06F99F}" dt="2021-01-21T15:45:46.563" v="104" actId="47"/>
        <pc:sldMkLst>
          <pc:docMk/>
          <pc:sldMk cId="643304466" sldId="428"/>
        </pc:sldMkLst>
      </pc:sldChg>
      <pc:sldChg chg="modSp add del mod ord">
        <pc:chgData name="Ballard, Rebecca" userId="cead3963-aebf-43b0-8cee-afaea7285ba8" providerId="ADAL" clId="{BD881816-0EAE-4B49-A8B9-E53CDD06F99F}" dt="2021-01-21T16:08:22.735" v="1042" actId="1076"/>
        <pc:sldMkLst>
          <pc:docMk/>
          <pc:sldMk cId="3313050021" sldId="429"/>
        </pc:sldMkLst>
        <pc:spChg chg="mod">
          <ac:chgData name="Ballard, Rebecca" userId="cead3963-aebf-43b0-8cee-afaea7285ba8" providerId="ADAL" clId="{BD881816-0EAE-4B49-A8B9-E53CDD06F99F}" dt="2021-01-21T15:48:30.518" v="167" actId="20577"/>
          <ac:spMkLst>
            <pc:docMk/>
            <pc:sldMk cId="3313050021" sldId="429"/>
            <ac:spMk id="5" creationId="{00000000-0000-0000-0000-000000000000}"/>
          </ac:spMkLst>
        </pc:spChg>
        <pc:spChg chg="mod">
          <ac:chgData name="Ballard, Rebecca" userId="cead3963-aebf-43b0-8cee-afaea7285ba8" providerId="ADAL" clId="{BD881816-0EAE-4B49-A8B9-E53CDD06F99F}" dt="2021-01-21T16:08:22.735" v="1042" actId="1076"/>
          <ac:spMkLst>
            <pc:docMk/>
            <pc:sldMk cId="3313050021" sldId="429"/>
            <ac:spMk id="10" creationId="{7AA31EEF-F70C-4F20-B058-2711EFDBA6D7}"/>
          </ac:spMkLst>
        </pc:spChg>
      </pc:sldChg>
      <pc:sldChg chg="add del">
        <pc:chgData name="Ballard, Rebecca" userId="cead3963-aebf-43b0-8cee-afaea7285ba8" providerId="ADAL" clId="{BD881816-0EAE-4B49-A8B9-E53CDD06F99F}" dt="2021-01-21T15:56:44.093" v="483" actId="47"/>
        <pc:sldMkLst>
          <pc:docMk/>
          <pc:sldMk cId="1153940434" sldId="430"/>
        </pc:sldMkLst>
      </pc:sldChg>
      <pc:sldChg chg="addSp delSp modSp add mod">
        <pc:chgData name="Ballard, Rebecca" userId="cead3963-aebf-43b0-8cee-afaea7285ba8" providerId="ADAL" clId="{BD881816-0EAE-4B49-A8B9-E53CDD06F99F}" dt="2021-01-21T16:08:34.755" v="1044" actId="1076"/>
        <pc:sldMkLst>
          <pc:docMk/>
          <pc:sldMk cId="1242421464" sldId="430"/>
        </pc:sldMkLst>
        <pc:spChg chg="mod">
          <ac:chgData name="Ballard, Rebecca" userId="cead3963-aebf-43b0-8cee-afaea7285ba8" providerId="ADAL" clId="{BD881816-0EAE-4B49-A8B9-E53CDD06F99F}" dt="2021-01-21T16:08:34.755" v="1044" actId="1076"/>
          <ac:spMkLst>
            <pc:docMk/>
            <pc:sldMk cId="1242421464" sldId="430"/>
            <ac:spMk id="10" creationId="{7AA31EEF-F70C-4F20-B058-2711EFDBA6D7}"/>
          </ac:spMkLst>
        </pc:spChg>
        <pc:picChg chg="add mod">
          <ac:chgData name="Ballard, Rebecca" userId="cead3963-aebf-43b0-8cee-afaea7285ba8" providerId="ADAL" clId="{BD881816-0EAE-4B49-A8B9-E53CDD06F99F}" dt="2021-01-21T15:57:45.313" v="490" actId="14100"/>
          <ac:picMkLst>
            <pc:docMk/>
            <pc:sldMk cId="1242421464" sldId="430"/>
            <ac:picMk id="3" creationId="{78CB6E75-BBB5-455F-8817-CC7E3D4BC764}"/>
          </ac:picMkLst>
        </pc:picChg>
        <pc:picChg chg="del">
          <ac:chgData name="Ballard, Rebecca" userId="cead3963-aebf-43b0-8cee-afaea7285ba8" providerId="ADAL" clId="{BD881816-0EAE-4B49-A8B9-E53CDD06F99F}" dt="2021-01-21T15:57:34.061" v="485" actId="478"/>
          <ac:picMkLst>
            <pc:docMk/>
            <pc:sldMk cId="1242421464" sldId="430"/>
            <ac:picMk id="6" creationId="{295F1FA5-6AAB-4D08-98CA-AA4009A379D5}"/>
          </ac:picMkLst>
        </pc:picChg>
      </pc:sldChg>
      <pc:sldChg chg="addSp delSp modSp add mod">
        <pc:chgData name="Ballard, Rebecca" userId="cead3963-aebf-43b0-8cee-afaea7285ba8" providerId="ADAL" clId="{BD881816-0EAE-4B49-A8B9-E53CDD06F99F}" dt="2021-01-21T16:06:15.458" v="1039" actId="1076"/>
        <pc:sldMkLst>
          <pc:docMk/>
          <pc:sldMk cId="2591383259" sldId="431"/>
        </pc:sldMkLst>
        <pc:spChg chg="mod">
          <ac:chgData name="Ballard, Rebecca" userId="cead3963-aebf-43b0-8cee-afaea7285ba8" providerId="ADAL" clId="{BD881816-0EAE-4B49-A8B9-E53CDD06F99F}" dt="2021-01-21T16:02:23.760" v="758" actId="20577"/>
          <ac:spMkLst>
            <pc:docMk/>
            <pc:sldMk cId="2591383259" sldId="431"/>
            <ac:spMk id="5" creationId="{00000000-0000-0000-0000-000000000000}"/>
          </ac:spMkLst>
        </pc:spChg>
        <pc:spChg chg="mod">
          <ac:chgData name="Ballard, Rebecca" userId="cead3963-aebf-43b0-8cee-afaea7285ba8" providerId="ADAL" clId="{BD881816-0EAE-4B49-A8B9-E53CDD06F99F}" dt="2021-01-21T16:06:15.458" v="1039" actId="1076"/>
          <ac:spMkLst>
            <pc:docMk/>
            <pc:sldMk cId="2591383259" sldId="431"/>
            <ac:spMk id="10" creationId="{7AA31EEF-F70C-4F20-B058-2711EFDBA6D7}"/>
          </ac:spMkLst>
        </pc:spChg>
        <pc:picChg chg="del">
          <ac:chgData name="Ballard, Rebecca" userId="cead3963-aebf-43b0-8cee-afaea7285ba8" providerId="ADAL" clId="{BD881816-0EAE-4B49-A8B9-E53CDD06F99F}" dt="2021-01-21T15:58:51.678" v="537" actId="478"/>
          <ac:picMkLst>
            <pc:docMk/>
            <pc:sldMk cId="2591383259" sldId="431"/>
            <ac:picMk id="3" creationId="{78CB6E75-BBB5-455F-8817-CC7E3D4BC764}"/>
          </ac:picMkLst>
        </pc:picChg>
        <pc:picChg chg="add mod">
          <ac:chgData name="Ballard, Rebecca" userId="cead3963-aebf-43b0-8cee-afaea7285ba8" providerId="ADAL" clId="{BD881816-0EAE-4B49-A8B9-E53CDD06F99F}" dt="2021-01-21T15:59:03.354" v="543" actId="14100"/>
          <ac:picMkLst>
            <pc:docMk/>
            <pc:sldMk cId="2591383259" sldId="431"/>
            <ac:picMk id="4" creationId="{57C307BB-29A6-4089-BE07-6961E9E401AA}"/>
          </ac:picMkLst>
        </pc:picChg>
      </pc:sldChg>
      <pc:sldChg chg="addSp delSp modSp add mod">
        <pc:chgData name="Ballard, Rebecca" userId="cead3963-aebf-43b0-8cee-afaea7285ba8" providerId="ADAL" clId="{BD881816-0EAE-4B49-A8B9-E53CDD06F99F}" dt="2021-01-21T16:06:18.932" v="1040" actId="1076"/>
        <pc:sldMkLst>
          <pc:docMk/>
          <pc:sldMk cId="4240412588" sldId="432"/>
        </pc:sldMkLst>
        <pc:spChg chg="add del mod">
          <ac:chgData name="Ballard, Rebecca" userId="cead3963-aebf-43b0-8cee-afaea7285ba8" providerId="ADAL" clId="{BD881816-0EAE-4B49-A8B9-E53CDD06F99F}" dt="2021-01-21T16:02:48.099" v="763" actId="478"/>
          <ac:spMkLst>
            <pc:docMk/>
            <pc:sldMk cId="4240412588" sldId="432"/>
            <ac:spMk id="2" creationId="{0779CB1A-C0C0-49E8-9EB7-612176ECB607}"/>
          </ac:spMkLst>
        </pc:spChg>
        <pc:spChg chg="add mod">
          <ac:chgData name="Ballard, Rebecca" userId="cead3963-aebf-43b0-8cee-afaea7285ba8" providerId="ADAL" clId="{BD881816-0EAE-4B49-A8B9-E53CDD06F99F}" dt="2021-01-21T16:06:05.647" v="1037" actId="14100"/>
          <ac:spMkLst>
            <pc:docMk/>
            <pc:sldMk cId="4240412588" sldId="432"/>
            <ac:spMk id="3" creationId="{3844E3CE-B2D8-4BA8-A914-7BC361BDF0AD}"/>
          </ac:spMkLst>
        </pc:spChg>
        <pc:spChg chg="mod">
          <ac:chgData name="Ballard, Rebecca" userId="cead3963-aebf-43b0-8cee-afaea7285ba8" providerId="ADAL" clId="{BD881816-0EAE-4B49-A8B9-E53CDD06F99F}" dt="2021-01-21T16:06:18.932" v="1040" actId="1076"/>
          <ac:spMkLst>
            <pc:docMk/>
            <pc:sldMk cId="4240412588" sldId="432"/>
            <ac:spMk id="10" creationId="{7AA31EEF-F70C-4F20-B058-2711EFDBA6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562" y="2342510"/>
            <a:ext cx="10961737" cy="1530848"/>
          </a:xfrm>
        </p:spPr>
        <p:txBody>
          <a:bodyPr>
            <a:normAutofit fontScale="90000"/>
          </a:bodyPr>
          <a:lstStyle/>
          <a:p>
            <a:r>
              <a:rPr lang="en-US" dirty="0"/>
              <a:t>Setting Alternate Emails for </a:t>
            </a:r>
            <a:r>
              <a:rPr lang="en-US" dirty="0" err="1"/>
              <a:t>iRIS</a:t>
            </a:r>
            <a:r>
              <a:rPr lang="en-US" dirty="0"/>
              <a:t> Notifications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95" y="6017811"/>
            <a:ext cx="10758488" cy="761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Rebecca Ballard, JD, MA, CIP		4/19/2021	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0" y="1793080"/>
            <a:ext cx="12192000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324325" y="2349862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add an additional email to My Profile.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Email settings are found in “My Profile”.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65761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Under “My Profile” select “My Account”.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9AD56-08EA-4A60-9122-434F6D8A4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9090"/>
            <a:ext cx="12192000" cy="498332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1CD404E-2423-41FA-BFE8-20532FF50867}"/>
              </a:ext>
            </a:extLst>
          </p:cNvPr>
          <p:cNvSpPr/>
          <p:nvPr/>
        </p:nvSpPr>
        <p:spPr>
          <a:xfrm>
            <a:off x="10197101" y="1923790"/>
            <a:ext cx="978408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Email setting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76197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When your account is set, your TAMU-CC email is entered as your email and set as the email to use for system notifications.</a:t>
            </a:r>
            <a:endParaRPr lang="en-US" sz="224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EBADB-6EC8-4240-8BB2-2D92207AB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11" y="1633840"/>
            <a:ext cx="6824690" cy="4988577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104F189-BEE4-4651-A110-58690FC724D5}"/>
              </a:ext>
            </a:extLst>
          </p:cNvPr>
          <p:cNvSpPr/>
          <p:nvPr/>
        </p:nvSpPr>
        <p:spPr>
          <a:xfrm>
            <a:off x="8558373" y="1941816"/>
            <a:ext cx="3508625" cy="3369923"/>
          </a:xfrm>
          <a:prstGeom prst="wedgeRectCallout">
            <a:avLst>
              <a:gd name="adj1" fmla="val -64025"/>
              <a:gd name="adj2" fmla="val -2012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Sets the email to send system notifications to.</a:t>
            </a:r>
          </a:p>
        </p:txBody>
      </p:sp>
    </p:spTree>
    <p:extLst>
      <p:ext uri="{BB962C8B-B14F-4D97-AF65-F5344CB8AC3E}">
        <p14:creationId xmlns:p14="http://schemas.microsoft.com/office/powerpoint/2010/main" val="23698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2898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Additional Email Addresses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46567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Add next to “Additional Email Addresses”.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F1FA5-6AAB-4D08-98CA-AA4009A37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024" y="1650520"/>
            <a:ext cx="11005976" cy="49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2898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Add Additional Email Addresses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846567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Enter the email address and hit “Submit”.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B6E75-BBB5-455F-8817-CC7E3D4BC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39090"/>
            <a:ext cx="10800949" cy="49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2898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Set New Email for Use as System Notification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768969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Change the radial button to the added email address to set the new email for system notifications.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307BB-29A6-4089-BE07-6961E9E40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50519"/>
            <a:ext cx="10800949" cy="49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2898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Set New Email for Use as System Notification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84591" y="768969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Change the radial button to the added email address to set the new email for system notifications.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307BB-29A6-4089-BE07-6961E9E40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50519"/>
            <a:ext cx="10800949" cy="4964825"/>
          </a:xfrm>
          <a:prstGeom prst="rect">
            <a:avLst/>
          </a:prstGeom>
        </p:spPr>
      </p:pic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3844E3CE-B2D8-4BA8-A914-7BC361BDF0AD}"/>
              </a:ext>
            </a:extLst>
          </p:cNvPr>
          <p:cNvSpPr/>
          <p:nvPr/>
        </p:nvSpPr>
        <p:spPr>
          <a:xfrm>
            <a:off x="0" y="1017142"/>
            <a:ext cx="10972800" cy="6544381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chemeClr val="bg2"/>
                </a:solidFill>
              </a:rPr>
              <a:t>NOTE: Email Firewalls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Non-TAMUCC emails may have a firewall preventing automatic notifications. This may prevent you receiving system notifications. 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</a:rPr>
              <a:t>You must work with IT to resolve these issues.</a:t>
            </a:r>
          </a:p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209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1_Ethicon PPT Template</vt:lpstr>
      <vt:lpstr>Setting Alternate Emails for iRIS Notifications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Rebecca Ballard</cp:lastModifiedBy>
  <cp:revision>17</cp:revision>
  <dcterms:created xsi:type="dcterms:W3CDTF">2019-05-31T22:19:30Z</dcterms:created>
  <dcterms:modified xsi:type="dcterms:W3CDTF">2021-04-19T15:50:32Z</dcterms:modified>
</cp:coreProperties>
</file>