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274" r:id="rId4"/>
    <p:sldId id="418" r:id="rId5"/>
    <p:sldId id="422" r:id="rId6"/>
    <p:sldId id="423" r:id="rId7"/>
    <p:sldId id="424" r:id="rId8"/>
    <p:sldId id="425" r:id="rId9"/>
    <p:sldId id="426" r:id="rId10"/>
    <p:sldId id="428" r:id="rId11"/>
    <p:sldId id="427" r:id="rId12"/>
    <p:sldId id="421" r:id="rId13"/>
    <p:sldId id="4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ard, Rebecca" userId="cead3963-aebf-43b0-8cee-afaea7285ba8" providerId="ADAL" clId="{F3EA1855-4DDF-46BB-BC21-34B6798B7C9F}"/>
    <pc:docChg chg="undo custSel delSld modSld">
      <pc:chgData name="Ballard, Rebecca" userId="cead3963-aebf-43b0-8cee-afaea7285ba8" providerId="ADAL" clId="{F3EA1855-4DDF-46BB-BC21-34B6798B7C9F}" dt="2021-04-09T17:15:29.672" v="88" actId="47"/>
      <pc:docMkLst>
        <pc:docMk/>
      </pc:docMkLst>
      <pc:sldChg chg="modSp mod">
        <pc:chgData name="Ballard, Rebecca" userId="cead3963-aebf-43b0-8cee-afaea7285ba8" providerId="ADAL" clId="{F3EA1855-4DDF-46BB-BC21-34B6798B7C9F}" dt="2021-03-19T17:06:38.562" v="38" actId="20577"/>
        <pc:sldMkLst>
          <pc:docMk/>
          <pc:sldMk cId="2795213322" sldId="257"/>
        </pc:sldMkLst>
        <pc:spChg chg="mod">
          <ac:chgData name="Ballard, Rebecca" userId="cead3963-aebf-43b0-8cee-afaea7285ba8" providerId="ADAL" clId="{F3EA1855-4DDF-46BB-BC21-34B6798B7C9F}" dt="2021-03-19T17:06:33.612" v="30" actId="20577"/>
          <ac:spMkLst>
            <pc:docMk/>
            <pc:sldMk cId="2795213322" sldId="257"/>
            <ac:spMk id="2" creationId="{00000000-0000-0000-0000-000000000000}"/>
          </ac:spMkLst>
        </pc:spChg>
        <pc:spChg chg="mod">
          <ac:chgData name="Ballard, Rebecca" userId="cead3963-aebf-43b0-8cee-afaea7285ba8" providerId="ADAL" clId="{F3EA1855-4DDF-46BB-BC21-34B6798B7C9F}" dt="2021-03-19T17:06:38.562" v="38" actId="20577"/>
          <ac:spMkLst>
            <pc:docMk/>
            <pc:sldMk cId="2795213322" sldId="257"/>
            <ac:spMk id="4" creationId="{00000000-0000-0000-0000-000000000000}"/>
          </ac:spMkLst>
        </pc:spChg>
      </pc:sldChg>
      <pc:sldChg chg="modSp mod">
        <pc:chgData name="Ballard, Rebecca" userId="cead3963-aebf-43b0-8cee-afaea7285ba8" providerId="ADAL" clId="{F3EA1855-4DDF-46BB-BC21-34B6798B7C9F}" dt="2021-03-19T18:22:40.003" v="87" actId="20577"/>
        <pc:sldMkLst>
          <pc:docMk/>
          <pc:sldMk cId="1915131665" sldId="274"/>
        </pc:sldMkLst>
        <pc:spChg chg="mod">
          <ac:chgData name="Ballard, Rebecca" userId="cead3963-aebf-43b0-8cee-afaea7285ba8" providerId="ADAL" clId="{F3EA1855-4DDF-46BB-BC21-34B6798B7C9F}" dt="2021-03-19T18:20:26.691" v="86" actId="1076"/>
          <ac:spMkLst>
            <pc:docMk/>
            <pc:sldMk cId="1915131665" sldId="274"/>
            <ac:spMk id="4" creationId="{6F7AE542-E30E-44CA-B596-C920A8B39F7A}"/>
          </ac:spMkLst>
        </pc:spChg>
        <pc:spChg chg="mod">
          <ac:chgData name="Ballard, Rebecca" userId="cead3963-aebf-43b0-8cee-afaea7285ba8" providerId="ADAL" clId="{F3EA1855-4DDF-46BB-BC21-34B6798B7C9F}" dt="2021-03-19T18:22:40.003" v="87" actId="20577"/>
          <ac:spMkLst>
            <pc:docMk/>
            <pc:sldMk cId="1915131665" sldId="274"/>
            <ac:spMk id="6" creationId="{160E2506-8ED8-40CB-9DC0-B9354CC17226}"/>
          </ac:spMkLst>
        </pc:spChg>
      </pc:sldChg>
      <pc:sldChg chg="modSp mod">
        <pc:chgData name="Ballard, Rebecca" userId="cead3963-aebf-43b0-8cee-afaea7285ba8" providerId="ADAL" clId="{F3EA1855-4DDF-46BB-BC21-34B6798B7C9F}" dt="2021-03-19T17:06:52.751" v="48" actId="20577"/>
        <pc:sldMkLst>
          <pc:docMk/>
          <pc:sldMk cId="2104490998" sldId="418"/>
        </pc:sldMkLst>
        <pc:spChg chg="mod">
          <ac:chgData name="Ballard, Rebecca" userId="cead3963-aebf-43b0-8cee-afaea7285ba8" providerId="ADAL" clId="{F3EA1855-4DDF-46BB-BC21-34B6798B7C9F}" dt="2021-03-19T17:06:52.751" v="48" actId="20577"/>
          <ac:spMkLst>
            <pc:docMk/>
            <pc:sldMk cId="2104490998" sldId="418"/>
            <ac:spMk id="5" creationId="{00000000-0000-0000-0000-000000000000}"/>
          </ac:spMkLst>
        </pc:spChg>
      </pc:sldChg>
      <pc:sldChg chg="modSp mod">
        <pc:chgData name="Ballard, Rebecca" userId="cead3963-aebf-43b0-8cee-afaea7285ba8" providerId="ADAL" clId="{F3EA1855-4DDF-46BB-BC21-34B6798B7C9F}" dt="2021-03-19T17:07:36.937" v="74" actId="20577"/>
        <pc:sldMkLst>
          <pc:docMk/>
          <pc:sldMk cId="3002577482" sldId="421"/>
        </pc:sldMkLst>
        <pc:spChg chg="mod">
          <ac:chgData name="Ballard, Rebecca" userId="cead3963-aebf-43b0-8cee-afaea7285ba8" providerId="ADAL" clId="{F3EA1855-4DDF-46BB-BC21-34B6798B7C9F}" dt="2021-03-19T17:07:36.937" v="74" actId="20577"/>
          <ac:spMkLst>
            <pc:docMk/>
            <pc:sldMk cId="3002577482" sldId="421"/>
            <ac:spMk id="5" creationId="{00000000-0000-0000-0000-000000000000}"/>
          </ac:spMkLst>
        </pc:spChg>
      </pc:sldChg>
      <pc:sldChg chg="modSp mod">
        <pc:chgData name="Ballard, Rebecca" userId="cead3963-aebf-43b0-8cee-afaea7285ba8" providerId="ADAL" clId="{F3EA1855-4DDF-46BB-BC21-34B6798B7C9F}" dt="2021-03-19T17:06:59.288" v="51" actId="20577"/>
        <pc:sldMkLst>
          <pc:docMk/>
          <pc:sldMk cId="1014282022" sldId="422"/>
        </pc:sldMkLst>
        <pc:spChg chg="mod">
          <ac:chgData name="Ballard, Rebecca" userId="cead3963-aebf-43b0-8cee-afaea7285ba8" providerId="ADAL" clId="{F3EA1855-4DDF-46BB-BC21-34B6798B7C9F}" dt="2021-03-19T17:06:59.288" v="51" actId="20577"/>
          <ac:spMkLst>
            <pc:docMk/>
            <pc:sldMk cId="1014282022" sldId="422"/>
            <ac:spMk id="5" creationId="{00000000-0000-0000-0000-000000000000}"/>
          </ac:spMkLst>
        </pc:spChg>
      </pc:sldChg>
      <pc:sldChg chg="modSp mod">
        <pc:chgData name="Ballard, Rebecca" userId="cead3963-aebf-43b0-8cee-afaea7285ba8" providerId="ADAL" clId="{F3EA1855-4DDF-46BB-BC21-34B6798B7C9F}" dt="2021-03-19T17:07:07.413" v="54" actId="20577"/>
        <pc:sldMkLst>
          <pc:docMk/>
          <pc:sldMk cId="2369880600" sldId="423"/>
        </pc:sldMkLst>
        <pc:spChg chg="mod">
          <ac:chgData name="Ballard, Rebecca" userId="cead3963-aebf-43b0-8cee-afaea7285ba8" providerId="ADAL" clId="{F3EA1855-4DDF-46BB-BC21-34B6798B7C9F}" dt="2021-03-19T17:07:07.413" v="54" actId="20577"/>
          <ac:spMkLst>
            <pc:docMk/>
            <pc:sldMk cId="2369880600" sldId="423"/>
            <ac:spMk id="5" creationId="{00000000-0000-0000-0000-000000000000}"/>
          </ac:spMkLst>
        </pc:spChg>
      </pc:sldChg>
      <pc:sldChg chg="modSp mod">
        <pc:chgData name="Ballard, Rebecca" userId="cead3963-aebf-43b0-8cee-afaea7285ba8" providerId="ADAL" clId="{F3EA1855-4DDF-46BB-BC21-34B6798B7C9F}" dt="2021-03-19T17:07:12.521" v="57" actId="20577"/>
        <pc:sldMkLst>
          <pc:docMk/>
          <pc:sldMk cId="1403404117" sldId="424"/>
        </pc:sldMkLst>
        <pc:spChg chg="mod">
          <ac:chgData name="Ballard, Rebecca" userId="cead3963-aebf-43b0-8cee-afaea7285ba8" providerId="ADAL" clId="{F3EA1855-4DDF-46BB-BC21-34B6798B7C9F}" dt="2021-03-19T17:07:12.521" v="57" actId="20577"/>
          <ac:spMkLst>
            <pc:docMk/>
            <pc:sldMk cId="1403404117" sldId="424"/>
            <ac:spMk id="5" creationId="{00000000-0000-0000-0000-000000000000}"/>
          </ac:spMkLst>
        </pc:spChg>
      </pc:sldChg>
      <pc:sldChg chg="modSp mod">
        <pc:chgData name="Ballard, Rebecca" userId="cead3963-aebf-43b0-8cee-afaea7285ba8" providerId="ADAL" clId="{F3EA1855-4DDF-46BB-BC21-34B6798B7C9F}" dt="2021-03-19T17:07:17.024" v="60" actId="20577"/>
        <pc:sldMkLst>
          <pc:docMk/>
          <pc:sldMk cId="965974061" sldId="425"/>
        </pc:sldMkLst>
        <pc:spChg chg="mod">
          <ac:chgData name="Ballard, Rebecca" userId="cead3963-aebf-43b0-8cee-afaea7285ba8" providerId="ADAL" clId="{F3EA1855-4DDF-46BB-BC21-34B6798B7C9F}" dt="2021-03-19T17:07:17.024" v="60" actId="20577"/>
          <ac:spMkLst>
            <pc:docMk/>
            <pc:sldMk cId="965974061" sldId="425"/>
            <ac:spMk id="5" creationId="{00000000-0000-0000-0000-000000000000}"/>
          </ac:spMkLst>
        </pc:spChg>
      </pc:sldChg>
      <pc:sldChg chg="modSp mod">
        <pc:chgData name="Ballard, Rebecca" userId="cead3963-aebf-43b0-8cee-afaea7285ba8" providerId="ADAL" clId="{F3EA1855-4DDF-46BB-BC21-34B6798B7C9F}" dt="2021-03-19T17:07:22.112" v="63" actId="20577"/>
        <pc:sldMkLst>
          <pc:docMk/>
          <pc:sldMk cId="1055248734" sldId="426"/>
        </pc:sldMkLst>
        <pc:spChg chg="mod">
          <ac:chgData name="Ballard, Rebecca" userId="cead3963-aebf-43b0-8cee-afaea7285ba8" providerId="ADAL" clId="{F3EA1855-4DDF-46BB-BC21-34B6798B7C9F}" dt="2021-03-19T17:07:22.112" v="63" actId="20577"/>
          <ac:spMkLst>
            <pc:docMk/>
            <pc:sldMk cId="1055248734" sldId="426"/>
            <ac:spMk id="5" creationId="{00000000-0000-0000-0000-000000000000}"/>
          </ac:spMkLst>
        </pc:spChg>
      </pc:sldChg>
      <pc:sldChg chg="modSp mod">
        <pc:chgData name="Ballard, Rebecca" userId="cead3963-aebf-43b0-8cee-afaea7285ba8" providerId="ADAL" clId="{F3EA1855-4DDF-46BB-BC21-34B6798B7C9F}" dt="2021-03-19T17:07:32.013" v="69" actId="20577"/>
        <pc:sldMkLst>
          <pc:docMk/>
          <pc:sldMk cId="1465881744" sldId="427"/>
        </pc:sldMkLst>
        <pc:spChg chg="mod">
          <ac:chgData name="Ballard, Rebecca" userId="cead3963-aebf-43b0-8cee-afaea7285ba8" providerId="ADAL" clId="{F3EA1855-4DDF-46BB-BC21-34B6798B7C9F}" dt="2021-03-19T17:07:32.013" v="69" actId="20577"/>
          <ac:spMkLst>
            <pc:docMk/>
            <pc:sldMk cId="1465881744" sldId="427"/>
            <ac:spMk id="5" creationId="{00000000-0000-0000-0000-000000000000}"/>
          </ac:spMkLst>
        </pc:spChg>
      </pc:sldChg>
      <pc:sldChg chg="modSp mod">
        <pc:chgData name="Ballard, Rebecca" userId="cead3963-aebf-43b0-8cee-afaea7285ba8" providerId="ADAL" clId="{F3EA1855-4DDF-46BB-BC21-34B6798B7C9F}" dt="2021-03-19T17:07:26.378" v="66" actId="20577"/>
        <pc:sldMkLst>
          <pc:docMk/>
          <pc:sldMk cId="643304466" sldId="428"/>
        </pc:sldMkLst>
        <pc:spChg chg="mod">
          <ac:chgData name="Ballard, Rebecca" userId="cead3963-aebf-43b0-8cee-afaea7285ba8" providerId="ADAL" clId="{F3EA1855-4DDF-46BB-BC21-34B6798B7C9F}" dt="2021-03-19T17:07:26.378" v="66" actId="20577"/>
          <ac:spMkLst>
            <pc:docMk/>
            <pc:sldMk cId="643304466" sldId="428"/>
            <ac:spMk id="5" creationId="{00000000-0000-0000-0000-000000000000}"/>
          </ac:spMkLst>
        </pc:spChg>
      </pc:sldChg>
      <pc:sldChg chg="modSp mod">
        <pc:chgData name="Ballard, Rebecca" userId="cead3963-aebf-43b0-8cee-afaea7285ba8" providerId="ADAL" clId="{F3EA1855-4DDF-46BB-BC21-34B6798B7C9F}" dt="2021-03-19T17:07:53.300" v="80" actId="20577"/>
        <pc:sldMkLst>
          <pc:docMk/>
          <pc:sldMk cId="3313050021" sldId="429"/>
        </pc:sldMkLst>
        <pc:spChg chg="mod">
          <ac:chgData name="Ballard, Rebecca" userId="cead3963-aebf-43b0-8cee-afaea7285ba8" providerId="ADAL" clId="{F3EA1855-4DDF-46BB-BC21-34B6798B7C9F}" dt="2021-03-19T17:07:53.300" v="80" actId="20577"/>
          <ac:spMkLst>
            <pc:docMk/>
            <pc:sldMk cId="3313050021" sldId="429"/>
            <ac:spMk id="5" creationId="{00000000-0000-0000-0000-000000000000}"/>
          </ac:spMkLst>
        </pc:spChg>
      </pc:sldChg>
      <pc:sldChg chg="modSp del mod">
        <pc:chgData name="Ballard, Rebecca" userId="cead3963-aebf-43b0-8cee-afaea7285ba8" providerId="ADAL" clId="{F3EA1855-4DDF-46BB-BC21-34B6798B7C9F}" dt="2021-04-09T17:15:29.672" v="88" actId="47"/>
        <pc:sldMkLst>
          <pc:docMk/>
          <pc:sldMk cId="1153940434" sldId="430"/>
        </pc:sldMkLst>
        <pc:spChg chg="mod">
          <ac:chgData name="Ballard, Rebecca" userId="cead3963-aebf-43b0-8cee-afaea7285ba8" providerId="ADAL" clId="{F3EA1855-4DDF-46BB-BC21-34B6798B7C9F}" dt="2021-03-19T17:07:57.883" v="82" actId="20577"/>
          <ac:spMkLst>
            <pc:docMk/>
            <pc:sldMk cId="1153940434" sldId="430"/>
            <ac:spMk id="5" creationId="{00000000-0000-0000-0000-000000000000}"/>
          </ac:spMkLst>
        </pc:spChg>
      </pc:sldChg>
    </pc:docChg>
  </pc:docChgLst>
  <pc:docChgLst>
    <pc:chgData name="Ballard, Rebecca" userId="cead3963-aebf-43b0-8cee-afaea7285ba8" providerId="ADAL" clId="{DF864CEE-0E15-441F-B54F-6B668D5C56B2}"/>
    <pc:docChg chg="undo custSel addSld delSld modSld">
      <pc:chgData name="Ballard, Rebecca" userId="cead3963-aebf-43b0-8cee-afaea7285ba8" providerId="ADAL" clId="{DF864CEE-0E15-441F-B54F-6B668D5C56B2}" dt="2021-01-21T15:08:56.969" v="2358" actId="20577"/>
      <pc:docMkLst>
        <pc:docMk/>
      </pc:docMkLst>
      <pc:sldChg chg="modSp mod">
        <pc:chgData name="Ballard, Rebecca" userId="cead3963-aebf-43b0-8cee-afaea7285ba8" providerId="ADAL" clId="{DF864CEE-0E15-441F-B54F-6B668D5C56B2}" dt="2021-01-21T14:32:44.118" v="616" actId="20577"/>
        <pc:sldMkLst>
          <pc:docMk/>
          <pc:sldMk cId="2795213322" sldId="257"/>
        </pc:sldMkLst>
        <pc:spChg chg="mod">
          <ac:chgData name="Ballard, Rebecca" userId="cead3963-aebf-43b0-8cee-afaea7285ba8" providerId="ADAL" clId="{DF864CEE-0E15-441F-B54F-6B668D5C56B2}" dt="2021-01-21T14:32:41.427" v="614" actId="20577"/>
          <ac:spMkLst>
            <pc:docMk/>
            <pc:sldMk cId="2795213322" sldId="257"/>
            <ac:spMk id="2" creationId="{00000000-0000-0000-0000-000000000000}"/>
          </ac:spMkLst>
        </pc:spChg>
        <pc:spChg chg="mod">
          <ac:chgData name="Ballard, Rebecca" userId="cead3963-aebf-43b0-8cee-afaea7285ba8" providerId="ADAL" clId="{DF864CEE-0E15-441F-B54F-6B668D5C56B2}" dt="2021-01-21T14:32:44.118" v="616" actId="20577"/>
          <ac:spMkLst>
            <pc:docMk/>
            <pc:sldMk cId="2795213322" sldId="257"/>
            <ac:spMk id="4" creationId="{00000000-0000-0000-0000-000000000000}"/>
          </ac:spMkLst>
        </pc:spChg>
      </pc:sldChg>
      <pc:sldChg chg="modSp mod">
        <pc:chgData name="Ballard, Rebecca" userId="cead3963-aebf-43b0-8cee-afaea7285ba8" providerId="ADAL" clId="{DF864CEE-0E15-441F-B54F-6B668D5C56B2}" dt="2021-01-21T15:06:37.212" v="2292" actId="20577"/>
        <pc:sldMkLst>
          <pc:docMk/>
          <pc:sldMk cId="1915131665" sldId="274"/>
        </pc:sldMkLst>
        <pc:spChg chg="mod">
          <ac:chgData name="Ballard, Rebecca" userId="cead3963-aebf-43b0-8cee-afaea7285ba8" providerId="ADAL" clId="{DF864CEE-0E15-441F-B54F-6B668D5C56B2}" dt="2021-01-21T15:06:37.212" v="2292" actId="20577"/>
          <ac:spMkLst>
            <pc:docMk/>
            <pc:sldMk cId="1915131665" sldId="274"/>
            <ac:spMk id="6" creationId="{160E2506-8ED8-40CB-9DC0-B9354CC17226}"/>
          </ac:spMkLst>
        </pc:spChg>
      </pc:sldChg>
      <pc:sldChg chg="addSp delSp modSp mod">
        <pc:chgData name="Ballard, Rebecca" userId="cead3963-aebf-43b0-8cee-afaea7285ba8" providerId="ADAL" clId="{DF864CEE-0E15-441F-B54F-6B668D5C56B2}" dt="2021-01-21T15:07:01.463" v="2324" actId="1076"/>
        <pc:sldMkLst>
          <pc:docMk/>
          <pc:sldMk cId="2104490998" sldId="418"/>
        </pc:sldMkLst>
        <pc:spChg chg="mod">
          <ac:chgData name="Ballard, Rebecca" userId="cead3963-aebf-43b0-8cee-afaea7285ba8" providerId="ADAL" clId="{DF864CEE-0E15-441F-B54F-6B668D5C56B2}" dt="2021-01-21T14:33:11.618" v="673" actId="20577"/>
          <ac:spMkLst>
            <pc:docMk/>
            <pc:sldMk cId="2104490998" sldId="418"/>
            <ac:spMk id="5" creationId="{00000000-0000-0000-0000-000000000000}"/>
          </ac:spMkLst>
        </pc:spChg>
        <pc:spChg chg="mod">
          <ac:chgData name="Ballard, Rebecca" userId="cead3963-aebf-43b0-8cee-afaea7285ba8" providerId="ADAL" clId="{DF864CEE-0E15-441F-B54F-6B668D5C56B2}" dt="2021-01-21T15:07:01.463" v="2324" actId="1076"/>
          <ac:spMkLst>
            <pc:docMk/>
            <pc:sldMk cId="2104490998" sldId="418"/>
            <ac:spMk id="10" creationId="{7AA31EEF-F70C-4F20-B058-2711EFDBA6D7}"/>
          </ac:spMkLst>
        </pc:spChg>
        <pc:spChg chg="del">
          <ac:chgData name="Ballard, Rebecca" userId="cead3963-aebf-43b0-8cee-afaea7285ba8" providerId="ADAL" clId="{DF864CEE-0E15-441F-B54F-6B668D5C56B2}" dt="2021-01-15T16:21:50.901" v="44" actId="478"/>
          <ac:spMkLst>
            <pc:docMk/>
            <pc:sldMk cId="2104490998" sldId="418"/>
            <ac:spMk id="11" creationId="{F992F7CE-738D-481B-98D5-E968C7FD4C9B}"/>
          </ac:spMkLst>
        </pc:spChg>
        <pc:picChg chg="add del mod">
          <ac:chgData name="Ballard, Rebecca" userId="cead3963-aebf-43b0-8cee-afaea7285ba8" providerId="ADAL" clId="{DF864CEE-0E15-441F-B54F-6B668D5C56B2}" dt="2021-01-15T16:25:16.128" v="107" actId="478"/>
          <ac:picMkLst>
            <pc:docMk/>
            <pc:sldMk cId="2104490998" sldId="418"/>
            <ac:picMk id="3" creationId="{7FC0137D-F953-450C-A2DC-756E08310F04}"/>
          </ac:picMkLst>
        </pc:picChg>
        <pc:picChg chg="add mod">
          <ac:chgData name="Ballard, Rebecca" userId="cead3963-aebf-43b0-8cee-afaea7285ba8" providerId="ADAL" clId="{DF864CEE-0E15-441F-B54F-6B668D5C56B2}" dt="2021-01-21T14:37:39.473" v="1102" actId="14100"/>
          <ac:picMkLst>
            <pc:docMk/>
            <pc:sldMk cId="2104490998" sldId="418"/>
            <ac:picMk id="3" creationId="{FCEFEE7F-080C-4E3E-944F-ECDE0D482E87}"/>
          </ac:picMkLst>
        </pc:picChg>
        <pc:picChg chg="del">
          <ac:chgData name="Ballard, Rebecca" userId="cead3963-aebf-43b0-8cee-afaea7285ba8" providerId="ADAL" clId="{DF864CEE-0E15-441F-B54F-6B668D5C56B2}" dt="2021-01-15T16:21:48.821" v="43" actId="478"/>
          <ac:picMkLst>
            <pc:docMk/>
            <pc:sldMk cId="2104490998" sldId="418"/>
            <ac:picMk id="4" creationId="{0EA975B4-EC7E-454F-B3A6-716A0A4EB46C}"/>
          </ac:picMkLst>
        </pc:picChg>
        <pc:picChg chg="add del mod modCrop">
          <ac:chgData name="Ballard, Rebecca" userId="cead3963-aebf-43b0-8cee-afaea7285ba8" providerId="ADAL" clId="{DF864CEE-0E15-441F-B54F-6B668D5C56B2}" dt="2021-01-21T14:33:14.063" v="674" actId="478"/>
          <ac:picMkLst>
            <pc:docMk/>
            <pc:sldMk cId="2104490998" sldId="418"/>
            <ac:picMk id="7" creationId="{58D78A20-17FA-4C66-8865-16CA6DB64F92}"/>
          </ac:picMkLst>
        </pc:picChg>
      </pc:sldChg>
      <pc:sldChg chg="addSp delSp modSp del mod modAnim">
        <pc:chgData name="Ballard, Rebecca" userId="cead3963-aebf-43b0-8cee-afaea7285ba8" providerId="ADAL" clId="{DF864CEE-0E15-441F-B54F-6B668D5C56B2}" dt="2021-01-21T15:00:14.207" v="1879" actId="47"/>
        <pc:sldMkLst>
          <pc:docMk/>
          <pc:sldMk cId="2616844160" sldId="419"/>
        </pc:sldMkLst>
        <pc:spChg chg="mod">
          <ac:chgData name="Ballard, Rebecca" userId="cead3963-aebf-43b0-8cee-afaea7285ba8" providerId="ADAL" clId="{DF864CEE-0E15-441F-B54F-6B668D5C56B2}" dt="2021-01-15T16:32:03.085" v="592" actId="1076"/>
          <ac:spMkLst>
            <pc:docMk/>
            <pc:sldMk cId="2616844160" sldId="419"/>
            <ac:spMk id="5" creationId="{00000000-0000-0000-0000-000000000000}"/>
          </ac:spMkLst>
        </pc:spChg>
        <pc:spChg chg="del">
          <ac:chgData name="Ballard, Rebecca" userId="cead3963-aebf-43b0-8cee-afaea7285ba8" providerId="ADAL" clId="{DF864CEE-0E15-441F-B54F-6B668D5C56B2}" dt="2021-01-15T16:27:58.331" v="286" actId="478"/>
          <ac:spMkLst>
            <pc:docMk/>
            <pc:sldMk cId="2616844160" sldId="419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DF864CEE-0E15-441F-B54F-6B668D5C56B2}" dt="2021-01-15T16:32:16.315" v="594" actId="14100"/>
          <ac:spMkLst>
            <pc:docMk/>
            <pc:sldMk cId="2616844160" sldId="419"/>
            <ac:spMk id="12" creationId="{F24216F3-294C-4083-BDDB-1933AEB08EDA}"/>
          </ac:spMkLst>
        </pc:spChg>
        <pc:spChg chg="del mod">
          <ac:chgData name="Ballard, Rebecca" userId="cead3963-aebf-43b0-8cee-afaea7285ba8" providerId="ADAL" clId="{DF864CEE-0E15-441F-B54F-6B668D5C56B2}" dt="2021-01-15T16:31:06.878" v="560" actId="478"/>
          <ac:spMkLst>
            <pc:docMk/>
            <pc:sldMk cId="2616844160" sldId="419"/>
            <ac:spMk id="34" creationId="{3624302C-E62F-4DB5-A7F0-2620A870AB9A}"/>
          </ac:spMkLst>
        </pc:spChg>
        <pc:picChg chg="add mod">
          <ac:chgData name="Ballard, Rebecca" userId="cead3963-aebf-43b0-8cee-afaea7285ba8" providerId="ADAL" clId="{DF864CEE-0E15-441F-B54F-6B668D5C56B2}" dt="2021-01-15T16:32:37.271" v="597" actId="1076"/>
          <ac:picMkLst>
            <pc:docMk/>
            <pc:sldMk cId="2616844160" sldId="419"/>
            <ac:picMk id="2" creationId="{E9273BA7-6A27-433F-AD74-51AFEC855521}"/>
          </ac:picMkLst>
        </pc:picChg>
        <pc:picChg chg="del">
          <ac:chgData name="Ballard, Rebecca" userId="cead3963-aebf-43b0-8cee-afaea7285ba8" providerId="ADAL" clId="{DF864CEE-0E15-441F-B54F-6B668D5C56B2}" dt="2021-01-15T16:31:58.526" v="590" actId="478"/>
          <ac:picMkLst>
            <pc:docMk/>
            <pc:sldMk cId="2616844160" sldId="419"/>
            <ac:picMk id="31" creationId="{00000000-0000-0000-0000-000000000000}"/>
          </ac:picMkLst>
        </pc:picChg>
      </pc:sldChg>
      <pc:sldChg chg="addSp delSp modSp add del mod">
        <pc:chgData name="Ballard, Rebecca" userId="cead3963-aebf-43b0-8cee-afaea7285ba8" providerId="ADAL" clId="{DF864CEE-0E15-441F-B54F-6B668D5C56B2}" dt="2021-01-21T15:00:15.800" v="1880" actId="47"/>
        <pc:sldMkLst>
          <pc:docMk/>
          <pc:sldMk cId="1269068314" sldId="420"/>
        </pc:sldMkLst>
        <pc:spChg chg="mod">
          <ac:chgData name="Ballard, Rebecca" userId="cead3963-aebf-43b0-8cee-afaea7285ba8" providerId="ADAL" clId="{DF864CEE-0E15-441F-B54F-6B668D5C56B2}" dt="2021-01-15T16:29:23.492" v="361" actId="20577"/>
          <ac:spMkLst>
            <pc:docMk/>
            <pc:sldMk cId="1269068314" sldId="420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DF864CEE-0E15-441F-B54F-6B668D5C56B2}" dt="2021-01-15T16:33:41.369" v="607" actId="1076"/>
          <ac:spMkLst>
            <pc:docMk/>
            <pc:sldMk cId="1269068314" sldId="420"/>
            <ac:spMk id="6" creationId="{A59C255B-9071-4DB2-98C0-C69D932AC728}"/>
          </ac:spMkLst>
        </pc:spChg>
        <pc:spChg chg="add del">
          <ac:chgData name="Ballard, Rebecca" userId="cead3963-aebf-43b0-8cee-afaea7285ba8" providerId="ADAL" clId="{DF864CEE-0E15-441F-B54F-6B668D5C56B2}" dt="2021-01-15T16:29:58.920" v="544" actId="478"/>
          <ac:spMkLst>
            <pc:docMk/>
            <pc:sldMk cId="1269068314" sldId="420"/>
            <ac:spMk id="8" creationId="{ED9B8B08-C849-436F-999F-2B7525AF3F42}"/>
          </ac:spMkLst>
        </pc:spChg>
        <pc:spChg chg="mod">
          <ac:chgData name="Ballard, Rebecca" userId="cead3963-aebf-43b0-8cee-afaea7285ba8" providerId="ADAL" clId="{DF864CEE-0E15-441F-B54F-6B668D5C56B2}" dt="2021-01-15T16:30:10.693" v="548" actId="20577"/>
          <ac:spMkLst>
            <pc:docMk/>
            <pc:sldMk cId="1269068314" sldId="420"/>
            <ac:spMk id="10" creationId="{7AA31EEF-F70C-4F20-B058-2711EFDBA6D7}"/>
          </ac:spMkLst>
        </pc:spChg>
        <pc:picChg chg="add mod">
          <ac:chgData name="Ballard, Rebecca" userId="cead3963-aebf-43b0-8cee-afaea7285ba8" providerId="ADAL" clId="{DF864CEE-0E15-441F-B54F-6B668D5C56B2}" dt="2021-01-15T16:33:25.428" v="603" actId="14100"/>
          <ac:picMkLst>
            <pc:docMk/>
            <pc:sldMk cId="1269068314" sldId="420"/>
            <ac:picMk id="4" creationId="{FC46CBC7-BC89-440D-B7CD-2F2C56DF0E22}"/>
          </ac:picMkLst>
        </pc:picChg>
        <pc:picChg chg="del">
          <ac:chgData name="Ballard, Rebecca" userId="cead3963-aebf-43b0-8cee-afaea7285ba8" providerId="ADAL" clId="{DF864CEE-0E15-441F-B54F-6B668D5C56B2}" dt="2021-01-15T16:29:07.440" v="288" actId="478"/>
          <ac:picMkLst>
            <pc:docMk/>
            <pc:sldMk cId="1269068314" sldId="420"/>
            <ac:picMk id="7" creationId="{58D78A20-17FA-4C66-8865-16CA6DB64F92}"/>
          </ac:picMkLst>
        </pc:picChg>
      </pc:sldChg>
      <pc:sldChg chg="addSp delSp modSp add mod">
        <pc:chgData name="Ballard, Rebecca" userId="cead3963-aebf-43b0-8cee-afaea7285ba8" providerId="ADAL" clId="{DF864CEE-0E15-441F-B54F-6B668D5C56B2}" dt="2021-01-21T14:36:01.774" v="1096" actId="20577"/>
        <pc:sldMkLst>
          <pc:docMk/>
          <pc:sldMk cId="3002577482" sldId="421"/>
        </pc:sldMkLst>
        <pc:spChg chg="mod">
          <ac:chgData name="Ballard, Rebecca" userId="cead3963-aebf-43b0-8cee-afaea7285ba8" providerId="ADAL" clId="{DF864CEE-0E15-441F-B54F-6B668D5C56B2}" dt="2021-01-21T14:34:30.315" v="933" actId="20577"/>
          <ac:spMkLst>
            <pc:docMk/>
            <pc:sldMk cId="3002577482" sldId="421"/>
            <ac:spMk id="5" creationId="{00000000-0000-0000-0000-000000000000}"/>
          </ac:spMkLst>
        </pc:spChg>
        <pc:spChg chg="mod">
          <ac:chgData name="Ballard, Rebecca" userId="cead3963-aebf-43b0-8cee-afaea7285ba8" providerId="ADAL" clId="{DF864CEE-0E15-441F-B54F-6B668D5C56B2}" dt="2021-01-21T14:36:01.774" v="1096" actId="20577"/>
          <ac:spMkLst>
            <pc:docMk/>
            <pc:sldMk cId="3002577482" sldId="421"/>
            <ac:spMk id="10" creationId="{7AA31EEF-F70C-4F20-B058-2711EFDBA6D7}"/>
          </ac:spMkLst>
        </pc:spChg>
        <pc:spChg chg="del">
          <ac:chgData name="Ballard, Rebecca" userId="cead3963-aebf-43b0-8cee-afaea7285ba8" providerId="ADAL" clId="{DF864CEE-0E15-441F-B54F-6B668D5C56B2}" dt="2021-01-21T14:35:31.096" v="938" actId="478"/>
          <ac:spMkLst>
            <pc:docMk/>
            <pc:sldMk cId="3002577482" sldId="421"/>
            <ac:spMk id="34" creationId="{3624302C-E62F-4DB5-A7F0-2620A870AB9A}"/>
          </ac:spMkLst>
        </pc:spChg>
        <pc:picChg chg="add mod">
          <ac:chgData name="Ballard, Rebecca" userId="cead3963-aebf-43b0-8cee-afaea7285ba8" providerId="ADAL" clId="{DF864CEE-0E15-441F-B54F-6B668D5C56B2}" dt="2021-01-21T14:35:34.274" v="939" actId="1076"/>
          <ac:picMkLst>
            <pc:docMk/>
            <pc:sldMk cId="3002577482" sldId="421"/>
            <ac:picMk id="3" creationId="{81445091-576E-4EB9-92D9-5B5B793D0DB3}"/>
          </ac:picMkLst>
        </pc:picChg>
      </pc:sldChg>
      <pc:sldChg chg="addSp delSp modSp add mod">
        <pc:chgData name="Ballard, Rebecca" userId="cead3963-aebf-43b0-8cee-afaea7285ba8" providerId="ADAL" clId="{DF864CEE-0E15-441F-B54F-6B668D5C56B2}" dt="2021-01-21T14:39:24.848" v="1215" actId="14100"/>
        <pc:sldMkLst>
          <pc:docMk/>
          <pc:sldMk cId="1014282022" sldId="422"/>
        </pc:sldMkLst>
        <pc:spChg chg="mod">
          <ac:chgData name="Ballard, Rebecca" userId="cead3963-aebf-43b0-8cee-afaea7285ba8" providerId="ADAL" clId="{DF864CEE-0E15-441F-B54F-6B668D5C56B2}" dt="2021-01-21T14:37:53.993" v="1117" actId="20577"/>
          <ac:spMkLst>
            <pc:docMk/>
            <pc:sldMk cId="1014282022" sldId="422"/>
            <ac:spMk id="5" creationId="{00000000-0000-0000-0000-000000000000}"/>
          </ac:spMkLst>
        </pc:spChg>
        <pc:spChg chg="mod">
          <ac:chgData name="Ballard, Rebecca" userId="cead3963-aebf-43b0-8cee-afaea7285ba8" providerId="ADAL" clId="{DF864CEE-0E15-441F-B54F-6B668D5C56B2}" dt="2021-01-21T14:38:12.241" v="1210" actId="20577"/>
          <ac:spMkLst>
            <pc:docMk/>
            <pc:sldMk cId="1014282022" sldId="422"/>
            <ac:spMk id="10" creationId="{7AA31EEF-F70C-4F20-B058-2711EFDBA6D7}"/>
          </ac:spMkLst>
        </pc:spChg>
        <pc:picChg chg="del">
          <ac:chgData name="Ballard, Rebecca" userId="cead3963-aebf-43b0-8cee-afaea7285ba8" providerId="ADAL" clId="{DF864CEE-0E15-441F-B54F-6B668D5C56B2}" dt="2021-01-21T14:38:32.730" v="1211" actId="478"/>
          <ac:picMkLst>
            <pc:docMk/>
            <pc:sldMk cId="1014282022" sldId="422"/>
            <ac:picMk id="3" creationId="{FCEFEE7F-080C-4E3E-944F-ECDE0D482E87}"/>
          </ac:picMkLst>
        </pc:picChg>
        <pc:picChg chg="add mod">
          <ac:chgData name="Ballard, Rebecca" userId="cead3963-aebf-43b0-8cee-afaea7285ba8" providerId="ADAL" clId="{DF864CEE-0E15-441F-B54F-6B668D5C56B2}" dt="2021-01-21T14:39:24.848" v="1215" actId="14100"/>
          <ac:picMkLst>
            <pc:docMk/>
            <pc:sldMk cId="1014282022" sldId="422"/>
            <ac:picMk id="4" creationId="{79EEBADB-6EC8-4240-8BB2-2D92207ABE47}"/>
          </ac:picMkLst>
        </pc:picChg>
      </pc:sldChg>
      <pc:sldChg chg="addSp modSp add mod modAnim">
        <pc:chgData name="Ballard, Rebecca" userId="cead3963-aebf-43b0-8cee-afaea7285ba8" providerId="ADAL" clId="{DF864CEE-0E15-441F-B54F-6B668D5C56B2}" dt="2021-01-21T15:07:38.233" v="2326"/>
        <pc:sldMkLst>
          <pc:docMk/>
          <pc:sldMk cId="2369880600" sldId="423"/>
        </pc:sldMkLst>
        <pc:spChg chg="add mod">
          <ac:chgData name="Ballard, Rebecca" userId="cead3963-aebf-43b0-8cee-afaea7285ba8" providerId="ADAL" clId="{DF864CEE-0E15-441F-B54F-6B668D5C56B2}" dt="2021-01-21T14:40:56.447" v="1330" actId="20577"/>
          <ac:spMkLst>
            <pc:docMk/>
            <pc:sldMk cId="2369880600" sldId="423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7:22.097" v="2325" actId="113"/>
          <ac:spMkLst>
            <pc:docMk/>
            <pc:sldMk cId="2369880600" sldId="423"/>
            <ac:spMk id="10" creationId="{7AA31EEF-F70C-4F20-B058-2711EFDBA6D7}"/>
          </ac:spMkLst>
        </pc:spChg>
      </pc:sldChg>
      <pc:sldChg chg="modSp add mod">
        <pc:chgData name="Ballard, Rebecca" userId="cead3963-aebf-43b0-8cee-afaea7285ba8" providerId="ADAL" clId="{DF864CEE-0E15-441F-B54F-6B668D5C56B2}" dt="2021-01-21T15:07:57.340" v="2327" actId="113"/>
        <pc:sldMkLst>
          <pc:docMk/>
          <pc:sldMk cId="1403404117" sldId="424"/>
        </pc:sldMkLst>
        <pc:spChg chg="mod">
          <ac:chgData name="Ballard, Rebecca" userId="cead3963-aebf-43b0-8cee-afaea7285ba8" providerId="ADAL" clId="{DF864CEE-0E15-441F-B54F-6B668D5C56B2}" dt="2021-01-21T14:41:29.116" v="1403" actId="20577"/>
          <ac:spMkLst>
            <pc:docMk/>
            <pc:sldMk cId="1403404117" sldId="424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7:57.340" v="2327" actId="113"/>
          <ac:spMkLst>
            <pc:docMk/>
            <pc:sldMk cId="1403404117" sldId="424"/>
            <ac:spMk id="10" creationId="{7AA31EEF-F70C-4F20-B058-2711EFDBA6D7}"/>
          </ac:spMkLst>
        </pc:spChg>
        <pc:picChg chg="mod">
          <ac:chgData name="Ballard, Rebecca" userId="cead3963-aebf-43b0-8cee-afaea7285ba8" providerId="ADAL" clId="{DF864CEE-0E15-441F-B54F-6B668D5C56B2}" dt="2021-01-21T14:41:07.324" v="1334" actId="1076"/>
          <ac:picMkLst>
            <pc:docMk/>
            <pc:sldMk cId="1403404117" sldId="424"/>
            <ac:picMk id="4" creationId="{79EEBADB-6EC8-4240-8BB2-2D92207ABE47}"/>
          </ac:picMkLst>
        </pc:picChg>
      </pc:sldChg>
      <pc:sldChg chg="modSp add mod">
        <pc:chgData name="Ballard, Rebecca" userId="cead3963-aebf-43b0-8cee-afaea7285ba8" providerId="ADAL" clId="{DF864CEE-0E15-441F-B54F-6B668D5C56B2}" dt="2021-01-21T15:08:03.468" v="2328" actId="113"/>
        <pc:sldMkLst>
          <pc:docMk/>
          <pc:sldMk cId="965974061" sldId="425"/>
        </pc:sldMkLst>
        <pc:spChg chg="mod">
          <ac:chgData name="Ballard, Rebecca" userId="cead3963-aebf-43b0-8cee-afaea7285ba8" providerId="ADAL" clId="{DF864CEE-0E15-441F-B54F-6B668D5C56B2}" dt="2021-01-21T14:42:05.090" v="1489" actId="20577"/>
          <ac:spMkLst>
            <pc:docMk/>
            <pc:sldMk cId="965974061" sldId="425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8:03.468" v="2328" actId="113"/>
          <ac:spMkLst>
            <pc:docMk/>
            <pc:sldMk cId="965974061" sldId="425"/>
            <ac:spMk id="10" creationId="{7AA31EEF-F70C-4F20-B058-2711EFDBA6D7}"/>
          </ac:spMkLst>
        </pc:spChg>
      </pc:sldChg>
      <pc:sldChg chg="addSp delSp modSp add mod">
        <pc:chgData name="Ballard, Rebecca" userId="cead3963-aebf-43b0-8cee-afaea7285ba8" providerId="ADAL" clId="{DF864CEE-0E15-441F-B54F-6B668D5C56B2}" dt="2021-01-21T15:08:09.149" v="2329" actId="113"/>
        <pc:sldMkLst>
          <pc:docMk/>
          <pc:sldMk cId="1055248734" sldId="426"/>
        </pc:sldMkLst>
        <pc:spChg chg="mod">
          <ac:chgData name="Ballard, Rebecca" userId="cead3963-aebf-43b0-8cee-afaea7285ba8" providerId="ADAL" clId="{DF864CEE-0E15-441F-B54F-6B668D5C56B2}" dt="2021-01-21T14:44:57.258" v="1594" actId="20577"/>
          <ac:spMkLst>
            <pc:docMk/>
            <pc:sldMk cId="1055248734" sldId="426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8:09.149" v="2329" actId="113"/>
          <ac:spMkLst>
            <pc:docMk/>
            <pc:sldMk cId="1055248734" sldId="426"/>
            <ac:spMk id="10" creationId="{7AA31EEF-F70C-4F20-B058-2711EFDBA6D7}"/>
          </ac:spMkLst>
        </pc:spChg>
        <pc:picChg chg="del">
          <ac:chgData name="Ballard, Rebecca" userId="cead3963-aebf-43b0-8cee-afaea7285ba8" providerId="ADAL" clId="{DF864CEE-0E15-441F-B54F-6B668D5C56B2}" dt="2021-01-21T14:43:58.382" v="1491" actId="478"/>
          <ac:picMkLst>
            <pc:docMk/>
            <pc:sldMk cId="1055248734" sldId="426"/>
            <ac:picMk id="4" creationId="{79EEBADB-6EC8-4240-8BB2-2D92207ABE47}"/>
          </ac:picMkLst>
        </pc:picChg>
        <pc:picChg chg="add mod ord">
          <ac:chgData name="Ballard, Rebecca" userId="cead3963-aebf-43b0-8cee-afaea7285ba8" providerId="ADAL" clId="{DF864CEE-0E15-441F-B54F-6B668D5C56B2}" dt="2021-01-21T14:44:38.615" v="1499" actId="167"/>
          <ac:picMkLst>
            <pc:docMk/>
            <pc:sldMk cId="1055248734" sldId="426"/>
            <ac:picMk id="6" creationId="{3C58FE06-80EE-4E8D-983B-7E174F92DC22}"/>
          </ac:picMkLst>
        </pc:picChg>
        <pc:picChg chg="add del">
          <ac:chgData name="Ballard, Rebecca" userId="cead3963-aebf-43b0-8cee-afaea7285ba8" providerId="ADAL" clId="{DF864CEE-0E15-441F-B54F-6B668D5C56B2}" dt="2021-01-21T14:49:25.016" v="1596" actId="22"/>
          <ac:picMkLst>
            <pc:docMk/>
            <pc:sldMk cId="1055248734" sldId="426"/>
            <ac:picMk id="8" creationId="{46BD5B3F-3A66-46CA-AE93-1BF19F43CA11}"/>
          </ac:picMkLst>
        </pc:picChg>
      </pc:sldChg>
      <pc:sldChg chg="addSp delSp modSp add mod">
        <pc:chgData name="Ballard, Rebecca" userId="cead3963-aebf-43b0-8cee-afaea7285ba8" providerId="ADAL" clId="{DF864CEE-0E15-441F-B54F-6B668D5C56B2}" dt="2021-01-21T15:08:21.677" v="2333" actId="113"/>
        <pc:sldMkLst>
          <pc:docMk/>
          <pc:sldMk cId="1465881744" sldId="427"/>
        </pc:sldMkLst>
        <pc:spChg chg="mod">
          <ac:chgData name="Ballard, Rebecca" userId="cead3963-aebf-43b0-8cee-afaea7285ba8" providerId="ADAL" clId="{DF864CEE-0E15-441F-B54F-6B668D5C56B2}" dt="2021-01-21T14:52:55.169" v="1696" actId="14100"/>
          <ac:spMkLst>
            <pc:docMk/>
            <pc:sldMk cId="1465881744" sldId="427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8:21.677" v="2333" actId="113"/>
          <ac:spMkLst>
            <pc:docMk/>
            <pc:sldMk cId="1465881744" sldId="427"/>
            <ac:spMk id="10" creationId="{7AA31EEF-F70C-4F20-B058-2711EFDBA6D7}"/>
          </ac:spMkLst>
        </pc:spChg>
        <pc:spChg chg="add del mod">
          <ac:chgData name="Ballard, Rebecca" userId="cead3963-aebf-43b0-8cee-afaea7285ba8" providerId="ADAL" clId="{DF864CEE-0E15-441F-B54F-6B668D5C56B2}" dt="2021-01-21T15:08:20.359" v="2332"/>
          <ac:spMkLst>
            <pc:docMk/>
            <pc:sldMk cId="1465881744" sldId="427"/>
            <ac:spMk id="11" creationId="{DBB76992-0B65-4D84-A94C-18C2CEC9BA42}"/>
          </ac:spMkLst>
        </pc:spChg>
        <pc:picChg chg="add mod ord">
          <ac:chgData name="Ballard, Rebecca" userId="cead3963-aebf-43b0-8cee-afaea7285ba8" providerId="ADAL" clId="{DF864CEE-0E15-441F-B54F-6B668D5C56B2}" dt="2021-01-21T14:52:51.463" v="1695" actId="14100"/>
          <ac:picMkLst>
            <pc:docMk/>
            <pc:sldMk cId="1465881744" sldId="427"/>
            <ac:picMk id="4" creationId="{F49499C4-57D6-4704-99B7-94D6174243D5}"/>
          </ac:picMkLst>
        </pc:picChg>
        <pc:picChg chg="del">
          <ac:chgData name="Ballard, Rebecca" userId="cead3963-aebf-43b0-8cee-afaea7285ba8" providerId="ADAL" clId="{DF864CEE-0E15-441F-B54F-6B668D5C56B2}" dt="2021-01-21T14:51:53.557" v="1598" actId="478"/>
          <ac:picMkLst>
            <pc:docMk/>
            <pc:sldMk cId="1465881744" sldId="427"/>
            <ac:picMk id="6" creationId="{3C58FE06-80EE-4E8D-983B-7E174F92DC22}"/>
          </ac:picMkLst>
        </pc:picChg>
      </pc:sldChg>
      <pc:sldChg chg="addSp delSp modSp add mod">
        <pc:chgData name="Ballard, Rebecca" userId="cead3963-aebf-43b0-8cee-afaea7285ba8" providerId="ADAL" clId="{DF864CEE-0E15-441F-B54F-6B668D5C56B2}" dt="2021-01-21T15:08:13.958" v="2330" actId="113"/>
        <pc:sldMkLst>
          <pc:docMk/>
          <pc:sldMk cId="643304466" sldId="428"/>
        </pc:sldMkLst>
        <pc:spChg chg="mod">
          <ac:chgData name="Ballard, Rebecca" userId="cead3963-aebf-43b0-8cee-afaea7285ba8" providerId="ADAL" clId="{DF864CEE-0E15-441F-B54F-6B668D5C56B2}" dt="2021-01-21T14:58:13.376" v="1878" actId="14100"/>
          <ac:spMkLst>
            <pc:docMk/>
            <pc:sldMk cId="643304466" sldId="428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8:13.958" v="2330" actId="113"/>
          <ac:spMkLst>
            <pc:docMk/>
            <pc:sldMk cId="643304466" sldId="428"/>
            <ac:spMk id="10" creationId="{7AA31EEF-F70C-4F20-B058-2711EFDBA6D7}"/>
          </ac:spMkLst>
        </pc:spChg>
        <pc:picChg chg="add mod ord">
          <ac:chgData name="Ballard, Rebecca" userId="cead3963-aebf-43b0-8cee-afaea7285ba8" providerId="ADAL" clId="{DF864CEE-0E15-441F-B54F-6B668D5C56B2}" dt="2021-01-21T14:58:07.177" v="1877" actId="14100"/>
          <ac:picMkLst>
            <pc:docMk/>
            <pc:sldMk cId="643304466" sldId="428"/>
            <ac:picMk id="4" creationId="{3E5E7FB3-BE2A-4C48-B477-AF17146D1688}"/>
          </ac:picMkLst>
        </pc:picChg>
        <pc:picChg chg="del">
          <ac:chgData name="Ballard, Rebecca" userId="cead3963-aebf-43b0-8cee-afaea7285ba8" providerId="ADAL" clId="{DF864CEE-0E15-441F-B54F-6B668D5C56B2}" dt="2021-01-21T14:57:28.443" v="1871" actId="478"/>
          <ac:picMkLst>
            <pc:docMk/>
            <pc:sldMk cId="643304466" sldId="428"/>
            <ac:picMk id="6" creationId="{3C58FE06-80EE-4E8D-983B-7E174F92DC22}"/>
          </ac:picMkLst>
        </pc:picChg>
      </pc:sldChg>
      <pc:sldChg chg="addSp delSp modSp add mod">
        <pc:chgData name="Ballard, Rebecca" userId="cead3963-aebf-43b0-8cee-afaea7285ba8" providerId="ADAL" clId="{DF864CEE-0E15-441F-B54F-6B668D5C56B2}" dt="2021-01-21T15:08:56.969" v="2358" actId="20577"/>
        <pc:sldMkLst>
          <pc:docMk/>
          <pc:sldMk cId="3313050021" sldId="429"/>
        </pc:sldMkLst>
        <pc:spChg chg="mod">
          <ac:chgData name="Ballard, Rebecca" userId="cead3963-aebf-43b0-8cee-afaea7285ba8" providerId="ADAL" clId="{DF864CEE-0E15-441F-B54F-6B668D5C56B2}" dt="2021-01-21T15:00:32.695" v="1927" actId="20577"/>
          <ac:spMkLst>
            <pc:docMk/>
            <pc:sldMk cId="3313050021" sldId="429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DF864CEE-0E15-441F-B54F-6B668D5C56B2}" dt="2021-01-21T15:03:20.489" v="1973" actId="1076"/>
          <ac:spMkLst>
            <pc:docMk/>
            <pc:sldMk cId="3313050021" sldId="429"/>
            <ac:spMk id="6" creationId="{B1CD404E-2423-41FA-BFE8-20532FF50867}"/>
          </ac:spMkLst>
        </pc:spChg>
        <pc:spChg chg="mod">
          <ac:chgData name="Ballard, Rebecca" userId="cead3963-aebf-43b0-8cee-afaea7285ba8" providerId="ADAL" clId="{DF864CEE-0E15-441F-B54F-6B668D5C56B2}" dt="2021-01-21T15:08:56.969" v="2358" actId="20577"/>
          <ac:spMkLst>
            <pc:docMk/>
            <pc:sldMk cId="3313050021" sldId="429"/>
            <ac:spMk id="10" creationId="{7AA31EEF-F70C-4F20-B058-2711EFDBA6D7}"/>
          </ac:spMkLst>
        </pc:spChg>
        <pc:picChg chg="del">
          <ac:chgData name="Ballard, Rebecca" userId="cead3963-aebf-43b0-8cee-afaea7285ba8" providerId="ADAL" clId="{DF864CEE-0E15-441F-B54F-6B668D5C56B2}" dt="2021-01-21T15:00:35.299" v="1928" actId="478"/>
          <ac:picMkLst>
            <pc:docMk/>
            <pc:sldMk cId="3313050021" sldId="429"/>
            <ac:picMk id="3" creationId="{81445091-576E-4EB9-92D9-5B5B793D0DB3}"/>
          </ac:picMkLst>
        </pc:picChg>
        <pc:picChg chg="add mod">
          <ac:chgData name="Ballard, Rebecca" userId="cead3963-aebf-43b0-8cee-afaea7285ba8" providerId="ADAL" clId="{DF864CEE-0E15-441F-B54F-6B668D5C56B2}" dt="2021-01-21T15:03:18.056" v="1972" actId="14100"/>
          <ac:picMkLst>
            <pc:docMk/>
            <pc:sldMk cId="3313050021" sldId="429"/>
            <ac:picMk id="4" creationId="{19B9AD56-08EA-4A60-9122-434F6D8A47FD}"/>
          </ac:picMkLst>
        </pc:picChg>
      </pc:sldChg>
      <pc:sldChg chg="addSp delSp modSp add mod modAnim">
        <pc:chgData name="Ballard, Rebecca" userId="cead3963-aebf-43b0-8cee-afaea7285ba8" providerId="ADAL" clId="{DF864CEE-0E15-441F-B54F-6B668D5C56B2}" dt="2021-01-21T15:06:18.983" v="2277"/>
        <pc:sldMkLst>
          <pc:docMk/>
          <pc:sldMk cId="1153940434" sldId="430"/>
        </pc:sldMkLst>
        <pc:spChg chg="del">
          <ac:chgData name="Ballard, Rebecca" userId="cead3963-aebf-43b0-8cee-afaea7285ba8" providerId="ADAL" clId="{DF864CEE-0E15-441F-B54F-6B668D5C56B2}" dt="2021-01-21T15:04:11.395" v="1996" actId="478"/>
          <ac:spMkLst>
            <pc:docMk/>
            <pc:sldMk cId="1153940434" sldId="430"/>
            <ac:spMk id="6" creationId="{B1CD404E-2423-41FA-BFE8-20532FF50867}"/>
          </ac:spMkLst>
        </pc:spChg>
        <pc:spChg chg="add mod">
          <ac:chgData name="Ballard, Rebecca" userId="cead3963-aebf-43b0-8cee-afaea7285ba8" providerId="ADAL" clId="{DF864CEE-0E15-441F-B54F-6B668D5C56B2}" dt="2021-01-21T15:04:29.586" v="2001"/>
          <ac:spMkLst>
            <pc:docMk/>
            <pc:sldMk cId="1153940434" sldId="430"/>
            <ac:spMk id="9" creationId="{63D6843C-FE86-47B7-B8B9-5D1E00D0BEE1}"/>
          </ac:spMkLst>
        </pc:spChg>
        <pc:spChg chg="mod">
          <ac:chgData name="Ballard, Rebecca" userId="cead3963-aebf-43b0-8cee-afaea7285ba8" providerId="ADAL" clId="{DF864CEE-0E15-441F-B54F-6B668D5C56B2}" dt="2021-01-21T15:05:28.367" v="2192" actId="20577"/>
          <ac:spMkLst>
            <pc:docMk/>
            <pc:sldMk cId="1153940434" sldId="430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DF864CEE-0E15-441F-B54F-6B668D5C56B2}" dt="2021-01-21T15:06:12.762" v="2276" actId="164"/>
          <ac:spMkLst>
            <pc:docMk/>
            <pc:sldMk cId="1153940434" sldId="430"/>
            <ac:spMk id="11" creationId="{940730AB-6C51-4CB7-946D-9770BAD2DCB9}"/>
          </ac:spMkLst>
        </pc:spChg>
        <pc:spChg chg="add mod">
          <ac:chgData name="Ballard, Rebecca" userId="cead3963-aebf-43b0-8cee-afaea7285ba8" providerId="ADAL" clId="{DF864CEE-0E15-441F-B54F-6B668D5C56B2}" dt="2021-01-21T15:06:12.762" v="2276" actId="164"/>
          <ac:spMkLst>
            <pc:docMk/>
            <pc:sldMk cId="1153940434" sldId="430"/>
            <ac:spMk id="12" creationId="{7F9665EF-FA83-42B1-BB29-46BE331BA0F3}"/>
          </ac:spMkLst>
        </pc:spChg>
        <pc:grpChg chg="add mod">
          <ac:chgData name="Ballard, Rebecca" userId="cead3963-aebf-43b0-8cee-afaea7285ba8" providerId="ADAL" clId="{DF864CEE-0E15-441F-B54F-6B668D5C56B2}" dt="2021-01-21T15:06:12.762" v="2276" actId="164"/>
          <ac:grpSpMkLst>
            <pc:docMk/>
            <pc:sldMk cId="1153940434" sldId="430"/>
            <ac:grpSpMk id="7" creationId="{42A4BB70-2C00-41E8-8238-9ECA1BAE3ECD}"/>
          </ac:grpSpMkLst>
        </pc:grpChg>
        <pc:picChg chg="add mod">
          <ac:chgData name="Ballard, Rebecca" userId="cead3963-aebf-43b0-8cee-afaea7285ba8" providerId="ADAL" clId="{DF864CEE-0E15-441F-B54F-6B668D5C56B2}" dt="2021-01-21T15:04:36.170" v="2003" actId="14100"/>
          <ac:picMkLst>
            <pc:docMk/>
            <pc:sldMk cId="1153940434" sldId="430"/>
            <ac:picMk id="3" creationId="{6CD64CCF-B3E1-46EF-9C33-414A8757D239}"/>
          </ac:picMkLst>
        </pc:picChg>
        <pc:picChg chg="del">
          <ac:chgData name="Ballard, Rebecca" userId="cead3963-aebf-43b0-8cee-afaea7285ba8" providerId="ADAL" clId="{DF864CEE-0E15-441F-B54F-6B668D5C56B2}" dt="2021-01-21T15:04:04.294" v="1993" actId="478"/>
          <ac:picMkLst>
            <pc:docMk/>
            <pc:sldMk cId="1153940434" sldId="430"/>
            <ac:picMk id="4" creationId="{19B9AD56-08EA-4A60-9122-434F6D8A47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562" y="2342510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 err="1"/>
              <a:t>iRIS</a:t>
            </a:r>
            <a:r>
              <a:rPr lang="en-US" dirty="0"/>
              <a:t> My Profile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95" y="6017811"/>
            <a:ext cx="10758488" cy="761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Rebecca Ballard, JD, MA, CIP		March 19, 2021	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499C4-57D6-4704-99B7-94D61742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9"/>
            <a:ext cx="10198198" cy="459254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does the </a:t>
            </a:r>
            <a:r>
              <a:rPr lang="en-US" sz="2245" dirty="0" err="1"/>
              <a:t>iRIS</a:t>
            </a:r>
            <a:r>
              <a:rPr lang="en-US" sz="2245" dirty="0"/>
              <a:t> My Profile do?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4656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Information in your profile can help you easily fill out study submissions.</a:t>
            </a:r>
          </a:p>
          <a:p>
            <a:pPr defTabSz="821223"/>
            <a:r>
              <a:rPr lang="en-US" sz="2245" dirty="0"/>
              <a:t>Here are some examples.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104F189-BEE4-4651-A110-58690FC724D5}"/>
              </a:ext>
            </a:extLst>
          </p:cNvPr>
          <p:cNvSpPr/>
          <p:nvPr/>
        </p:nvSpPr>
        <p:spPr>
          <a:xfrm>
            <a:off x="7133396" y="3190127"/>
            <a:ext cx="4455853" cy="3369923"/>
          </a:xfrm>
          <a:prstGeom prst="wedgeRectCallout">
            <a:avLst>
              <a:gd name="adj1" fmla="val -101399"/>
              <a:gd name="adj2" fmla="val -205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Create an electronic signature to apply when a signature is required.</a:t>
            </a:r>
          </a:p>
        </p:txBody>
      </p:sp>
    </p:spTree>
    <p:extLst>
      <p:ext uri="{BB962C8B-B14F-4D97-AF65-F5344CB8AC3E}">
        <p14:creationId xmlns:p14="http://schemas.microsoft.com/office/powerpoint/2010/main" val="14658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view my </a:t>
            </a:r>
            <a:r>
              <a:rPr lang="en-US" sz="2245" dirty="0" err="1"/>
              <a:t>iRIS</a:t>
            </a:r>
            <a:r>
              <a:rPr lang="en-US" sz="2245" dirty="0"/>
              <a:t> My Profile?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4656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 the Study Assistant Workspace, you can access your profile in the upper-right hand corner of the screen. Click “My Profile” to open.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45091-576E-4EB9-92D9-5B5B793D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9090"/>
            <a:ext cx="12192000" cy="498332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40EB73C-FD0E-4179-ACEE-F6AEB9FFCFC1}"/>
              </a:ext>
            </a:extLst>
          </p:cNvPr>
          <p:cNvSpPr/>
          <p:nvPr/>
        </p:nvSpPr>
        <p:spPr>
          <a:xfrm>
            <a:off x="10138378" y="1537525"/>
            <a:ext cx="978408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update information in My Profile?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46567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Select “My Account”.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9AD56-08EA-4A60-9122-434F6D8A4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9090"/>
            <a:ext cx="12192000" cy="498332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1CD404E-2423-41FA-BFE8-20532FF50867}"/>
              </a:ext>
            </a:extLst>
          </p:cNvPr>
          <p:cNvSpPr/>
          <p:nvPr/>
        </p:nvSpPr>
        <p:spPr>
          <a:xfrm>
            <a:off x="10197101" y="1923790"/>
            <a:ext cx="978408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0" y="1793080"/>
            <a:ext cx="12192000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324325" y="2349862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What is an </a:t>
            </a:r>
            <a:r>
              <a:rPr lang="en-US" sz="2600" dirty="0" err="1"/>
              <a:t>iRIS</a:t>
            </a:r>
            <a:r>
              <a:rPr lang="en-US" sz="2600" dirty="0"/>
              <a:t> My Profile?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is an </a:t>
            </a:r>
            <a:r>
              <a:rPr lang="en-US" sz="2245" dirty="0" err="1"/>
              <a:t>iRIS</a:t>
            </a:r>
            <a:r>
              <a:rPr lang="en-US" sz="2245" dirty="0"/>
              <a:t> My Profile?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764596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an </a:t>
            </a:r>
            <a:r>
              <a:rPr lang="en-US" sz="2245" b="0" dirty="0" err="1"/>
              <a:t>iRIS</a:t>
            </a:r>
            <a:r>
              <a:rPr lang="en-US" sz="2245" b="0" dirty="0"/>
              <a:t> account is created for you, your </a:t>
            </a:r>
            <a:r>
              <a:rPr lang="en-US" sz="2245" b="0" dirty="0" err="1"/>
              <a:t>iRIS</a:t>
            </a:r>
            <a:r>
              <a:rPr lang="en-US" sz="2245" b="0" dirty="0"/>
              <a:t> profile collects information about you independent of your studies.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FEE7F-080C-4E3E-944F-ECDE0D482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39090"/>
            <a:ext cx="6843686" cy="49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does the </a:t>
            </a:r>
            <a:r>
              <a:rPr lang="en-US" sz="2245" dirty="0" err="1"/>
              <a:t>iRIS</a:t>
            </a:r>
            <a:r>
              <a:rPr lang="en-US" sz="2245" dirty="0"/>
              <a:t> My Profile do?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46567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Information in your profile can help you easily fill out study submissions.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EBADB-6EC8-4240-8BB2-2D92207A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11" y="1633840"/>
            <a:ext cx="6824690" cy="49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8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does the </a:t>
            </a:r>
            <a:r>
              <a:rPr lang="en-US" sz="2245" dirty="0" err="1"/>
              <a:t>iRIS</a:t>
            </a:r>
            <a:r>
              <a:rPr lang="en-US" sz="2245" dirty="0"/>
              <a:t> My Profile do?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4656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Information in your profile can help you easily fill out study submissions.</a:t>
            </a:r>
          </a:p>
          <a:p>
            <a:pPr defTabSz="821223"/>
            <a:r>
              <a:rPr lang="en-US" sz="2245" dirty="0"/>
              <a:t>Here are some examples.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EBADB-6EC8-4240-8BB2-2D92207A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11" y="1633840"/>
            <a:ext cx="6824690" cy="4988577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104F189-BEE4-4651-A110-58690FC724D5}"/>
              </a:ext>
            </a:extLst>
          </p:cNvPr>
          <p:cNvSpPr/>
          <p:nvPr/>
        </p:nvSpPr>
        <p:spPr>
          <a:xfrm>
            <a:off x="8558373" y="1941816"/>
            <a:ext cx="3508625" cy="3369923"/>
          </a:xfrm>
          <a:prstGeom prst="wedgeRectCallout">
            <a:avLst>
              <a:gd name="adj1" fmla="val -64025"/>
              <a:gd name="adj2" fmla="val -2012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Sets the email to send system notifications to.</a:t>
            </a:r>
          </a:p>
        </p:txBody>
      </p:sp>
    </p:spTree>
    <p:extLst>
      <p:ext uri="{BB962C8B-B14F-4D97-AF65-F5344CB8AC3E}">
        <p14:creationId xmlns:p14="http://schemas.microsoft.com/office/powerpoint/2010/main" val="23698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does the </a:t>
            </a:r>
            <a:r>
              <a:rPr lang="en-US" sz="2245" dirty="0" err="1"/>
              <a:t>iRIS</a:t>
            </a:r>
            <a:r>
              <a:rPr lang="en-US" sz="2245" dirty="0"/>
              <a:t> My Profile do?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4656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Information in your profile can help you easily fill out study submissions.</a:t>
            </a:r>
          </a:p>
          <a:p>
            <a:pPr defTabSz="821223"/>
            <a:r>
              <a:rPr lang="en-US" sz="2245" dirty="0"/>
              <a:t>Here are some examples.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EBADB-6EC8-4240-8BB2-2D92207A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11" y="1633840"/>
            <a:ext cx="6824690" cy="4988577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104F189-BEE4-4651-A110-58690FC724D5}"/>
              </a:ext>
            </a:extLst>
          </p:cNvPr>
          <p:cNvSpPr/>
          <p:nvPr/>
        </p:nvSpPr>
        <p:spPr>
          <a:xfrm>
            <a:off x="8514236" y="3071974"/>
            <a:ext cx="3508625" cy="3369923"/>
          </a:xfrm>
          <a:prstGeom prst="wedgeRectCallout">
            <a:avLst>
              <a:gd name="adj1" fmla="val -66807"/>
              <a:gd name="adj2" fmla="val 4436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Auto fills your department in study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14034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does the </a:t>
            </a:r>
            <a:r>
              <a:rPr lang="en-US" sz="2245" dirty="0" err="1"/>
              <a:t>iRIS</a:t>
            </a:r>
            <a:r>
              <a:rPr lang="en-US" sz="2245" dirty="0"/>
              <a:t> My Profile do?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4656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Information in your profile can help you easily fill out study submissions.</a:t>
            </a:r>
          </a:p>
          <a:p>
            <a:pPr defTabSz="821223"/>
            <a:r>
              <a:rPr lang="en-US" sz="2245" dirty="0"/>
              <a:t>Here are some examples.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EBADB-6EC8-4240-8BB2-2D92207A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11" y="1633840"/>
            <a:ext cx="6824690" cy="4988577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104F189-BEE4-4651-A110-58690FC724D5}"/>
              </a:ext>
            </a:extLst>
          </p:cNvPr>
          <p:cNvSpPr/>
          <p:nvPr/>
        </p:nvSpPr>
        <p:spPr>
          <a:xfrm>
            <a:off x="8448488" y="1895583"/>
            <a:ext cx="3508625" cy="3369923"/>
          </a:xfrm>
          <a:prstGeom prst="wedgeRectCallout">
            <a:avLst>
              <a:gd name="adj1" fmla="val -163000"/>
              <a:gd name="adj2" fmla="val -884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Connects your account to CITI to auto feed your training records from CITI</a:t>
            </a:r>
          </a:p>
        </p:txBody>
      </p:sp>
    </p:spTree>
    <p:extLst>
      <p:ext uri="{BB962C8B-B14F-4D97-AF65-F5344CB8AC3E}">
        <p14:creationId xmlns:p14="http://schemas.microsoft.com/office/powerpoint/2010/main" val="9659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58FE06-80EE-4E8D-983B-7E174F92D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80" y="1695236"/>
            <a:ext cx="6709278" cy="4927182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does the </a:t>
            </a:r>
            <a:r>
              <a:rPr lang="en-US" sz="2245" dirty="0" err="1"/>
              <a:t>iRIS</a:t>
            </a:r>
            <a:r>
              <a:rPr lang="en-US" sz="2245" dirty="0"/>
              <a:t> My Profile do?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4656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Information in your profile can help you easily fill out study submissions.</a:t>
            </a:r>
          </a:p>
          <a:p>
            <a:pPr defTabSz="821223"/>
            <a:r>
              <a:rPr lang="en-US" sz="2245" dirty="0"/>
              <a:t>Here are some examples.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104F189-BEE4-4651-A110-58690FC724D5}"/>
              </a:ext>
            </a:extLst>
          </p:cNvPr>
          <p:cNvSpPr/>
          <p:nvPr/>
        </p:nvSpPr>
        <p:spPr>
          <a:xfrm>
            <a:off x="8448488" y="1895583"/>
            <a:ext cx="3508625" cy="3369923"/>
          </a:xfrm>
          <a:prstGeom prst="wedgeRectCallout">
            <a:avLst>
              <a:gd name="adj1" fmla="val -73249"/>
              <a:gd name="adj2" fmla="val 2042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Allows you to upload your CV/</a:t>
            </a:r>
            <a:r>
              <a:rPr lang="en-US" sz="3200" dirty="0" err="1">
                <a:solidFill>
                  <a:schemeClr val="bg2"/>
                </a:solidFill>
              </a:rPr>
              <a:t>biosketch</a:t>
            </a:r>
            <a:r>
              <a:rPr lang="en-US" sz="3200" dirty="0">
                <a:solidFill>
                  <a:schemeClr val="bg2"/>
                </a:solidFill>
              </a:rPr>
              <a:t> once and auto fill into any study application.</a:t>
            </a:r>
          </a:p>
        </p:txBody>
      </p:sp>
    </p:spTree>
    <p:extLst>
      <p:ext uri="{BB962C8B-B14F-4D97-AF65-F5344CB8AC3E}">
        <p14:creationId xmlns:p14="http://schemas.microsoft.com/office/powerpoint/2010/main" val="10552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5E7FB3-BE2A-4C48-B477-AF17146D1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08" y="1654199"/>
            <a:ext cx="10799262" cy="4979647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does the </a:t>
            </a:r>
            <a:r>
              <a:rPr lang="en-US" sz="2245" dirty="0" err="1"/>
              <a:t>iRIS</a:t>
            </a:r>
            <a:r>
              <a:rPr lang="en-US" sz="2245" dirty="0"/>
              <a:t> My Profile do?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4656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Information in your profile can help you easily fill out study submissions.</a:t>
            </a:r>
          </a:p>
          <a:p>
            <a:pPr defTabSz="821223"/>
            <a:r>
              <a:rPr lang="en-US" sz="2245" dirty="0"/>
              <a:t>Here are some examples.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104F189-BEE4-4651-A110-58690FC724D5}"/>
              </a:ext>
            </a:extLst>
          </p:cNvPr>
          <p:cNvSpPr/>
          <p:nvPr/>
        </p:nvSpPr>
        <p:spPr>
          <a:xfrm>
            <a:off x="8448488" y="1895583"/>
            <a:ext cx="3574373" cy="4690152"/>
          </a:xfrm>
          <a:prstGeom prst="wedgeRectCallout">
            <a:avLst>
              <a:gd name="adj1" fmla="val -75549"/>
              <a:gd name="adj2" fmla="val -2765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Stores your training history. This allows the system to auto check your training when added to a submission.</a:t>
            </a:r>
          </a:p>
        </p:txBody>
      </p:sp>
    </p:spTree>
    <p:extLst>
      <p:ext uri="{BB962C8B-B14F-4D97-AF65-F5344CB8AC3E}">
        <p14:creationId xmlns:p14="http://schemas.microsoft.com/office/powerpoint/2010/main" val="6433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376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1_Ethicon PPT Template</vt:lpstr>
      <vt:lpstr>iRIS My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16</cp:revision>
  <dcterms:created xsi:type="dcterms:W3CDTF">2019-05-31T22:19:30Z</dcterms:created>
  <dcterms:modified xsi:type="dcterms:W3CDTF">2021-04-09T17:15:33Z</dcterms:modified>
</cp:coreProperties>
</file>