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7" r:id="rId3"/>
    <p:sldId id="418" r:id="rId4"/>
    <p:sldId id="419" r:id="rId5"/>
    <p:sldId id="420" r:id="rId6"/>
    <p:sldId id="4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EA4220F5-6CE5-47B8-93AB-0F41C975033A}"/>
    <pc:docChg chg="undo custSel addSld delSld modSld sldOrd">
      <pc:chgData name="Ballard, Rebecca" userId="cead3963-aebf-43b0-8cee-afaea7285ba8" providerId="ADAL" clId="{EA4220F5-6CE5-47B8-93AB-0F41C975033A}" dt="2021-01-15T19:52:54.851" v="4702" actId="20577"/>
      <pc:docMkLst>
        <pc:docMk/>
      </pc:docMkLst>
      <pc:sldChg chg="modSp mod">
        <pc:chgData name="Ballard, Rebecca" userId="cead3963-aebf-43b0-8cee-afaea7285ba8" providerId="ADAL" clId="{EA4220F5-6CE5-47B8-93AB-0F41C975033A}" dt="2021-01-15T19:50:44.081" v="4667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EA4220F5-6CE5-47B8-93AB-0F41C975033A}" dt="2021-01-15T19:33:53.808" v="3953" actId="20577"/>
          <ac:spMkLst>
            <pc:docMk/>
            <pc:sldMk cId="2795213322" sldId="257"/>
            <ac:spMk id="2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9:50:44.081" v="4667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del">
        <pc:chgData name="Ballard, Rebecca" userId="cead3963-aebf-43b0-8cee-afaea7285ba8" providerId="ADAL" clId="{EA4220F5-6CE5-47B8-93AB-0F41C975033A}" dt="2021-01-15T19:34:00.897" v="3954" actId="47"/>
        <pc:sldMkLst>
          <pc:docMk/>
          <pc:sldMk cId="1915131665" sldId="274"/>
        </pc:sldMkLst>
      </pc:sldChg>
      <pc:sldChg chg="addSp delSp modSp mod">
        <pc:chgData name="Ballard, Rebecca" userId="cead3963-aebf-43b0-8cee-afaea7285ba8" providerId="ADAL" clId="{EA4220F5-6CE5-47B8-93AB-0F41C975033A}" dt="2021-01-15T19:52:54.851" v="4702" actId="20577"/>
        <pc:sldMkLst>
          <pc:docMk/>
          <pc:sldMk cId="2104490998" sldId="418"/>
        </pc:sldMkLst>
        <pc:spChg chg="del mod">
          <ac:chgData name="Ballard, Rebecca" userId="cead3963-aebf-43b0-8cee-afaea7285ba8" providerId="ADAL" clId="{EA4220F5-6CE5-47B8-93AB-0F41C975033A}" dt="2021-01-15T19:35:47.929" v="4006" actId="478"/>
          <ac:spMkLst>
            <pc:docMk/>
            <pc:sldMk cId="2104490998" sldId="418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EA4220F5-6CE5-47B8-93AB-0F41C975033A}" dt="2021-01-15T19:51:08.767" v="4670" actId="1076"/>
          <ac:spMkLst>
            <pc:docMk/>
            <pc:sldMk cId="2104490998" sldId="418"/>
            <ac:spMk id="8" creationId="{14244D30-BDEE-470D-B056-7E0020D5BB0E}"/>
          </ac:spMkLst>
        </pc:spChg>
        <pc:spChg chg="del">
          <ac:chgData name="Ballard, Rebecca" userId="cead3963-aebf-43b0-8cee-afaea7285ba8" providerId="ADAL" clId="{EA4220F5-6CE5-47B8-93AB-0F41C975033A}" dt="2021-01-15T19:34:56.186" v="3991" actId="478"/>
          <ac:spMkLst>
            <pc:docMk/>
            <pc:sldMk cId="2104490998" sldId="418"/>
            <ac:spMk id="10" creationId="{7AA31EEF-F70C-4F20-B058-2711EFDBA6D7}"/>
          </ac:spMkLst>
        </pc:spChg>
        <pc:spChg chg="del">
          <ac:chgData name="Ballard, Rebecca" userId="cead3963-aebf-43b0-8cee-afaea7285ba8" providerId="ADAL" clId="{EA4220F5-6CE5-47B8-93AB-0F41C975033A}" dt="2021-01-15T19:34:22.148" v="3987" actId="478"/>
          <ac:spMkLst>
            <pc:docMk/>
            <pc:sldMk cId="2104490998" sldId="418"/>
            <ac:spMk id="11" creationId="{F992F7CE-738D-481B-98D5-E968C7FD4C9B}"/>
          </ac:spMkLst>
        </pc:spChg>
        <pc:spChg chg="add mod">
          <ac:chgData name="Ballard, Rebecca" userId="cead3963-aebf-43b0-8cee-afaea7285ba8" providerId="ADAL" clId="{EA4220F5-6CE5-47B8-93AB-0F41C975033A}" dt="2021-01-15T19:35:51.204" v="4007" actId="1076"/>
          <ac:spMkLst>
            <pc:docMk/>
            <pc:sldMk cId="2104490998" sldId="418"/>
            <ac:spMk id="12" creationId="{E54B77A3-4C39-4912-B2EE-B448B3CFE376}"/>
          </ac:spMkLst>
        </pc:spChg>
        <pc:spChg chg="add mod">
          <ac:chgData name="Ballard, Rebecca" userId="cead3963-aebf-43b0-8cee-afaea7285ba8" providerId="ADAL" clId="{EA4220F5-6CE5-47B8-93AB-0F41C975033A}" dt="2021-01-15T19:52:54.851" v="4702" actId="20577"/>
          <ac:spMkLst>
            <pc:docMk/>
            <pc:sldMk cId="2104490998" sldId="418"/>
            <ac:spMk id="13" creationId="{ADE1CC02-0E82-49C4-9D77-4B5863422BA9}"/>
          </ac:spMkLst>
        </pc:spChg>
        <pc:picChg chg="add mod">
          <ac:chgData name="Ballard, Rebecca" userId="cead3963-aebf-43b0-8cee-afaea7285ba8" providerId="ADAL" clId="{EA4220F5-6CE5-47B8-93AB-0F41C975033A}" dt="2021-01-15T19:51:03.362" v="4668" actId="14100"/>
          <ac:picMkLst>
            <pc:docMk/>
            <pc:sldMk cId="2104490998" sldId="418"/>
            <ac:picMk id="3" creationId="{658915BE-838E-4F79-A130-778BBCCD3EAB}"/>
          </ac:picMkLst>
        </pc:picChg>
        <pc:picChg chg="del">
          <ac:chgData name="Ballard, Rebecca" userId="cead3963-aebf-43b0-8cee-afaea7285ba8" providerId="ADAL" clId="{EA4220F5-6CE5-47B8-93AB-0F41C975033A}" dt="2021-01-15T19:34:15.447" v="3986" actId="478"/>
          <ac:picMkLst>
            <pc:docMk/>
            <pc:sldMk cId="2104490998" sldId="418"/>
            <ac:picMk id="4" creationId="{0EA975B4-EC7E-454F-B3A6-716A0A4EB46C}"/>
          </ac:picMkLst>
        </pc:picChg>
        <pc:picChg chg="add del mod">
          <ac:chgData name="Ballard, Rebecca" userId="cead3963-aebf-43b0-8cee-afaea7285ba8" providerId="ADAL" clId="{EA4220F5-6CE5-47B8-93AB-0F41C975033A}" dt="2021-01-15T19:37:03.783" v="4017" actId="478"/>
          <ac:picMkLst>
            <pc:docMk/>
            <pc:sldMk cId="2104490998" sldId="418"/>
            <ac:picMk id="15" creationId="{4F513E11-CF19-4EE3-977A-2B1C6C9B852D}"/>
          </ac:picMkLst>
        </pc:picChg>
      </pc:sldChg>
      <pc:sldChg chg="addSp delSp modSp add mod ord">
        <pc:chgData name="Ballard, Rebecca" userId="cead3963-aebf-43b0-8cee-afaea7285ba8" providerId="ADAL" clId="{EA4220F5-6CE5-47B8-93AB-0F41C975033A}" dt="2021-01-15T19:51:52.568" v="4673" actId="1076"/>
        <pc:sldMkLst>
          <pc:docMk/>
          <pc:sldMk cId="3600083918" sldId="419"/>
        </pc:sldMkLst>
        <pc:spChg chg="del">
          <ac:chgData name="Ballard, Rebecca" userId="cead3963-aebf-43b0-8cee-afaea7285ba8" providerId="ADAL" clId="{EA4220F5-6CE5-47B8-93AB-0F41C975033A}" dt="2021-01-15T19:37:15.035" v="4020" actId="478"/>
          <ac:spMkLst>
            <pc:docMk/>
            <pc:sldMk cId="3600083918" sldId="419"/>
            <ac:spMk id="8" creationId="{14244D30-BDEE-470D-B056-7E0020D5BB0E}"/>
          </ac:spMkLst>
        </pc:spChg>
        <pc:spChg chg="add mod">
          <ac:chgData name="Ballard, Rebecca" userId="cead3963-aebf-43b0-8cee-afaea7285ba8" providerId="ADAL" clId="{EA4220F5-6CE5-47B8-93AB-0F41C975033A}" dt="2021-01-15T19:51:52.568" v="4673" actId="1076"/>
          <ac:spMkLst>
            <pc:docMk/>
            <pc:sldMk cId="3600083918" sldId="419"/>
            <ac:spMk id="10" creationId="{2707F477-E71D-4819-893B-B5B2CD003943}"/>
          </ac:spMkLst>
        </pc:spChg>
        <pc:spChg chg="mod">
          <ac:chgData name="Ballard, Rebecca" userId="cead3963-aebf-43b0-8cee-afaea7285ba8" providerId="ADAL" clId="{EA4220F5-6CE5-47B8-93AB-0F41C975033A}" dt="2021-01-15T19:39:11.287" v="4054" actId="20577"/>
          <ac:spMkLst>
            <pc:docMk/>
            <pc:sldMk cId="3600083918" sldId="419"/>
            <ac:spMk id="12" creationId="{E54B77A3-4C39-4912-B2EE-B448B3CFE376}"/>
          </ac:spMkLst>
        </pc:spChg>
        <pc:spChg chg="mod">
          <ac:chgData name="Ballard, Rebecca" userId="cead3963-aebf-43b0-8cee-afaea7285ba8" providerId="ADAL" clId="{EA4220F5-6CE5-47B8-93AB-0F41C975033A}" dt="2021-01-15T19:40:39.897" v="4261" actId="1076"/>
          <ac:spMkLst>
            <pc:docMk/>
            <pc:sldMk cId="3600083918" sldId="419"/>
            <ac:spMk id="13" creationId="{ADE1CC02-0E82-49C4-9D77-4B5863422BA9}"/>
          </ac:spMkLst>
        </pc:spChg>
        <pc:picChg chg="del">
          <ac:chgData name="Ballard, Rebecca" userId="cead3963-aebf-43b0-8cee-afaea7285ba8" providerId="ADAL" clId="{EA4220F5-6CE5-47B8-93AB-0F41C975033A}" dt="2021-01-15T19:38:00.780" v="4021" actId="478"/>
          <ac:picMkLst>
            <pc:docMk/>
            <pc:sldMk cId="3600083918" sldId="419"/>
            <ac:picMk id="3" creationId="{658915BE-838E-4F79-A130-778BBCCD3EAB}"/>
          </ac:picMkLst>
        </pc:picChg>
        <pc:picChg chg="add mod">
          <ac:chgData name="Ballard, Rebecca" userId="cead3963-aebf-43b0-8cee-afaea7285ba8" providerId="ADAL" clId="{EA4220F5-6CE5-47B8-93AB-0F41C975033A}" dt="2021-01-15T19:51:48.781" v="4672" actId="14100"/>
          <ac:picMkLst>
            <pc:docMk/>
            <pc:sldMk cId="3600083918" sldId="419"/>
            <ac:picMk id="4" creationId="{029742C7-AAC3-4D75-AEE7-EB14F884DFC8}"/>
          </ac:picMkLst>
        </pc:picChg>
      </pc:sldChg>
      <pc:sldChg chg="addSp delSp modSp add mod">
        <pc:chgData name="Ballard, Rebecca" userId="cead3963-aebf-43b0-8cee-afaea7285ba8" providerId="ADAL" clId="{EA4220F5-6CE5-47B8-93AB-0F41C975033A}" dt="2021-01-15T19:52:09.743" v="4674" actId="14100"/>
        <pc:sldMkLst>
          <pc:docMk/>
          <pc:sldMk cId="3093855942" sldId="420"/>
        </pc:sldMkLst>
        <pc:spChg chg="mod">
          <ac:chgData name="Ballard, Rebecca" userId="cead3963-aebf-43b0-8cee-afaea7285ba8" providerId="ADAL" clId="{EA4220F5-6CE5-47B8-93AB-0F41C975033A}" dt="2021-01-15T19:42:01.048" v="4292" actId="1076"/>
          <ac:spMkLst>
            <pc:docMk/>
            <pc:sldMk cId="3093855942" sldId="420"/>
            <ac:spMk id="10" creationId="{2707F477-E71D-4819-893B-B5B2CD003943}"/>
          </ac:spMkLst>
        </pc:spChg>
        <pc:spChg chg="mod">
          <ac:chgData name="Ballard, Rebecca" userId="cead3963-aebf-43b0-8cee-afaea7285ba8" providerId="ADAL" clId="{EA4220F5-6CE5-47B8-93AB-0F41C975033A}" dt="2021-01-15T19:41:24.961" v="4285" actId="20577"/>
          <ac:spMkLst>
            <pc:docMk/>
            <pc:sldMk cId="3093855942" sldId="420"/>
            <ac:spMk id="12" creationId="{E54B77A3-4C39-4912-B2EE-B448B3CFE376}"/>
          </ac:spMkLst>
        </pc:spChg>
        <pc:spChg chg="mod">
          <ac:chgData name="Ballard, Rebecca" userId="cead3963-aebf-43b0-8cee-afaea7285ba8" providerId="ADAL" clId="{EA4220F5-6CE5-47B8-93AB-0F41C975033A}" dt="2021-01-15T19:42:37.500" v="4472" actId="20577"/>
          <ac:spMkLst>
            <pc:docMk/>
            <pc:sldMk cId="3093855942" sldId="420"/>
            <ac:spMk id="13" creationId="{ADE1CC02-0E82-49C4-9D77-4B5863422BA9}"/>
          </ac:spMkLst>
        </pc:spChg>
        <pc:picChg chg="add mod ord">
          <ac:chgData name="Ballard, Rebecca" userId="cead3963-aebf-43b0-8cee-afaea7285ba8" providerId="ADAL" clId="{EA4220F5-6CE5-47B8-93AB-0F41C975033A}" dt="2021-01-15T19:52:09.743" v="4674" actId="14100"/>
          <ac:picMkLst>
            <pc:docMk/>
            <pc:sldMk cId="3093855942" sldId="420"/>
            <ac:picMk id="3" creationId="{B17E9383-A809-48BB-95CE-6F412EC0E6B4}"/>
          </ac:picMkLst>
        </pc:picChg>
        <pc:picChg chg="del">
          <ac:chgData name="Ballard, Rebecca" userId="cead3963-aebf-43b0-8cee-afaea7285ba8" providerId="ADAL" clId="{EA4220F5-6CE5-47B8-93AB-0F41C975033A}" dt="2021-01-15T19:41:46.361" v="4286" actId="478"/>
          <ac:picMkLst>
            <pc:docMk/>
            <pc:sldMk cId="3093855942" sldId="420"/>
            <ac:picMk id="4" creationId="{029742C7-AAC3-4D75-AEE7-EB14F884DFC8}"/>
          </ac:picMkLst>
        </pc:picChg>
        <pc:picChg chg="add del">
          <ac:chgData name="Ballard, Rebecca" userId="cead3963-aebf-43b0-8cee-afaea7285ba8" providerId="ADAL" clId="{EA4220F5-6CE5-47B8-93AB-0F41C975033A}" dt="2021-01-15T19:43:00.041" v="4474" actId="22"/>
          <ac:picMkLst>
            <pc:docMk/>
            <pc:sldMk cId="3093855942" sldId="420"/>
            <ac:picMk id="6" creationId="{03E020F8-2539-446F-9B62-E2D6512152F6}"/>
          </ac:picMkLst>
        </pc:picChg>
      </pc:sldChg>
      <pc:sldChg chg="addSp delSp modSp add mod modAnim">
        <pc:chgData name="Ballard, Rebecca" userId="cead3963-aebf-43b0-8cee-afaea7285ba8" providerId="ADAL" clId="{EA4220F5-6CE5-47B8-93AB-0F41C975033A}" dt="2021-01-15T19:52:21.761" v="4676" actId="1076"/>
        <pc:sldMkLst>
          <pc:docMk/>
          <pc:sldMk cId="2053316996" sldId="421"/>
        </pc:sldMkLst>
        <pc:spChg chg="mod">
          <ac:chgData name="Ballard, Rebecca" userId="cead3963-aebf-43b0-8cee-afaea7285ba8" providerId="ADAL" clId="{EA4220F5-6CE5-47B8-93AB-0F41C975033A}" dt="2021-01-15T19:52:21.761" v="4676" actId="1076"/>
          <ac:spMkLst>
            <pc:docMk/>
            <pc:sldMk cId="2053316996" sldId="421"/>
            <ac:spMk id="10" creationId="{2707F477-E71D-4819-893B-B5B2CD003943}"/>
          </ac:spMkLst>
        </pc:spChg>
        <pc:spChg chg="add mod">
          <ac:chgData name="Ballard, Rebecca" userId="cead3963-aebf-43b0-8cee-afaea7285ba8" providerId="ADAL" clId="{EA4220F5-6CE5-47B8-93AB-0F41C975033A}" dt="2021-01-15T19:45:22.169" v="4664" actId="164"/>
          <ac:spMkLst>
            <pc:docMk/>
            <pc:sldMk cId="2053316996" sldId="421"/>
            <ac:spMk id="11" creationId="{EB28CBBF-2D84-4A1C-85F4-0221628D052B}"/>
          </ac:spMkLst>
        </pc:spChg>
        <pc:spChg chg="mod">
          <ac:chgData name="Ballard, Rebecca" userId="cead3963-aebf-43b0-8cee-afaea7285ba8" providerId="ADAL" clId="{EA4220F5-6CE5-47B8-93AB-0F41C975033A}" dt="2021-01-15T19:44:10.436" v="4609" actId="1076"/>
          <ac:spMkLst>
            <pc:docMk/>
            <pc:sldMk cId="2053316996" sldId="421"/>
            <ac:spMk id="13" creationId="{ADE1CC02-0E82-49C4-9D77-4B5863422BA9}"/>
          </ac:spMkLst>
        </pc:spChg>
        <pc:spChg chg="add mod">
          <ac:chgData name="Ballard, Rebecca" userId="cead3963-aebf-43b0-8cee-afaea7285ba8" providerId="ADAL" clId="{EA4220F5-6CE5-47B8-93AB-0F41C975033A}" dt="2021-01-15T19:45:22.169" v="4664" actId="164"/>
          <ac:spMkLst>
            <pc:docMk/>
            <pc:sldMk cId="2053316996" sldId="421"/>
            <ac:spMk id="14" creationId="{E182216D-40D2-4F50-A0A4-4CACDAB2F0F1}"/>
          </ac:spMkLst>
        </pc:spChg>
        <pc:grpChg chg="add mod">
          <ac:chgData name="Ballard, Rebecca" userId="cead3963-aebf-43b0-8cee-afaea7285ba8" providerId="ADAL" clId="{EA4220F5-6CE5-47B8-93AB-0F41C975033A}" dt="2021-01-15T19:45:22.169" v="4664" actId="164"/>
          <ac:grpSpMkLst>
            <pc:docMk/>
            <pc:sldMk cId="2053316996" sldId="421"/>
            <ac:grpSpMk id="5" creationId="{5683FA10-7A38-4669-AEE3-2B432ADE3243}"/>
          </ac:grpSpMkLst>
        </pc:grpChg>
        <pc:picChg chg="del">
          <ac:chgData name="Ballard, Rebecca" userId="cead3963-aebf-43b0-8cee-afaea7285ba8" providerId="ADAL" clId="{EA4220F5-6CE5-47B8-93AB-0F41C975033A}" dt="2021-01-15T19:43:27.149" v="4478" actId="478"/>
          <ac:picMkLst>
            <pc:docMk/>
            <pc:sldMk cId="2053316996" sldId="421"/>
            <ac:picMk id="3" creationId="{B17E9383-A809-48BB-95CE-6F412EC0E6B4}"/>
          </ac:picMkLst>
        </pc:picChg>
        <pc:picChg chg="add mod ord">
          <ac:chgData name="Ballard, Rebecca" userId="cead3963-aebf-43b0-8cee-afaea7285ba8" providerId="ADAL" clId="{EA4220F5-6CE5-47B8-93AB-0F41C975033A}" dt="2021-01-15T19:52:16.803" v="4675" actId="14100"/>
          <ac:picMkLst>
            <pc:docMk/>
            <pc:sldMk cId="2053316996" sldId="421"/>
            <ac:picMk id="4" creationId="{E4601645-A70F-4AD6-9FFB-C28F6D922669}"/>
          </ac:picMkLst>
        </pc:picChg>
      </pc:sldChg>
      <pc:sldChg chg="addSp delSp modSp del mod ord delAnim modAnim">
        <pc:chgData name="Ballard, Rebecca" userId="cead3963-aebf-43b0-8cee-afaea7285ba8" providerId="ADAL" clId="{EA4220F5-6CE5-47B8-93AB-0F41C975033A}" dt="2021-01-15T19:33:40.574" v="3905" actId="47"/>
        <pc:sldMkLst>
          <pc:docMk/>
          <pc:sldMk cId="3627936437" sldId="425"/>
        </pc:sldMkLst>
        <pc:spChg chg="del topLvl">
          <ac:chgData name="Ballard, Rebecca" userId="cead3963-aebf-43b0-8cee-afaea7285ba8" providerId="ADAL" clId="{EA4220F5-6CE5-47B8-93AB-0F41C975033A}" dt="2021-01-15T19:20:22.187" v="3683" actId="478"/>
          <ac:spMkLst>
            <pc:docMk/>
            <pc:sldMk cId="3627936437" sldId="425"/>
            <ac:spMk id="8" creationId="{01E1F328-ADE3-4DE5-996A-FD197752E9BE}"/>
          </ac:spMkLst>
        </pc:spChg>
        <pc:spChg chg="mod">
          <ac:chgData name="Ballard, Rebecca" userId="cead3963-aebf-43b0-8cee-afaea7285ba8" providerId="ADAL" clId="{EA4220F5-6CE5-47B8-93AB-0F41C975033A}" dt="2021-01-15T19:22:50.214" v="3885" actId="20577"/>
          <ac:spMkLst>
            <pc:docMk/>
            <pc:sldMk cId="3627936437" sldId="425"/>
            <ac:spMk id="13" creationId="{07023FC7-3FBA-4E25-AEC5-8DEB2ABAD039}"/>
          </ac:spMkLst>
        </pc:spChg>
        <pc:spChg chg="del">
          <ac:chgData name="Ballard, Rebecca" userId="cead3963-aebf-43b0-8cee-afaea7285ba8" providerId="ADAL" clId="{EA4220F5-6CE5-47B8-93AB-0F41C975033A}" dt="2021-01-15T19:20:24.719" v="3684" actId="478"/>
          <ac:spMkLst>
            <pc:docMk/>
            <pc:sldMk cId="3627936437" sldId="425"/>
            <ac:spMk id="14" creationId="{BF898EE6-1740-4770-9935-1A61C52A7EF2}"/>
          </ac:spMkLst>
        </pc:spChg>
        <pc:spChg chg="add mod">
          <ac:chgData name="Ballard, Rebecca" userId="cead3963-aebf-43b0-8cee-afaea7285ba8" providerId="ADAL" clId="{EA4220F5-6CE5-47B8-93AB-0F41C975033A}" dt="2021-01-15T19:22:53.072" v="3886" actId="1076"/>
          <ac:spMkLst>
            <pc:docMk/>
            <pc:sldMk cId="3627936437" sldId="425"/>
            <ac:spMk id="15" creationId="{01AEE438-D669-40ED-91F7-7EEA93836431}"/>
          </ac:spMkLst>
        </pc:spChg>
        <pc:spChg chg="del topLvl">
          <ac:chgData name="Ballard, Rebecca" userId="cead3963-aebf-43b0-8cee-afaea7285ba8" providerId="ADAL" clId="{EA4220F5-6CE5-47B8-93AB-0F41C975033A}" dt="2021-01-15T19:20:20.319" v="3682" actId="478"/>
          <ac:spMkLst>
            <pc:docMk/>
            <pc:sldMk cId="3627936437" sldId="425"/>
            <ac:spMk id="24" creationId="{1E2BF4E8-CD81-4A94-A485-DFF5913F5541}"/>
          </ac:spMkLst>
        </pc:spChg>
        <pc:grpChg chg="del">
          <ac:chgData name="Ballard, Rebecca" userId="cead3963-aebf-43b0-8cee-afaea7285ba8" providerId="ADAL" clId="{EA4220F5-6CE5-47B8-93AB-0F41C975033A}" dt="2021-01-15T19:20:20.319" v="3682" actId="478"/>
          <ac:grpSpMkLst>
            <pc:docMk/>
            <pc:sldMk cId="3627936437" sldId="425"/>
            <ac:grpSpMk id="3" creationId="{4D9AC193-1B65-44C5-88E8-369F086B403B}"/>
          </ac:grpSpMkLst>
        </pc:grpChg>
        <pc:picChg chg="add mod">
          <ac:chgData name="Ballard, Rebecca" userId="cead3963-aebf-43b0-8cee-afaea7285ba8" providerId="ADAL" clId="{EA4220F5-6CE5-47B8-93AB-0F41C975033A}" dt="2021-01-15T19:21:50.139" v="3689" actId="14100"/>
          <ac:picMkLst>
            <pc:docMk/>
            <pc:sldMk cId="3627936437" sldId="425"/>
            <ac:picMk id="4" creationId="{26F4B9E8-FAAF-4E85-B746-DC08D93C9F25}"/>
          </ac:picMkLst>
        </pc:picChg>
        <pc:picChg chg="del">
          <ac:chgData name="Ballard, Rebecca" userId="cead3963-aebf-43b0-8cee-afaea7285ba8" providerId="ADAL" clId="{EA4220F5-6CE5-47B8-93AB-0F41C975033A}" dt="2021-01-15T19:20:17.636" v="3681" actId="478"/>
          <ac:picMkLst>
            <pc:docMk/>
            <pc:sldMk cId="3627936437" sldId="425"/>
            <ac:picMk id="5" creationId="{513A6CC3-F131-4ED8-9280-4021C9BCD07E}"/>
          </ac:picMkLst>
        </pc:picChg>
        <pc:picChg chg="del">
          <ac:chgData name="Ballard, Rebecca" userId="cead3963-aebf-43b0-8cee-afaea7285ba8" providerId="ADAL" clId="{EA4220F5-6CE5-47B8-93AB-0F41C975033A}" dt="2021-01-15T19:20:57.366" v="3685" actId="478"/>
          <ac:picMkLst>
            <pc:docMk/>
            <pc:sldMk cId="3627936437" sldId="425"/>
            <ac:picMk id="9" creationId="{7255985D-5D2F-49C4-831A-2E8738CC106F}"/>
          </ac:picMkLst>
        </pc:picChg>
      </pc:sldChg>
      <pc:sldChg chg="del">
        <pc:chgData name="Ballard, Rebecca" userId="cead3963-aebf-43b0-8cee-afaea7285ba8" providerId="ADAL" clId="{EA4220F5-6CE5-47B8-93AB-0F41C975033A}" dt="2021-01-15T19:33:36.299" v="3892" actId="47"/>
        <pc:sldMkLst>
          <pc:docMk/>
          <pc:sldMk cId="3942667797" sldId="431"/>
        </pc:sldMkLst>
      </pc:sldChg>
      <pc:sldChg chg="del">
        <pc:chgData name="Ballard, Rebecca" userId="cead3963-aebf-43b0-8cee-afaea7285ba8" providerId="ADAL" clId="{EA4220F5-6CE5-47B8-93AB-0F41C975033A}" dt="2021-01-15T19:33:35.675" v="3888" actId="47"/>
        <pc:sldMkLst>
          <pc:docMk/>
          <pc:sldMk cId="1228668266" sldId="433"/>
        </pc:sldMkLst>
      </pc:sldChg>
      <pc:sldChg chg="del">
        <pc:chgData name="Ballard, Rebecca" userId="cead3963-aebf-43b0-8cee-afaea7285ba8" providerId="ADAL" clId="{EA4220F5-6CE5-47B8-93AB-0F41C975033A}" dt="2021-01-15T19:33:35.515" v="3887" actId="47"/>
        <pc:sldMkLst>
          <pc:docMk/>
          <pc:sldMk cId="1986595603" sldId="434"/>
        </pc:sldMkLst>
      </pc:sldChg>
      <pc:sldChg chg="del">
        <pc:chgData name="Ballard, Rebecca" userId="cead3963-aebf-43b0-8cee-afaea7285ba8" providerId="ADAL" clId="{EA4220F5-6CE5-47B8-93AB-0F41C975033A}" dt="2021-01-15T19:33:35.835" v="3889" actId="47"/>
        <pc:sldMkLst>
          <pc:docMk/>
          <pc:sldMk cId="2353631237" sldId="435"/>
        </pc:sldMkLst>
      </pc:sldChg>
      <pc:sldChg chg="del">
        <pc:chgData name="Ballard, Rebecca" userId="cead3963-aebf-43b0-8cee-afaea7285ba8" providerId="ADAL" clId="{EA4220F5-6CE5-47B8-93AB-0F41C975033A}" dt="2021-01-15T19:33:35.989" v="3890" actId="47"/>
        <pc:sldMkLst>
          <pc:docMk/>
          <pc:sldMk cId="1747355156" sldId="436"/>
        </pc:sldMkLst>
      </pc:sldChg>
      <pc:sldChg chg="del">
        <pc:chgData name="Ballard, Rebecca" userId="cead3963-aebf-43b0-8cee-afaea7285ba8" providerId="ADAL" clId="{EA4220F5-6CE5-47B8-93AB-0F41C975033A}" dt="2021-01-15T19:33:36.151" v="3891" actId="47"/>
        <pc:sldMkLst>
          <pc:docMk/>
          <pc:sldMk cId="1218019892" sldId="437"/>
        </pc:sldMkLst>
      </pc:sldChg>
      <pc:sldChg chg="addSp modSp add del mod modAnim">
        <pc:chgData name="Ballard, Rebecca" userId="cead3963-aebf-43b0-8cee-afaea7285ba8" providerId="ADAL" clId="{EA4220F5-6CE5-47B8-93AB-0F41C975033A}" dt="2021-01-15T19:33:36.621" v="3893" actId="47"/>
        <pc:sldMkLst>
          <pc:docMk/>
          <pc:sldMk cId="789365694" sldId="438"/>
        </pc:sldMkLst>
        <pc:spChg chg="mod">
          <ac:chgData name="Ballard, Rebecca" userId="cead3963-aebf-43b0-8cee-afaea7285ba8" providerId="ADAL" clId="{EA4220F5-6CE5-47B8-93AB-0F41C975033A}" dt="2021-01-15T17:05:26.579" v="1" actId="1076"/>
          <ac:spMkLst>
            <pc:docMk/>
            <pc:sldMk cId="789365694" sldId="438"/>
            <ac:spMk id="6" creationId="{A266D17C-8660-440D-9E2C-1200B9C48FF6}"/>
          </ac:spMkLst>
        </pc:spChg>
        <pc:spChg chg="mod">
          <ac:chgData name="Ballard, Rebecca" userId="cead3963-aebf-43b0-8cee-afaea7285ba8" providerId="ADAL" clId="{EA4220F5-6CE5-47B8-93AB-0F41C975033A}" dt="2021-01-15T17:08:33.465" v="164" actId="1076"/>
          <ac:spMkLst>
            <pc:docMk/>
            <pc:sldMk cId="789365694" sldId="438"/>
            <ac:spMk id="8" creationId="{BDDB890D-3CB1-4BCC-94D5-38073BAAF05D}"/>
          </ac:spMkLst>
        </pc:spChg>
        <pc:spChg chg="add mod">
          <ac:chgData name="Ballard, Rebecca" userId="cead3963-aebf-43b0-8cee-afaea7285ba8" providerId="ADAL" clId="{EA4220F5-6CE5-47B8-93AB-0F41C975033A}" dt="2021-01-15T17:08:36.908" v="165" actId="113"/>
          <ac:spMkLst>
            <pc:docMk/>
            <pc:sldMk cId="789365694" sldId="438"/>
            <ac:spMk id="11" creationId="{5B6FD9C1-6D01-44C4-9453-AD1086988FA1}"/>
          </ac:spMkLst>
        </pc:spChg>
        <pc:picChg chg="add mod">
          <ac:chgData name="Ballard, Rebecca" userId="cead3963-aebf-43b0-8cee-afaea7285ba8" providerId="ADAL" clId="{EA4220F5-6CE5-47B8-93AB-0F41C975033A}" dt="2021-01-15T17:08:02.612" v="100" actId="14100"/>
          <ac:picMkLst>
            <pc:docMk/>
            <pc:sldMk cId="789365694" sldId="438"/>
            <ac:picMk id="3" creationId="{47636E1D-4F5D-4734-B40C-3AAF6B1890FE}"/>
          </ac:picMkLst>
        </pc:picChg>
      </pc:sldChg>
      <pc:sldChg chg="addSp delSp modSp add del mod modAnim">
        <pc:chgData name="Ballard, Rebecca" userId="cead3963-aebf-43b0-8cee-afaea7285ba8" providerId="ADAL" clId="{EA4220F5-6CE5-47B8-93AB-0F41C975033A}" dt="2021-01-15T19:33:37.019" v="3894" actId="47"/>
        <pc:sldMkLst>
          <pc:docMk/>
          <pc:sldMk cId="3740946280" sldId="439"/>
        </pc:sldMkLst>
        <pc:spChg chg="mod">
          <ac:chgData name="Ballard, Rebecca" userId="cead3963-aebf-43b0-8cee-afaea7285ba8" providerId="ADAL" clId="{EA4220F5-6CE5-47B8-93AB-0F41C975033A}" dt="2021-01-15T17:10:05.408" v="201" actId="20577"/>
          <ac:spMkLst>
            <pc:docMk/>
            <pc:sldMk cId="3740946280" sldId="439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7:20:15.924" v="599" actId="1076"/>
          <ac:spMkLst>
            <pc:docMk/>
            <pc:sldMk cId="3740946280" sldId="439"/>
            <ac:spMk id="10" creationId="{7AA31EEF-F70C-4F20-B058-2711EFDBA6D7}"/>
          </ac:spMkLst>
        </pc:spChg>
        <pc:spChg chg="mod ord">
          <ac:chgData name="Ballard, Rebecca" userId="cead3963-aebf-43b0-8cee-afaea7285ba8" providerId="ADAL" clId="{EA4220F5-6CE5-47B8-93AB-0F41C975033A}" dt="2021-01-15T17:11:06.914" v="214" actId="1076"/>
          <ac:spMkLst>
            <pc:docMk/>
            <pc:sldMk cId="3740946280" sldId="439"/>
            <ac:spMk id="11" creationId="{F992F7CE-738D-481B-98D5-E968C7FD4C9B}"/>
          </ac:spMkLst>
        </pc:spChg>
        <pc:spChg chg="add mod">
          <ac:chgData name="Ballard, Rebecca" userId="cead3963-aebf-43b0-8cee-afaea7285ba8" providerId="ADAL" clId="{EA4220F5-6CE5-47B8-93AB-0F41C975033A}" dt="2021-01-15T17:19:38.777" v="512" actId="1076"/>
          <ac:spMkLst>
            <pc:docMk/>
            <pc:sldMk cId="3740946280" sldId="439"/>
            <ac:spMk id="12" creationId="{CB8B6F27-8CD2-4C28-9D4F-9C91056C5C48}"/>
          </ac:spMkLst>
        </pc:spChg>
        <pc:grpChg chg="add mod">
          <ac:chgData name="Ballard, Rebecca" userId="cead3963-aebf-43b0-8cee-afaea7285ba8" providerId="ADAL" clId="{EA4220F5-6CE5-47B8-93AB-0F41C975033A}" dt="2021-01-15T17:19:29.312" v="509" actId="1076"/>
          <ac:grpSpMkLst>
            <pc:docMk/>
            <pc:sldMk cId="3740946280" sldId="439"/>
            <ac:grpSpMk id="14" creationId="{FBD372A1-9DC4-4CB0-B1DD-B33D38037600}"/>
          </ac:grpSpMkLst>
        </pc:grpChg>
        <pc:picChg chg="add mod">
          <ac:chgData name="Ballard, Rebecca" userId="cead3963-aebf-43b0-8cee-afaea7285ba8" providerId="ADAL" clId="{EA4220F5-6CE5-47B8-93AB-0F41C975033A}" dt="2021-01-15T17:19:27.275" v="508" actId="14100"/>
          <ac:picMkLst>
            <pc:docMk/>
            <pc:sldMk cId="3740946280" sldId="439"/>
            <ac:picMk id="3" creationId="{CB75DEAA-3DE9-4C32-A07B-6697425F0287}"/>
          </ac:picMkLst>
        </pc:picChg>
        <pc:picChg chg="del">
          <ac:chgData name="Ballard, Rebecca" userId="cead3963-aebf-43b0-8cee-afaea7285ba8" providerId="ADAL" clId="{EA4220F5-6CE5-47B8-93AB-0F41C975033A}" dt="2021-01-15T17:10:33.675" v="202" actId="478"/>
          <ac:picMkLst>
            <pc:docMk/>
            <pc:sldMk cId="3740946280" sldId="439"/>
            <ac:picMk id="4" creationId="{0EA975B4-EC7E-454F-B3A6-716A0A4EB46C}"/>
          </ac:picMkLst>
        </pc:picChg>
        <pc:inkChg chg="add del">
          <ac:chgData name="Ballard, Rebecca" userId="cead3963-aebf-43b0-8cee-afaea7285ba8" providerId="ADAL" clId="{EA4220F5-6CE5-47B8-93AB-0F41C975033A}" dt="2021-01-15T17:16:34.545" v="418"/>
          <ac:inkMkLst>
            <pc:docMk/>
            <pc:sldMk cId="3740946280" sldId="439"/>
            <ac:inkMk id="6" creationId="{C32E996C-0F17-441B-9B2D-BE915F83771E}"/>
          </ac:inkMkLst>
        </pc:inkChg>
        <pc:inkChg chg="add mod">
          <ac:chgData name="Ballard, Rebecca" userId="cead3963-aebf-43b0-8cee-afaea7285ba8" providerId="ADAL" clId="{EA4220F5-6CE5-47B8-93AB-0F41C975033A}" dt="2021-01-15T17:17:34.299" v="422" actId="164"/>
          <ac:inkMkLst>
            <pc:docMk/>
            <pc:sldMk cId="3740946280" sldId="439"/>
            <ac:inkMk id="7" creationId="{0E9EA1D9-045A-4CB0-A4C3-5D20334181ED}"/>
          </ac:inkMkLst>
        </pc:inkChg>
        <pc:inkChg chg="add del">
          <ac:chgData name="Ballard, Rebecca" userId="cead3963-aebf-43b0-8cee-afaea7285ba8" providerId="ADAL" clId="{EA4220F5-6CE5-47B8-93AB-0F41C975033A}" dt="2021-01-15T17:16:26.299" v="417" actId="9405"/>
          <ac:inkMkLst>
            <pc:docMk/>
            <pc:sldMk cId="3740946280" sldId="439"/>
            <ac:inkMk id="8" creationId="{9741E87F-3D4D-4C3A-B82F-C882CBD8A634}"/>
          </ac:inkMkLst>
        </pc:inkChg>
        <pc:inkChg chg="add del">
          <ac:chgData name="Ballard, Rebecca" userId="cead3963-aebf-43b0-8cee-afaea7285ba8" providerId="ADAL" clId="{EA4220F5-6CE5-47B8-93AB-0F41C975033A}" dt="2021-01-15T17:16:46.823" v="420"/>
          <ac:inkMkLst>
            <pc:docMk/>
            <pc:sldMk cId="3740946280" sldId="439"/>
            <ac:inkMk id="9" creationId="{40B6142C-634A-4CA5-A96C-5150D226291D}"/>
          </ac:inkMkLst>
        </pc:inkChg>
        <pc:inkChg chg="add mod">
          <ac:chgData name="Ballard, Rebecca" userId="cead3963-aebf-43b0-8cee-afaea7285ba8" providerId="ADAL" clId="{EA4220F5-6CE5-47B8-93AB-0F41C975033A}" dt="2021-01-15T17:17:34.299" v="422" actId="164"/>
          <ac:inkMkLst>
            <pc:docMk/>
            <pc:sldMk cId="3740946280" sldId="439"/>
            <ac:inkMk id="13" creationId="{F040AFC6-83B3-4C48-AB9A-7244AF7BBCE0}"/>
          </ac:inkMkLst>
        </pc:inkChg>
      </pc:sldChg>
      <pc:sldChg chg="addSp delSp modSp add del mod delAnim">
        <pc:chgData name="Ballard, Rebecca" userId="cead3963-aebf-43b0-8cee-afaea7285ba8" providerId="ADAL" clId="{EA4220F5-6CE5-47B8-93AB-0F41C975033A}" dt="2021-01-15T19:33:37.361" v="3895" actId="47"/>
        <pc:sldMkLst>
          <pc:docMk/>
          <pc:sldMk cId="2958999227" sldId="440"/>
        </pc:sldMkLst>
        <pc:spChg chg="mod">
          <ac:chgData name="Ballard, Rebecca" userId="cead3963-aebf-43b0-8cee-afaea7285ba8" providerId="ADAL" clId="{EA4220F5-6CE5-47B8-93AB-0F41C975033A}" dt="2021-01-15T17:20:52.249" v="645" actId="20577"/>
          <ac:spMkLst>
            <pc:docMk/>
            <pc:sldMk cId="2958999227" sldId="440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7:21:18.424" v="799" actId="20577"/>
          <ac:spMkLst>
            <pc:docMk/>
            <pc:sldMk cId="2958999227" sldId="440"/>
            <ac:spMk id="10" creationId="{7AA31EEF-F70C-4F20-B058-2711EFDBA6D7}"/>
          </ac:spMkLst>
        </pc:spChg>
        <pc:spChg chg="del">
          <ac:chgData name="Ballard, Rebecca" userId="cead3963-aebf-43b0-8cee-afaea7285ba8" providerId="ADAL" clId="{EA4220F5-6CE5-47B8-93AB-0F41C975033A}" dt="2021-01-15T17:21:26.425" v="802" actId="478"/>
          <ac:spMkLst>
            <pc:docMk/>
            <pc:sldMk cId="2958999227" sldId="440"/>
            <ac:spMk id="11" creationId="{F992F7CE-738D-481B-98D5-E968C7FD4C9B}"/>
          </ac:spMkLst>
        </pc:spChg>
        <pc:spChg chg="del">
          <ac:chgData name="Ballard, Rebecca" userId="cead3963-aebf-43b0-8cee-afaea7285ba8" providerId="ADAL" clId="{EA4220F5-6CE5-47B8-93AB-0F41C975033A}" dt="2021-01-15T17:22:11.777" v="809" actId="478"/>
          <ac:spMkLst>
            <pc:docMk/>
            <pc:sldMk cId="2958999227" sldId="440"/>
            <ac:spMk id="12" creationId="{CB8B6F27-8CD2-4C28-9D4F-9C91056C5C48}"/>
          </ac:spMkLst>
        </pc:spChg>
        <pc:grpChg chg="del">
          <ac:chgData name="Ballard, Rebecca" userId="cead3963-aebf-43b0-8cee-afaea7285ba8" providerId="ADAL" clId="{EA4220F5-6CE5-47B8-93AB-0F41C975033A}" dt="2021-01-15T17:21:23.750" v="801" actId="478"/>
          <ac:grpSpMkLst>
            <pc:docMk/>
            <pc:sldMk cId="2958999227" sldId="440"/>
            <ac:grpSpMk id="14" creationId="{FBD372A1-9DC4-4CB0-B1DD-B33D38037600}"/>
          </ac:grpSpMkLst>
        </pc:grpChg>
        <pc:picChg chg="del">
          <ac:chgData name="Ballard, Rebecca" userId="cead3963-aebf-43b0-8cee-afaea7285ba8" providerId="ADAL" clId="{EA4220F5-6CE5-47B8-93AB-0F41C975033A}" dt="2021-01-15T17:21:21.525" v="800" actId="478"/>
          <ac:picMkLst>
            <pc:docMk/>
            <pc:sldMk cId="2958999227" sldId="440"/>
            <ac:picMk id="3" creationId="{CB75DEAA-3DE9-4C32-A07B-6697425F0287}"/>
          </ac:picMkLst>
        </pc:picChg>
        <pc:picChg chg="add mod">
          <ac:chgData name="Ballard, Rebecca" userId="cead3963-aebf-43b0-8cee-afaea7285ba8" providerId="ADAL" clId="{EA4220F5-6CE5-47B8-93AB-0F41C975033A}" dt="2021-01-15T17:22:15.466" v="810" actId="14100"/>
          <ac:picMkLst>
            <pc:docMk/>
            <pc:sldMk cId="2958999227" sldId="440"/>
            <ac:picMk id="4" creationId="{C594B5EA-24D8-4C6D-874C-FD0544FF2B79}"/>
          </ac:picMkLst>
        </pc:picChg>
      </pc:sldChg>
      <pc:sldChg chg="addSp delSp modSp add del mod modAnim">
        <pc:chgData name="Ballard, Rebecca" userId="cead3963-aebf-43b0-8cee-afaea7285ba8" providerId="ADAL" clId="{EA4220F5-6CE5-47B8-93AB-0F41C975033A}" dt="2021-01-15T19:33:37.761" v="3896" actId="47"/>
        <pc:sldMkLst>
          <pc:docMk/>
          <pc:sldMk cId="125742846" sldId="441"/>
        </pc:sldMkLst>
        <pc:spChg chg="mod">
          <ac:chgData name="Ballard, Rebecca" userId="cead3963-aebf-43b0-8cee-afaea7285ba8" providerId="ADAL" clId="{EA4220F5-6CE5-47B8-93AB-0F41C975033A}" dt="2021-01-15T17:23:05.300" v="845" actId="20577"/>
          <ac:spMkLst>
            <pc:docMk/>
            <pc:sldMk cId="125742846" sldId="441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EA4220F5-6CE5-47B8-93AB-0F41C975033A}" dt="2021-01-15T17:25:28.759" v="1020" actId="164"/>
          <ac:spMkLst>
            <pc:docMk/>
            <pc:sldMk cId="125742846" sldId="441"/>
            <ac:spMk id="7" creationId="{D0FE8311-456C-4A6E-A6FD-4AD4632B14E2}"/>
          </ac:spMkLst>
        </pc:spChg>
        <pc:spChg chg="mod">
          <ac:chgData name="Ballard, Rebecca" userId="cead3963-aebf-43b0-8cee-afaea7285ba8" providerId="ADAL" clId="{EA4220F5-6CE5-47B8-93AB-0F41C975033A}" dt="2021-01-15T17:24:38.009" v="1008"/>
          <ac:spMkLst>
            <pc:docMk/>
            <pc:sldMk cId="125742846" sldId="441"/>
            <ac:spMk id="10" creationId="{7AA31EEF-F70C-4F20-B058-2711EFDBA6D7}"/>
          </ac:spMkLst>
        </pc:spChg>
        <pc:spChg chg="add del mod">
          <ac:chgData name="Ballard, Rebecca" userId="cead3963-aebf-43b0-8cee-afaea7285ba8" providerId="ADAL" clId="{EA4220F5-6CE5-47B8-93AB-0F41C975033A}" dt="2021-01-15T17:24:49.621" v="1011" actId="478"/>
          <ac:spMkLst>
            <pc:docMk/>
            <pc:sldMk cId="125742846" sldId="441"/>
            <ac:spMk id="11" creationId="{F0318554-76C6-46E2-B222-F0BDF5E5284D}"/>
          </ac:spMkLst>
        </pc:spChg>
        <pc:grpChg chg="add mod">
          <ac:chgData name="Ballard, Rebecca" userId="cead3963-aebf-43b0-8cee-afaea7285ba8" providerId="ADAL" clId="{EA4220F5-6CE5-47B8-93AB-0F41C975033A}" dt="2021-01-15T17:25:28.759" v="1020" actId="164"/>
          <ac:grpSpMkLst>
            <pc:docMk/>
            <pc:sldMk cId="125742846" sldId="441"/>
            <ac:grpSpMk id="8" creationId="{52A53D39-144D-4FE7-B4FA-FB6058F5B782}"/>
          </ac:grpSpMkLst>
        </pc:grpChg>
        <pc:picChg chg="add mod">
          <ac:chgData name="Ballard, Rebecca" userId="cead3963-aebf-43b0-8cee-afaea7285ba8" providerId="ADAL" clId="{EA4220F5-6CE5-47B8-93AB-0F41C975033A}" dt="2021-01-15T17:25:28.759" v="1020" actId="164"/>
          <ac:picMkLst>
            <pc:docMk/>
            <pc:sldMk cId="125742846" sldId="441"/>
            <ac:picMk id="3" creationId="{612FF8F8-00B7-4387-AFBC-8091B9C4EB62}"/>
          </ac:picMkLst>
        </pc:picChg>
      </pc:sldChg>
      <pc:sldChg chg="add del">
        <pc:chgData name="Ballard, Rebecca" userId="cead3963-aebf-43b0-8cee-afaea7285ba8" providerId="ADAL" clId="{EA4220F5-6CE5-47B8-93AB-0F41C975033A}" dt="2021-01-15T17:26:20.724" v="1023" actId="47"/>
        <pc:sldMkLst>
          <pc:docMk/>
          <pc:sldMk cId="1241966981" sldId="442"/>
        </pc:sldMkLst>
      </pc:sldChg>
      <pc:sldChg chg="addSp modSp add del mod">
        <pc:chgData name="Ballard, Rebecca" userId="cead3963-aebf-43b0-8cee-afaea7285ba8" providerId="ADAL" clId="{EA4220F5-6CE5-47B8-93AB-0F41C975033A}" dt="2021-01-15T19:33:37.940" v="3897" actId="47"/>
        <pc:sldMkLst>
          <pc:docMk/>
          <pc:sldMk cId="2280490427" sldId="442"/>
        </pc:sldMkLst>
        <pc:spChg chg="add mod">
          <ac:chgData name="Ballard, Rebecca" userId="cead3963-aebf-43b0-8cee-afaea7285ba8" providerId="ADAL" clId="{EA4220F5-6CE5-47B8-93AB-0F41C975033A}" dt="2021-01-15T17:27:03.825" v="1134" actId="1076"/>
          <ac:spMkLst>
            <pc:docMk/>
            <pc:sldMk cId="2280490427" sldId="442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7:27:00.539" v="1133" actId="20577"/>
          <ac:spMkLst>
            <pc:docMk/>
            <pc:sldMk cId="2280490427" sldId="442"/>
            <ac:spMk id="10" creationId="{7AA31EEF-F70C-4F20-B058-2711EFDBA6D7}"/>
          </ac:spMkLst>
        </pc:spChg>
      </pc:sldChg>
      <pc:sldChg chg="addSp delSp modSp add del mod">
        <pc:chgData name="Ballard, Rebecca" userId="cead3963-aebf-43b0-8cee-afaea7285ba8" providerId="ADAL" clId="{EA4220F5-6CE5-47B8-93AB-0F41C975033A}" dt="2021-01-15T19:33:38.105" v="3898" actId="47"/>
        <pc:sldMkLst>
          <pc:docMk/>
          <pc:sldMk cId="3677446286" sldId="443"/>
        </pc:sldMkLst>
        <pc:spChg chg="mod">
          <ac:chgData name="Ballard, Rebecca" userId="cead3963-aebf-43b0-8cee-afaea7285ba8" providerId="ADAL" clId="{EA4220F5-6CE5-47B8-93AB-0F41C975033A}" dt="2021-01-15T17:27:15.391" v="1158" actId="20577"/>
          <ac:spMkLst>
            <pc:docMk/>
            <pc:sldMk cId="3677446286" sldId="443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7:28:26.659" v="1165" actId="1076"/>
          <ac:spMkLst>
            <pc:docMk/>
            <pc:sldMk cId="3677446286" sldId="443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7:28:45.801" v="1231" actId="20577"/>
          <ac:spMkLst>
            <pc:docMk/>
            <pc:sldMk cId="3677446286" sldId="443"/>
            <ac:spMk id="10" creationId="{7AA31EEF-F70C-4F20-B058-2711EFDBA6D7}"/>
          </ac:spMkLst>
        </pc:spChg>
        <pc:picChg chg="add mod ord">
          <ac:chgData name="Ballard, Rebecca" userId="cead3963-aebf-43b0-8cee-afaea7285ba8" providerId="ADAL" clId="{EA4220F5-6CE5-47B8-93AB-0F41C975033A}" dt="2021-01-15T17:28:33.240" v="1167" actId="1076"/>
          <ac:picMkLst>
            <pc:docMk/>
            <pc:sldMk cId="3677446286" sldId="443"/>
            <ac:picMk id="3" creationId="{0D2647D3-1E49-494F-9702-C5372B992E89}"/>
          </ac:picMkLst>
        </pc:picChg>
        <pc:picChg chg="del mod">
          <ac:chgData name="Ballard, Rebecca" userId="cead3963-aebf-43b0-8cee-afaea7285ba8" providerId="ADAL" clId="{EA4220F5-6CE5-47B8-93AB-0F41C975033A}" dt="2021-01-15T17:27:18.079" v="1160" actId="478"/>
          <ac:picMkLst>
            <pc:docMk/>
            <pc:sldMk cId="3677446286" sldId="443"/>
            <ac:picMk id="4" creationId="{C594B5EA-24D8-4C6D-874C-FD0544FF2B79}"/>
          </ac:picMkLst>
        </pc:picChg>
      </pc:sldChg>
      <pc:sldChg chg="addSp delSp modSp add del mod ord">
        <pc:chgData name="Ballard, Rebecca" userId="cead3963-aebf-43b0-8cee-afaea7285ba8" providerId="ADAL" clId="{EA4220F5-6CE5-47B8-93AB-0F41C975033A}" dt="2021-01-15T19:33:39.500" v="3902" actId="47"/>
        <pc:sldMkLst>
          <pc:docMk/>
          <pc:sldMk cId="448596582" sldId="444"/>
        </pc:sldMkLst>
        <pc:spChg chg="mod">
          <ac:chgData name="Ballard, Rebecca" userId="cead3963-aebf-43b0-8cee-afaea7285ba8" providerId="ADAL" clId="{EA4220F5-6CE5-47B8-93AB-0F41C975033A}" dt="2021-01-15T17:29:41.111" v="1372" actId="20577"/>
          <ac:spMkLst>
            <pc:docMk/>
            <pc:sldMk cId="448596582" sldId="444"/>
            <ac:spMk id="5" creationId="{00000000-0000-0000-0000-000000000000}"/>
          </ac:spMkLst>
        </pc:spChg>
        <pc:spChg chg="del">
          <ac:chgData name="Ballard, Rebecca" userId="cead3963-aebf-43b0-8cee-afaea7285ba8" providerId="ADAL" clId="{EA4220F5-6CE5-47B8-93AB-0F41C975033A}" dt="2021-01-15T17:29:24.219" v="1361" actId="478"/>
          <ac:spMkLst>
            <pc:docMk/>
            <pc:sldMk cId="448596582" sldId="444"/>
            <ac:spMk id="7" creationId="{AEC9A599-F2B3-4C70-909F-90D924721B69}"/>
          </ac:spMkLst>
        </pc:spChg>
        <pc:spChg chg="add mod">
          <ac:chgData name="Ballard, Rebecca" userId="cead3963-aebf-43b0-8cee-afaea7285ba8" providerId="ADAL" clId="{EA4220F5-6CE5-47B8-93AB-0F41C975033A}" dt="2021-01-15T17:30:20.963" v="1491" actId="1076"/>
          <ac:spMkLst>
            <pc:docMk/>
            <pc:sldMk cId="448596582" sldId="444"/>
            <ac:spMk id="9" creationId="{E735980B-6E83-416B-9CD3-93920DFE8CFC}"/>
          </ac:spMkLst>
        </pc:spChg>
        <pc:spChg chg="mod">
          <ac:chgData name="Ballard, Rebecca" userId="cead3963-aebf-43b0-8cee-afaea7285ba8" providerId="ADAL" clId="{EA4220F5-6CE5-47B8-93AB-0F41C975033A}" dt="2021-01-15T17:30:23.977" v="1492" actId="1076"/>
          <ac:spMkLst>
            <pc:docMk/>
            <pc:sldMk cId="448596582" sldId="444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EA4220F5-6CE5-47B8-93AB-0F41C975033A}" dt="2021-01-15T17:30:36.628" v="1523" actId="20577"/>
          <ac:spMkLst>
            <pc:docMk/>
            <pc:sldMk cId="448596582" sldId="444"/>
            <ac:spMk id="11" creationId="{7800E8A4-9EAE-4AE7-87C5-5D13870B1EEB}"/>
          </ac:spMkLst>
        </pc:spChg>
        <pc:picChg chg="del">
          <ac:chgData name="Ballard, Rebecca" userId="cead3963-aebf-43b0-8cee-afaea7285ba8" providerId="ADAL" clId="{EA4220F5-6CE5-47B8-93AB-0F41C975033A}" dt="2021-01-15T17:29:25.810" v="1362" actId="478"/>
          <ac:picMkLst>
            <pc:docMk/>
            <pc:sldMk cId="448596582" sldId="444"/>
            <ac:picMk id="3" creationId="{0D2647D3-1E49-494F-9702-C5372B992E89}"/>
          </ac:picMkLst>
        </pc:picChg>
      </pc:sldChg>
      <pc:sldChg chg="addSp delSp modSp add del mod">
        <pc:chgData name="Ballard, Rebecca" userId="cead3963-aebf-43b0-8cee-afaea7285ba8" providerId="ADAL" clId="{EA4220F5-6CE5-47B8-93AB-0F41C975033A}" dt="2021-01-15T19:33:38.526" v="3899" actId="47"/>
        <pc:sldMkLst>
          <pc:docMk/>
          <pc:sldMk cId="2720635684" sldId="445"/>
        </pc:sldMkLst>
        <pc:spChg chg="mod">
          <ac:chgData name="Ballard, Rebecca" userId="cead3963-aebf-43b0-8cee-afaea7285ba8" providerId="ADAL" clId="{EA4220F5-6CE5-47B8-93AB-0F41C975033A}" dt="2021-01-15T17:34:20.754" v="1817" actId="20577"/>
          <ac:spMkLst>
            <pc:docMk/>
            <pc:sldMk cId="2720635684" sldId="445"/>
            <ac:spMk id="5" creationId="{00000000-0000-0000-0000-000000000000}"/>
          </ac:spMkLst>
        </pc:spChg>
        <pc:spChg chg="mod ord">
          <ac:chgData name="Ballard, Rebecca" userId="cead3963-aebf-43b0-8cee-afaea7285ba8" providerId="ADAL" clId="{EA4220F5-6CE5-47B8-93AB-0F41C975033A}" dt="2021-01-15T17:34:25.499" v="1819" actId="1076"/>
          <ac:spMkLst>
            <pc:docMk/>
            <pc:sldMk cId="2720635684" sldId="445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7:35:35.715" v="1968" actId="20577"/>
          <ac:spMkLst>
            <pc:docMk/>
            <pc:sldMk cId="2720635684" sldId="445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EA4220F5-6CE5-47B8-93AB-0F41C975033A}" dt="2021-01-15T17:35:11.448" v="1904" actId="20577"/>
          <ac:spMkLst>
            <pc:docMk/>
            <pc:sldMk cId="2720635684" sldId="445"/>
            <ac:spMk id="11" creationId="{59AED2E7-A2C6-4C74-BDAF-B5712B9D93F0}"/>
          </ac:spMkLst>
        </pc:spChg>
        <pc:picChg chg="del">
          <ac:chgData name="Ballard, Rebecca" userId="cead3963-aebf-43b0-8cee-afaea7285ba8" providerId="ADAL" clId="{EA4220F5-6CE5-47B8-93AB-0F41C975033A}" dt="2021-01-15T17:31:19.217" v="1525" actId="478"/>
          <ac:picMkLst>
            <pc:docMk/>
            <pc:sldMk cId="2720635684" sldId="445"/>
            <ac:picMk id="3" creationId="{0D2647D3-1E49-494F-9702-C5372B992E89}"/>
          </ac:picMkLst>
        </pc:picChg>
        <pc:picChg chg="add mod">
          <ac:chgData name="Ballard, Rebecca" userId="cead3963-aebf-43b0-8cee-afaea7285ba8" providerId="ADAL" clId="{EA4220F5-6CE5-47B8-93AB-0F41C975033A}" dt="2021-01-15T17:35:44.874" v="1970" actId="1076"/>
          <ac:picMkLst>
            <pc:docMk/>
            <pc:sldMk cId="2720635684" sldId="445"/>
            <ac:picMk id="4" creationId="{7DE3B625-AD42-4CE5-85C4-562A53E8376E}"/>
          </ac:picMkLst>
        </pc:picChg>
      </pc:sldChg>
      <pc:sldChg chg="addSp delSp modSp add del mod modAnim">
        <pc:chgData name="Ballard, Rebecca" userId="cead3963-aebf-43b0-8cee-afaea7285ba8" providerId="ADAL" clId="{EA4220F5-6CE5-47B8-93AB-0F41C975033A}" dt="2021-01-15T19:33:38.937" v="3900" actId="47"/>
        <pc:sldMkLst>
          <pc:docMk/>
          <pc:sldMk cId="959316395" sldId="446"/>
        </pc:sldMkLst>
        <pc:spChg chg="mod">
          <ac:chgData name="Ballard, Rebecca" userId="cead3963-aebf-43b0-8cee-afaea7285ba8" providerId="ADAL" clId="{EA4220F5-6CE5-47B8-93AB-0F41C975033A}" dt="2021-01-15T18:00:25.726" v="2013" actId="1076"/>
          <ac:spMkLst>
            <pc:docMk/>
            <pc:sldMk cId="959316395" sldId="446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8:01:32.937" v="2111" actId="20577"/>
          <ac:spMkLst>
            <pc:docMk/>
            <pc:sldMk cId="959316395" sldId="446"/>
            <ac:spMk id="10" creationId="{7AA31EEF-F70C-4F20-B058-2711EFDBA6D7}"/>
          </ac:spMkLst>
        </pc:spChg>
        <pc:picChg chg="del">
          <ac:chgData name="Ballard, Rebecca" userId="cead3963-aebf-43b0-8cee-afaea7285ba8" providerId="ADAL" clId="{EA4220F5-6CE5-47B8-93AB-0F41C975033A}" dt="2021-01-15T18:00:05.538" v="2005" actId="478"/>
          <ac:picMkLst>
            <pc:docMk/>
            <pc:sldMk cId="959316395" sldId="446"/>
            <ac:picMk id="3" creationId="{0D2647D3-1E49-494F-9702-C5372B992E89}"/>
          </ac:picMkLst>
        </pc:picChg>
        <pc:picChg chg="add mod ord">
          <ac:chgData name="Ballard, Rebecca" userId="cead3963-aebf-43b0-8cee-afaea7285ba8" providerId="ADAL" clId="{EA4220F5-6CE5-47B8-93AB-0F41C975033A}" dt="2021-01-15T18:00:22.525" v="2012" actId="14100"/>
          <ac:picMkLst>
            <pc:docMk/>
            <pc:sldMk cId="959316395" sldId="446"/>
            <ac:picMk id="4" creationId="{C3741B92-4ED6-48BB-883D-812DCB21EDCD}"/>
          </ac:picMkLst>
        </pc:picChg>
        <pc:picChg chg="add mod">
          <ac:chgData name="Ballard, Rebecca" userId="cead3963-aebf-43b0-8cee-afaea7285ba8" providerId="ADAL" clId="{EA4220F5-6CE5-47B8-93AB-0F41C975033A}" dt="2021-01-15T18:01:15.346" v="2016" actId="1076"/>
          <ac:picMkLst>
            <pc:docMk/>
            <pc:sldMk cId="959316395" sldId="446"/>
            <ac:picMk id="8" creationId="{D0EF3F9A-4C09-4BFF-8430-64F2E14336EB}"/>
          </ac:picMkLst>
        </pc:picChg>
      </pc:sldChg>
      <pc:sldChg chg="addSp delSp modSp add del mod modAnim">
        <pc:chgData name="Ballard, Rebecca" userId="cead3963-aebf-43b0-8cee-afaea7285ba8" providerId="ADAL" clId="{EA4220F5-6CE5-47B8-93AB-0F41C975033A}" dt="2021-01-15T19:33:39.327" v="3901" actId="47"/>
        <pc:sldMkLst>
          <pc:docMk/>
          <pc:sldMk cId="3751074396" sldId="447"/>
        </pc:sldMkLst>
        <pc:spChg chg="mod">
          <ac:chgData name="Ballard, Rebecca" userId="cead3963-aebf-43b0-8cee-afaea7285ba8" providerId="ADAL" clId="{EA4220F5-6CE5-47B8-93AB-0F41C975033A}" dt="2021-01-15T18:05:41.921" v="2426" actId="20577"/>
          <ac:spMkLst>
            <pc:docMk/>
            <pc:sldMk cId="3751074396" sldId="447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8:04:38.586" v="2180" actId="1076"/>
          <ac:spMkLst>
            <pc:docMk/>
            <pc:sldMk cId="3751074396" sldId="447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8:05:56.503" v="2481" actId="1076"/>
          <ac:spMkLst>
            <pc:docMk/>
            <pc:sldMk cId="3751074396" sldId="447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EA4220F5-6CE5-47B8-93AB-0F41C975033A}" dt="2021-01-15T18:06:35.061" v="2556" actId="113"/>
          <ac:spMkLst>
            <pc:docMk/>
            <pc:sldMk cId="3751074396" sldId="447"/>
            <ac:spMk id="13" creationId="{C7EE03C9-2F80-4BB2-82D8-EAA2B5B6889E}"/>
          </ac:spMkLst>
        </pc:spChg>
        <pc:picChg chg="add del mod ord">
          <ac:chgData name="Ballard, Rebecca" userId="cead3963-aebf-43b0-8cee-afaea7285ba8" providerId="ADAL" clId="{EA4220F5-6CE5-47B8-93AB-0F41C975033A}" dt="2021-01-15T18:03:42.843" v="2171" actId="478"/>
          <ac:picMkLst>
            <pc:docMk/>
            <pc:sldMk cId="3751074396" sldId="447"/>
            <ac:picMk id="3" creationId="{140BB741-C90C-47CA-9847-7BC154A30186}"/>
          </ac:picMkLst>
        </pc:picChg>
        <pc:picChg chg="del">
          <ac:chgData name="Ballard, Rebecca" userId="cead3963-aebf-43b0-8cee-afaea7285ba8" providerId="ADAL" clId="{EA4220F5-6CE5-47B8-93AB-0F41C975033A}" dt="2021-01-15T18:02:03.292" v="2115" actId="478"/>
          <ac:picMkLst>
            <pc:docMk/>
            <pc:sldMk cId="3751074396" sldId="447"/>
            <ac:picMk id="4" creationId="{C3741B92-4ED6-48BB-883D-812DCB21EDCD}"/>
          </ac:picMkLst>
        </pc:picChg>
        <pc:picChg chg="del mod ord">
          <ac:chgData name="Ballard, Rebecca" userId="cead3963-aebf-43b0-8cee-afaea7285ba8" providerId="ADAL" clId="{EA4220F5-6CE5-47B8-93AB-0F41C975033A}" dt="2021-01-15T18:03:23.495" v="2164" actId="478"/>
          <ac:picMkLst>
            <pc:docMk/>
            <pc:sldMk cId="3751074396" sldId="447"/>
            <ac:picMk id="8" creationId="{D0EF3F9A-4C09-4BFF-8430-64F2E14336EB}"/>
          </ac:picMkLst>
        </pc:picChg>
        <pc:picChg chg="add mod ord">
          <ac:chgData name="Ballard, Rebecca" userId="cead3963-aebf-43b0-8cee-afaea7285ba8" providerId="ADAL" clId="{EA4220F5-6CE5-47B8-93AB-0F41C975033A}" dt="2021-01-15T18:06:45.864" v="2557" actId="1076"/>
          <ac:picMkLst>
            <pc:docMk/>
            <pc:sldMk cId="3751074396" sldId="447"/>
            <ac:picMk id="9" creationId="{7891961D-D5B2-4B61-B7B1-01C2DEA78509}"/>
          </ac:picMkLst>
        </pc:picChg>
      </pc:sldChg>
      <pc:sldChg chg="addSp delSp modSp add del mod delAnim modAnim">
        <pc:chgData name="Ballard, Rebecca" userId="cead3963-aebf-43b0-8cee-afaea7285ba8" providerId="ADAL" clId="{EA4220F5-6CE5-47B8-93AB-0F41C975033A}" dt="2021-01-15T19:33:39.655" v="3903" actId="47"/>
        <pc:sldMkLst>
          <pc:docMk/>
          <pc:sldMk cId="1997110180" sldId="448"/>
        </pc:sldMkLst>
        <pc:spChg chg="mod">
          <ac:chgData name="Ballard, Rebecca" userId="cead3963-aebf-43b0-8cee-afaea7285ba8" providerId="ADAL" clId="{EA4220F5-6CE5-47B8-93AB-0F41C975033A}" dt="2021-01-15T18:11:04.229" v="2735" actId="20577"/>
          <ac:spMkLst>
            <pc:docMk/>
            <pc:sldMk cId="1997110180" sldId="448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8:10:07.659" v="2719" actId="1076"/>
          <ac:spMkLst>
            <pc:docMk/>
            <pc:sldMk cId="1997110180" sldId="448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8:07:45.740" v="2705" actId="20577"/>
          <ac:spMkLst>
            <pc:docMk/>
            <pc:sldMk cId="1997110180" sldId="448"/>
            <ac:spMk id="10" creationId="{7AA31EEF-F70C-4F20-B058-2711EFDBA6D7}"/>
          </ac:spMkLst>
        </pc:spChg>
        <pc:picChg chg="add mod ord">
          <ac:chgData name="Ballard, Rebecca" userId="cead3963-aebf-43b0-8cee-afaea7285ba8" providerId="ADAL" clId="{EA4220F5-6CE5-47B8-93AB-0F41C975033A}" dt="2021-01-15T18:10:17.171" v="2722" actId="14100"/>
          <ac:picMkLst>
            <pc:docMk/>
            <pc:sldMk cId="1997110180" sldId="448"/>
            <ac:picMk id="3" creationId="{6747FAC4-6C05-431E-894E-4D2BBD98CC1C}"/>
          </ac:picMkLst>
        </pc:picChg>
        <pc:picChg chg="del">
          <ac:chgData name="Ballard, Rebecca" userId="cead3963-aebf-43b0-8cee-afaea7285ba8" providerId="ADAL" clId="{EA4220F5-6CE5-47B8-93AB-0F41C975033A}" dt="2021-01-15T18:08:30.038" v="2706" actId="478"/>
          <ac:picMkLst>
            <pc:docMk/>
            <pc:sldMk cId="1997110180" sldId="448"/>
            <ac:picMk id="4" creationId="{C3741B92-4ED6-48BB-883D-812DCB21EDCD}"/>
          </ac:picMkLst>
        </pc:picChg>
        <pc:picChg chg="del">
          <ac:chgData name="Ballard, Rebecca" userId="cead3963-aebf-43b0-8cee-afaea7285ba8" providerId="ADAL" clId="{EA4220F5-6CE5-47B8-93AB-0F41C975033A}" dt="2021-01-15T18:07:14.261" v="2559" actId="478"/>
          <ac:picMkLst>
            <pc:docMk/>
            <pc:sldMk cId="1997110180" sldId="448"/>
            <ac:picMk id="8" creationId="{D0EF3F9A-4C09-4BFF-8430-64F2E14336EB}"/>
          </ac:picMkLst>
        </pc:picChg>
        <pc:picChg chg="add mod ord">
          <ac:chgData name="Ballard, Rebecca" userId="cead3963-aebf-43b0-8cee-afaea7285ba8" providerId="ADAL" clId="{EA4220F5-6CE5-47B8-93AB-0F41C975033A}" dt="2021-01-15T18:10:02.276" v="2718" actId="14100"/>
          <ac:picMkLst>
            <pc:docMk/>
            <pc:sldMk cId="1997110180" sldId="448"/>
            <ac:picMk id="9" creationId="{607B824E-333F-43F7-9966-C07BB8D9C11A}"/>
          </ac:picMkLst>
        </pc:picChg>
      </pc:sldChg>
      <pc:sldChg chg="addSp delSp modSp add del mod delAnim">
        <pc:chgData name="Ballard, Rebecca" userId="cead3963-aebf-43b0-8cee-afaea7285ba8" providerId="ADAL" clId="{EA4220F5-6CE5-47B8-93AB-0F41C975033A}" dt="2021-01-15T19:33:40.147" v="3904" actId="47"/>
        <pc:sldMkLst>
          <pc:docMk/>
          <pc:sldMk cId="4071925077" sldId="449"/>
        </pc:sldMkLst>
        <pc:spChg chg="mod">
          <ac:chgData name="Ballard, Rebecca" userId="cead3963-aebf-43b0-8cee-afaea7285ba8" providerId="ADAL" clId="{EA4220F5-6CE5-47B8-93AB-0F41C975033A}" dt="2021-01-15T18:11:58.873" v="2777" actId="20577"/>
          <ac:spMkLst>
            <pc:docMk/>
            <pc:sldMk cId="4071925077" sldId="449"/>
            <ac:spMk id="5" creationId="{00000000-0000-0000-0000-000000000000}"/>
          </ac:spMkLst>
        </pc:spChg>
        <pc:spChg chg="del">
          <ac:chgData name="Ballard, Rebecca" userId="cead3963-aebf-43b0-8cee-afaea7285ba8" providerId="ADAL" clId="{EA4220F5-6CE5-47B8-93AB-0F41C975033A}" dt="2021-01-15T18:12:05.545" v="2780" actId="478"/>
          <ac:spMkLst>
            <pc:docMk/>
            <pc:sldMk cId="4071925077" sldId="449"/>
            <ac:spMk id="7" creationId="{AEC9A599-F2B3-4C70-909F-90D924721B69}"/>
          </ac:spMkLst>
        </pc:spChg>
        <pc:spChg chg="mod">
          <ac:chgData name="Ballard, Rebecca" userId="cead3963-aebf-43b0-8cee-afaea7285ba8" providerId="ADAL" clId="{EA4220F5-6CE5-47B8-93AB-0F41C975033A}" dt="2021-01-15T18:12:36.312" v="2866" actId="20577"/>
          <ac:spMkLst>
            <pc:docMk/>
            <pc:sldMk cId="4071925077" sldId="449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EA4220F5-6CE5-47B8-93AB-0F41C975033A}" dt="2021-01-15T18:16:14.821" v="3381" actId="1076"/>
          <ac:spMkLst>
            <pc:docMk/>
            <pc:sldMk cId="4071925077" sldId="449"/>
            <ac:spMk id="11" creationId="{77B2735A-5508-4DDB-B73C-E70BF456C5B0}"/>
          </ac:spMkLst>
        </pc:spChg>
        <pc:picChg chg="del">
          <ac:chgData name="Ballard, Rebecca" userId="cead3963-aebf-43b0-8cee-afaea7285ba8" providerId="ADAL" clId="{EA4220F5-6CE5-47B8-93AB-0F41C975033A}" dt="2021-01-15T18:12:01.362" v="2778" actId="478"/>
          <ac:picMkLst>
            <pc:docMk/>
            <pc:sldMk cId="4071925077" sldId="449"/>
            <ac:picMk id="3" creationId="{6747FAC4-6C05-431E-894E-4D2BBD98CC1C}"/>
          </ac:picMkLst>
        </pc:picChg>
        <pc:picChg chg="add mod">
          <ac:chgData name="Ballard, Rebecca" userId="cead3963-aebf-43b0-8cee-afaea7285ba8" providerId="ADAL" clId="{EA4220F5-6CE5-47B8-93AB-0F41C975033A}" dt="2021-01-15T18:16:17.100" v="3382" actId="1076"/>
          <ac:picMkLst>
            <pc:docMk/>
            <pc:sldMk cId="4071925077" sldId="449"/>
            <ac:picMk id="6" creationId="{F0782454-F479-4CD3-AEC4-9F3FC4A9942F}"/>
          </ac:picMkLst>
        </pc:picChg>
        <pc:picChg chg="del">
          <ac:chgData name="Ballard, Rebecca" userId="cead3963-aebf-43b0-8cee-afaea7285ba8" providerId="ADAL" clId="{EA4220F5-6CE5-47B8-93AB-0F41C975033A}" dt="2021-01-15T18:12:03.022" v="2779" actId="478"/>
          <ac:picMkLst>
            <pc:docMk/>
            <pc:sldMk cId="4071925077" sldId="449"/>
            <ac:picMk id="9" creationId="{607B824E-333F-43F7-9966-C07BB8D9C11A}"/>
          </ac:picMkLst>
        </pc:picChg>
        <pc:picChg chg="add mod">
          <ac:chgData name="Ballard, Rebecca" userId="cead3963-aebf-43b0-8cee-afaea7285ba8" providerId="ADAL" clId="{EA4220F5-6CE5-47B8-93AB-0F41C975033A}" dt="2021-01-15T18:16:46.342" v="3384" actId="1076"/>
          <ac:picMkLst>
            <pc:docMk/>
            <pc:sldMk cId="4071925077" sldId="449"/>
            <ac:picMk id="12" creationId="{5ACF20EF-2023-4DC5-BADC-BF7DA4BDDE02}"/>
          </ac:picMkLst>
        </pc:picChg>
      </pc:sldChg>
      <pc:sldChg chg="addSp delSp modSp add del mod">
        <pc:chgData name="Ballard, Rebecca" userId="cead3963-aebf-43b0-8cee-afaea7285ba8" providerId="ADAL" clId="{EA4220F5-6CE5-47B8-93AB-0F41C975033A}" dt="2021-01-15T19:33:40.997" v="3906" actId="47"/>
        <pc:sldMkLst>
          <pc:docMk/>
          <pc:sldMk cId="2900785554" sldId="450"/>
        </pc:sldMkLst>
        <pc:spChg chg="mod">
          <ac:chgData name="Ballard, Rebecca" userId="cead3963-aebf-43b0-8cee-afaea7285ba8" providerId="ADAL" clId="{EA4220F5-6CE5-47B8-93AB-0F41C975033A}" dt="2021-01-15T18:19:13.436" v="3410" actId="20577"/>
          <ac:spMkLst>
            <pc:docMk/>
            <pc:sldMk cId="2900785554" sldId="450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8:19:49.991" v="3526" actId="20577"/>
          <ac:spMkLst>
            <pc:docMk/>
            <pc:sldMk cId="2900785554" sldId="450"/>
            <ac:spMk id="10" creationId="{7AA31EEF-F70C-4F20-B058-2711EFDBA6D7}"/>
          </ac:spMkLst>
        </pc:spChg>
        <pc:spChg chg="del">
          <ac:chgData name="Ballard, Rebecca" userId="cead3963-aebf-43b0-8cee-afaea7285ba8" providerId="ADAL" clId="{EA4220F5-6CE5-47B8-93AB-0F41C975033A}" dt="2021-01-15T18:19:18.218" v="3411" actId="478"/>
          <ac:spMkLst>
            <pc:docMk/>
            <pc:sldMk cId="2900785554" sldId="450"/>
            <ac:spMk id="11" creationId="{77B2735A-5508-4DDB-B73C-E70BF456C5B0}"/>
          </ac:spMkLst>
        </pc:spChg>
        <pc:picChg chg="add mod">
          <ac:chgData name="Ballard, Rebecca" userId="cead3963-aebf-43b0-8cee-afaea7285ba8" providerId="ADAL" clId="{EA4220F5-6CE5-47B8-93AB-0F41C975033A}" dt="2021-01-15T18:19:32.481" v="3416" actId="1076"/>
          <ac:picMkLst>
            <pc:docMk/>
            <pc:sldMk cId="2900785554" sldId="450"/>
            <ac:picMk id="3" creationId="{2FDAAD02-40D4-45EE-BD46-894DF976FBBD}"/>
          </ac:picMkLst>
        </pc:picChg>
        <pc:picChg chg="del">
          <ac:chgData name="Ballard, Rebecca" userId="cead3963-aebf-43b0-8cee-afaea7285ba8" providerId="ADAL" clId="{EA4220F5-6CE5-47B8-93AB-0F41C975033A}" dt="2021-01-15T18:19:20.200" v="3412" actId="478"/>
          <ac:picMkLst>
            <pc:docMk/>
            <pc:sldMk cId="2900785554" sldId="450"/>
            <ac:picMk id="6" creationId="{F0782454-F479-4CD3-AEC4-9F3FC4A9942F}"/>
          </ac:picMkLst>
        </pc:picChg>
        <pc:picChg chg="del">
          <ac:chgData name="Ballard, Rebecca" userId="cead3963-aebf-43b0-8cee-afaea7285ba8" providerId="ADAL" clId="{EA4220F5-6CE5-47B8-93AB-0F41C975033A}" dt="2021-01-15T18:19:21.810" v="3413" actId="478"/>
          <ac:picMkLst>
            <pc:docMk/>
            <pc:sldMk cId="2900785554" sldId="450"/>
            <ac:picMk id="12" creationId="{5ACF20EF-2023-4DC5-BADC-BF7DA4BDDE02}"/>
          </ac:picMkLst>
        </pc:picChg>
      </pc:sldChg>
      <pc:sldChg chg="addSp delSp modSp add del mod">
        <pc:chgData name="Ballard, Rebecca" userId="cead3963-aebf-43b0-8cee-afaea7285ba8" providerId="ADAL" clId="{EA4220F5-6CE5-47B8-93AB-0F41C975033A}" dt="2021-01-15T19:33:41.207" v="3907" actId="47"/>
        <pc:sldMkLst>
          <pc:docMk/>
          <pc:sldMk cId="2083616222" sldId="451"/>
        </pc:sldMkLst>
        <pc:spChg chg="mod">
          <ac:chgData name="Ballard, Rebecca" userId="cead3963-aebf-43b0-8cee-afaea7285ba8" providerId="ADAL" clId="{EA4220F5-6CE5-47B8-93AB-0F41C975033A}" dt="2021-01-15T18:20:12.381" v="3550" actId="20577"/>
          <ac:spMkLst>
            <pc:docMk/>
            <pc:sldMk cId="2083616222" sldId="451"/>
            <ac:spMk id="5" creationId="{00000000-0000-0000-0000-000000000000}"/>
          </ac:spMkLst>
        </pc:spChg>
        <pc:spChg chg="mod">
          <ac:chgData name="Ballard, Rebecca" userId="cead3963-aebf-43b0-8cee-afaea7285ba8" providerId="ADAL" clId="{EA4220F5-6CE5-47B8-93AB-0F41C975033A}" dt="2021-01-15T18:21:14.039" v="3680" actId="20577"/>
          <ac:spMkLst>
            <pc:docMk/>
            <pc:sldMk cId="2083616222" sldId="451"/>
            <ac:spMk id="10" creationId="{7AA31EEF-F70C-4F20-B058-2711EFDBA6D7}"/>
          </ac:spMkLst>
        </pc:spChg>
        <pc:picChg chg="del">
          <ac:chgData name="Ballard, Rebecca" userId="cead3963-aebf-43b0-8cee-afaea7285ba8" providerId="ADAL" clId="{EA4220F5-6CE5-47B8-93AB-0F41C975033A}" dt="2021-01-15T18:20:14.839" v="3551" actId="478"/>
          <ac:picMkLst>
            <pc:docMk/>
            <pc:sldMk cId="2083616222" sldId="451"/>
            <ac:picMk id="3" creationId="{2FDAAD02-40D4-45EE-BD46-894DF976FBBD}"/>
          </ac:picMkLst>
        </pc:picChg>
        <pc:picChg chg="add mod">
          <ac:chgData name="Ballard, Rebecca" userId="cead3963-aebf-43b0-8cee-afaea7285ba8" providerId="ADAL" clId="{EA4220F5-6CE5-47B8-93AB-0F41C975033A}" dt="2021-01-15T18:20:45.623" v="3554" actId="1076"/>
          <ac:picMkLst>
            <pc:docMk/>
            <pc:sldMk cId="2083616222" sldId="451"/>
            <ac:picMk id="4" creationId="{FCAEBF27-18CE-416C-A4F0-A7385B7CF3D8}"/>
          </ac:picMkLst>
        </pc:picChg>
      </pc:sldChg>
    </pc:docChg>
  </pc:docChgLst>
  <pc:docChgLst>
    <pc:chgData name="Ballard, Rebecca" userId="cead3963-aebf-43b0-8cee-afaea7285ba8" providerId="ADAL" clId="{C062BCA0-B87B-4922-A282-8BD78BF0DE72}"/>
    <pc:docChg chg="modSld">
      <pc:chgData name="Ballard, Rebecca" userId="cead3963-aebf-43b0-8cee-afaea7285ba8" providerId="ADAL" clId="{C062BCA0-B87B-4922-A282-8BD78BF0DE72}" dt="2021-04-23T19:06:18.502" v="1" actId="1076"/>
      <pc:docMkLst>
        <pc:docMk/>
      </pc:docMkLst>
      <pc:sldChg chg="modSp mod">
        <pc:chgData name="Ballard, Rebecca" userId="cead3963-aebf-43b0-8cee-afaea7285ba8" providerId="ADAL" clId="{C062BCA0-B87B-4922-A282-8BD78BF0DE72}" dt="2021-04-23T19:06:18.502" v="1" actId="1076"/>
        <pc:sldMkLst>
          <pc:docMk/>
          <pc:sldMk cId="2104490998" sldId="418"/>
        </pc:sldMkLst>
        <pc:spChg chg="mod">
          <ac:chgData name="Ballard, Rebecca" userId="cead3963-aebf-43b0-8cee-afaea7285ba8" providerId="ADAL" clId="{C062BCA0-B87B-4922-A282-8BD78BF0DE72}" dt="2021-04-23T19:06:18.502" v="1" actId="1076"/>
          <ac:spMkLst>
            <pc:docMk/>
            <pc:sldMk cId="2104490998" sldId="418"/>
            <ac:spMk id="8" creationId="{14244D30-BDEE-470D-B056-7E0020D5BB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Tracking the Submission Progress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January 15,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915BE-838E-4F79-A130-778BBCCD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95" y="2478505"/>
            <a:ext cx="10601327" cy="4143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B77A3-4C39-4912-B2EE-B448B3CFE376}"/>
              </a:ext>
            </a:extLst>
          </p:cNvPr>
          <p:cNvSpPr txBox="1"/>
          <p:nvPr/>
        </p:nvSpPr>
        <p:spPr>
          <a:xfrm>
            <a:off x="1391051" y="323441"/>
            <a:ext cx="10387263" cy="798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b="1" dirty="0" err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</a:t>
            </a:r>
            <a:r>
              <a:rPr lang="en-US" sz="2245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uses color coded “statuses” to classify where a submission is in the review process.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1CC02-0E82-49C4-9D77-4B5863422BA9}"/>
              </a:ext>
            </a:extLst>
          </p:cNvPr>
          <p:cNvSpPr txBox="1"/>
          <p:nvPr/>
        </p:nvSpPr>
        <p:spPr>
          <a:xfrm>
            <a:off x="1391051" y="1650519"/>
            <a:ext cx="1069417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Study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Dashboard,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find a list of studies in which you are listed as study personnel.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column “study status” you can find where that protocol is in the review process.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4244D30-BDEE-470D-B056-7E0020D5BB0E}"/>
              </a:ext>
            </a:extLst>
          </p:cNvPr>
          <p:cNvSpPr/>
          <p:nvPr/>
        </p:nvSpPr>
        <p:spPr>
          <a:xfrm>
            <a:off x="123725" y="4136468"/>
            <a:ext cx="1267326" cy="64350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B77A3-4C39-4912-B2EE-B448B3CFE376}"/>
              </a:ext>
            </a:extLst>
          </p:cNvPr>
          <p:cNvSpPr txBox="1"/>
          <p:nvPr/>
        </p:nvSpPr>
        <p:spPr>
          <a:xfrm>
            <a:off x="1391051" y="235582"/>
            <a:ext cx="10387263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 History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1CC02-0E82-49C4-9D77-4B5863422BA9}"/>
              </a:ext>
            </a:extLst>
          </p:cNvPr>
          <p:cNvSpPr txBox="1"/>
          <p:nvPr/>
        </p:nvSpPr>
        <p:spPr>
          <a:xfrm>
            <a:off x="1497829" y="782141"/>
            <a:ext cx="1028048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History icon under the submission to open a quick view of the review process.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742C7-AAC3-4D75-AEE7-EB14F884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25" y="1650519"/>
            <a:ext cx="10676021" cy="497189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707F477-E71D-4819-893B-B5B2CD003943}"/>
              </a:ext>
            </a:extLst>
          </p:cNvPr>
          <p:cNvSpPr/>
          <p:nvPr/>
        </p:nvSpPr>
        <p:spPr>
          <a:xfrm>
            <a:off x="7276799" y="3492966"/>
            <a:ext cx="1267326" cy="64350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E9383-A809-48BB-95CE-6F412EC0E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907124" cy="2769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B77A3-4C39-4912-B2EE-B448B3CFE376}"/>
              </a:ext>
            </a:extLst>
          </p:cNvPr>
          <p:cNvSpPr txBox="1"/>
          <p:nvPr/>
        </p:nvSpPr>
        <p:spPr>
          <a:xfrm>
            <a:off x="1391051" y="235582"/>
            <a:ext cx="10387263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Submission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1CC02-0E82-49C4-9D77-4B5863422BA9}"/>
              </a:ext>
            </a:extLst>
          </p:cNvPr>
          <p:cNvSpPr txBox="1"/>
          <p:nvPr/>
        </p:nvSpPr>
        <p:spPr>
          <a:xfrm>
            <a:off x="1497829" y="782141"/>
            <a:ext cx="1028048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Submission Status – In progress will display all current submissions in the review process.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07F477-E71D-4819-893B-B5B2CD003943}"/>
              </a:ext>
            </a:extLst>
          </p:cNvPr>
          <p:cNvSpPr/>
          <p:nvPr/>
        </p:nvSpPr>
        <p:spPr>
          <a:xfrm>
            <a:off x="123725" y="1650519"/>
            <a:ext cx="1267326" cy="64350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01645-A70F-4AD6-9FFB-C28F6D922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50519"/>
            <a:ext cx="10789519" cy="48786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B77A3-4C39-4912-B2EE-B448B3CFE376}"/>
              </a:ext>
            </a:extLst>
          </p:cNvPr>
          <p:cNvSpPr txBox="1"/>
          <p:nvPr/>
        </p:nvSpPr>
        <p:spPr>
          <a:xfrm>
            <a:off x="1391051" y="235582"/>
            <a:ext cx="10387263" cy="42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45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Submission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1CC02-0E82-49C4-9D77-4B5863422BA9}"/>
              </a:ext>
            </a:extLst>
          </p:cNvPr>
          <p:cNvSpPr txBox="1"/>
          <p:nvPr/>
        </p:nvSpPr>
        <p:spPr>
          <a:xfrm>
            <a:off x="1480534" y="770439"/>
            <a:ext cx="10280485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Submission Status – In progress will display all current submissions in the review process.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Clicking “Steps” will provide a visualization of where the submission is in the review process.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07F477-E71D-4819-893B-B5B2CD003943}"/>
              </a:ext>
            </a:extLst>
          </p:cNvPr>
          <p:cNvSpPr/>
          <p:nvPr/>
        </p:nvSpPr>
        <p:spPr>
          <a:xfrm rot="10800000">
            <a:off x="10940716" y="3315796"/>
            <a:ext cx="1171074" cy="64350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83FA10-7A38-4669-AEE3-2B432ADE3243}"/>
              </a:ext>
            </a:extLst>
          </p:cNvPr>
          <p:cNvGrpSpPr/>
          <p:nvPr/>
        </p:nvGrpSpPr>
        <p:grpSpPr>
          <a:xfrm>
            <a:off x="2662989" y="4984175"/>
            <a:ext cx="7934977" cy="643502"/>
            <a:chOff x="2662989" y="4984175"/>
            <a:chExt cx="7934977" cy="643502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EB28CBBF-2D84-4A1C-85F4-0221628D052B}"/>
                </a:ext>
              </a:extLst>
            </p:cNvPr>
            <p:cNvSpPr/>
            <p:nvPr/>
          </p:nvSpPr>
          <p:spPr>
            <a:xfrm rot="10800000">
              <a:off x="2662989" y="4984175"/>
              <a:ext cx="1171074" cy="64350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solidFill>
                  <a:schemeClr val="bg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82216D-40D2-4F50-A0A4-4CACDAB2F0F1}"/>
                </a:ext>
              </a:extLst>
            </p:cNvPr>
            <p:cNvSpPr txBox="1"/>
            <p:nvPr/>
          </p:nvSpPr>
          <p:spPr>
            <a:xfrm>
              <a:off x="3914273" y="5101808"/>
              <a:ext cx="6683693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 the + on each step to get more details.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3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168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1_Ethicon PPT Template</vt:lpstr>
      <vt:lpstr>Tracking the Submission Progress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16</cp:revision>
  <dcterms:created xsi:type="dcterms:W3CDTF">2019-05-31T22:19:30Z</dcterms:created>
  <dcterms:modified xsi:type="dcterms:W3CDTF">2021-04-23T19:06:32Z</dcterms:modified>
</cp:coreProperties>
</file>