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57" r:id="rId3"/>
    <p:sldId id="274" r:id="rId4"/>
    <p:sldId id="450" r:id="rId5"/>
    <p:sldId id="453" r:id="rId6"/>
    <p:sldId id="455" r:id="rId7"/>
    <p:sldId id="465" r:id="rId8"/>
    <p:sldId id="467" r:id="rId9"/>
    <p:sldId id="460" r:id="rId10"/>
    <p:sldId id="468" r:id="rId11"/>
    <p:sldId id="469" r:id="rId12"/>
    <p:sldId id="470" r:id="rId13"/>
    <p:sldId id="471" r:id="rId14"/>
    <p:sldId id="462" r:id="rId15"/>
    <p:sldId id="4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BD775-D234-44BC-95B5-71D81BBE2EDD}" v="16" dt="2021-05-25T14:13:32.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3" d="100"/>
          <a:sy n="93" d="100"/>
        </p:scale>
        <p:origin x="72"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ard, Rebecca" userId="cead3963-aebf-43b0-8cee-afaea7285ba8" providerId="ADAL" clId="{EF0BD775-D234-44BC-95B5-71D81BBE2EDD}"/>
    <pc:docChg chg="undo custSel addSld delSld modSld sldOrd">
      <pc:chgData name="Ballard, Rebecca" userId="cead3963-aebf-43b0-8cee-afaea7285ba8" providerId="ADAL" clId="{EF0BD775-D234-44BC-95B5-71D81BBE2EDD}" dt="2021-05-25T14:16:30.035" v="2247" actId="20577"/>
      <pc:docMkLst>
        <pc:docMk/>
      </pc:docMkLst>
      <pc:sldChg chg="modSp mod">
        <pc:chgData name="Ballard, Rebecca" userId="cead3963-aebf-43b0-8cee-afaea7285ba8" providerId="ADAL" clId="{EF0BD775-D234-44BC-95B5-71D81BBE2EDD}" dt="2021-05-25T13:31:27.297" v="28" actId="20577"/>
        <pc:sldMkLst>
          <pc:docMk/>
          <pc:sldMk cId="2795213322" sldId="257"/>
        </pc:sldMkLst>
        <pc:spChg chg="mod">
          <ac:chgData name="Ballard, Rebecca" userId="cead3963-aebf-43b0-8cee-afaea7285ba8" providerId="ADAL" clId="{EF0BD775-D234-44BC-95B5-71D81BBE2EDD}" dt="2021-05-25T13:31:20.965" v="14" actId="20577"/>
          <ac:spMkLst>
            <pc:docMk/>
            <pc:sldMk cId="2795213322" sldId="257"/>
            <ac:spMk id="2" creationId="{00000000-0000-0000-0000-000000000000}"/>
          </ac:spMkLst>
        </pc:spChg>
        <pc:spChg chg="mod">
          <ac:chgData name="Ballard, Rebecca" userId="cead3963-aebf-43b0-8cee-afaea7285ba8" providerId="ADAL" clId="{EF0BD775-D234-44BC-95B5-71D81BBE2EDD}" dt="2021-05-25T13:31:27.297" v="28" actId="20577"/>
          <ac:spMkLst>
            <pc:docMk/>
            <pc:sldMk cId="2795213322" sldId="257"/>
            <ac:spMk id="4" creationId="{00000000-0000-0000-0000-000000000000}"/>
          </ac:spMkLst>
        </pc:spChg>
      </pc:sldChg>
      <pc:sldChg chg="modSp mod">
        <pc:chgData name="Ballard, Rebecca" userId="cead3963-aebf-43b0-8cee-afaea7285ba8" providerId="ADAL" clId="{EF0BD775-D234-44BC-95B5-71D81BBE2EDD}" dt="2021-05-25T13:31:34.097" v="59" actId="20577"/>
        <pc:sldMkLst>
          <pc:docMk/>
          <pc:sldMk cId="1915131665" sldId="274"/>
        </pc:sldMkLst>
        <pc:spChg chg="mod">
          <ac:chgData name="Ballard, Rebecca" userId="cead3963-aebf-43b0-8cee-afaea7285ba8" providerId="ADAL" clId="{EF0BD775-D234-44BC-95B5-71D81BBE2EDD}" dt="2021-05-25T13:31:34.097" v="59" actId="20577"/>
          <ac:spMkLst>
            <pc:docMk/>
            <pc:sldMk cId="1915131665" sldId="274"/>
            <ac:spMk id="6" creationId="{160E2506-8ED8-40CB-9DC0-B9354CC17226}"/>
          </ac:spMkLst>
        </pc:spChg>
      </pc:sldChg>
      <pc:sldChg chg="del">
        <pc:chgData name="Ballard, Rebecca" userId="cead3963-aebf-43b0-8cee-afaea7285ba8" providerId="ADAL" clId="{EF0BD775-D234-44BC-95B5-71D81BBE2EDD}" dt="2021-05-25T13:31:37.327" v="60" actId="47"/>
        <pc:sldMkLst>
          <pc:docMk/>
          <pc:sldMk cId="1986595603" sldId="434"/>
        </pc:sldMkLst>
      </pc:sldChg>
      <pc:sldChg chg="del">
        <pc:chgData name="Ballard, Rebecca" userId="cead3963-aebf-43b0-8cee-afaea7285ba8" providerId="ADAL" clId="{EF0BD775-D234-44BC-95B5-71D81BBE2EDD}" dt="2021-05-25T13:31:44.170" v="61" actId="47"/>
        <pc:sldMkLst>
          <pc:docMk/>
          <pc:sldMk cId="2083616222" sldId="451"/>
        </pc:sldMkLst>
      </pc:sldChg>
      <pc:sldChg chg="del">
        <pc:chgData name="Ballard, Rebecca" userId="cead3963-aebf-43b0-8cee-afaea7285ba8" providerId="ADAL" clId="{EF0BD775-D234-44BC-95B5-71D81BBE2EDD}" dt="2021-05-25T13:31:51.268" v="62" actId="47"/>
        <pc:sldMkLst>
          <pc:docMk/>
          <pc:sldMk cId="819933052" sldId="454"/>
        </pc:sldMkLst>
      </pc:sldChg>
      <pc:sldChg chg="del">
        <pc:chgData name="Ballard, Rebecca" userId="cead3963-aebf-43b0-8cee-afaea7285ba8" providerId="ADAL" clId="{EF0BD775-D234-44BC-95B5-71D81BBE2EDD}" dt="2021-05-25T13:32:34.747" v="147" actId="47"/>
        <pc:sldMkLst>
          <pc:docMk/>
          <pc:sldMk cId="2093111034" sldId="456"/>
        </pc:sldMkLst>
      </pc:sldChg>
      <pc:sldChg chg="addSp delSp modSp mod">
        <pc:chgData name="Ballard, Rebecca" userId="cead3963-aebf-43b0-8cee-afaea7285ba8" providerId="ADAL" clId="{EF0BD775-D234-44BC-95B5-71D81BBE2EDD}" dt="2021-05-25T13:35:11.482" v="366" actId="478"/>
        <pc:sldMkLst>
          <pc:docMk/>
          <pc:sldMk cId="1662178408" sldId="460"/>
        </pc:sldMkLst>
        <pc:spChg chg="mod">
          <ac:chgData name="Ballard, Rebecca" userId="cead3963-aebf-43b0-8cee-afaea7285ba8" providerId="ADAL" clId="{EF0BD775-D234-44BC-95B5-71D81BBE2EDD}" dt="2021-05-25T13:35:11.217" v="365" actId="20577"/>
          <ac:spMkLst>
            <pc:docMk/>
            <pc:sldMk cId="1662178408" sldId="460"/>
            <ac:spMk id="11" creationId="{B9167A49-8224-463A-BFF4-766F80265E26}"/>
          </ac:spMkLst>
        </pc:spChg>
        <pc:picChg chg="add del mod">
          <ac:chgData name="Ballard, Rebecca" userId="cead3963-aebf-43b0-8cee-afaea7285ba8" providerId="ADAL" clId="{EF0BD775-D234-44BC-95B5-71D81BBE2EDD}" dt="2021-05-25T13:35:11.482" v="366" actId="478"/>
          <ac:picMkLst>
            <pc:docMk/>
            <pc:sldMk cId="1662178408" sldId="460"/>
            <ac:picMk id="12" creationId="{22F31AE1-4C87-4E3A-A180-CDB3AA52DA52}"/>
          </ac:picMkLst>
        </pc:picChg>
      </pc:sldChg>
      <pc:sldChg chg="addSp delSp modSp mod">
        <pc:chgData name="Ballard, Rebecca" userId="cead3963-aebf-43b0-8cee-afaea7285ba8" providerId="ADAL" clId="{EF0BD775-D234-44BC-95B5-71D81BBE2EDD}" dt="2021-05-25T13:42:01.921" v="850" actId="14100"/>
        <pc:sldMkLst>
          <pc:docMk/>
          <pc:sldMk cId="890194602" sldId="462"/>
        </pc:sldMkLst>
        <pc:spChg chg="mod">
          <ac:chgData name="Ballard, Rebecca" userId="cead3963-aebf-43b0-8cee-afaea7285ba8" providerId="ADAL" clId="{EF0BD775-D234-44BC-95B5-71D81BBE2EDD}" dt="2021-05-25T13:41:05.488" v="727" actId="20577"/>
          <ac:spMkLst>
            <pc:docMk/>
            <pc:sldMk cId="890194602" sldId="462"/>
            <ac:spMk id="5" creationId="{00000000-0000-0000-0000-000000000000}"/>
          </ac:spMkLst>
        </pc:spChg>
        <pc:spChg chg="mod">
          <ac:chgData name="Ballard, Rebecca" userId="cead3963-aebf-43b0-8cee-afaea7285ba8" providerId="ADAL" clId="{EF0BD775-D234-44BC-95B5-71D81BBE2EDD}" dt="2021-05-25T13:41:24.849" v="844" actId="20577"/>
          <ac:spMkLst>
            <pc:docMk/>
            <pc:sldMk cId="890194602" sldId="462"/>
            <ac:spMk id="11" creationId="{B9167A49-8224-463A-BFF4-766F80265E26}"/>
          </ac:spMkLst>
        </pc:spChg>
        <pc:picChg chg="del">
          <ac:chgData name="Ballard, Rebecca" userId="cead3963-aebf-43b0-8cee-afaea7285ba8" providerId="ADAL" clId="{EF0BD775-D234-44BC-95B5-71D81BBE2EDD}" dt="2021-05-25T13:39:17.211" v="541" actId="478"/>
          <ac:picMkLst>
            <pc:docMk/>
            <pc:sldMk cId="890194602" sldId="462"/>
            <ac:picMk id="3" creationId="{457D06E9-C244-4DFB-8728-69FFBF809E69}"/>
          </ac:picMkLst>
        </pc:picChg>
        <pc:picChg chg="add mod">
          <ac:chgData name="Ballard, Rebecca" userId="cead3963-aebf-43b0-8cee-afaea7285ba8" providerId="ADAL" clId="{EF0BD775-D234-44BC-95B5-71D81BBE2EDD}" dt="2021-05-25T13:42:01.921" v="850" actId="14100"/>
          <ac:picMkLst>
            <pc:docMk/>
            <pc:sldMk cId="890194602" sldId="462"/>
            <ac:picMk id="4" creationId="{5A4F1B13-D397-414A-9398-F5BB41816D0C}"/>
          </ac:picMkLst>
        </pc:picChg>
      </pc:sldChg>
      <pc:sldChg chg="del">
        <pc:chgData name="Ballard, Rebecca" userId="cead3963-aebf-43b0-8cee-afaea7285ba8" providerId="ADAL" clId="{EF0BD775-D234-44BC-95B5-71D81BBE2EDD}" dt="2021-05-25T13:32:00.331" v="64" actId="47"/>
        <pc:sldMkLst>
          <pc:docMk/>
          <pc:sldMk cId="3217787255" sldId="463"/>
        </pc:sldMkLst>
      </pc:sldChg>
      <pc:sldChg chg="del">
        <pc:chgData name="Ballard, Rebecca" userId="cead3963-aebf-43b0-8cee-afaea7285ba8" providerId="ADAL" clId="{EF0BD775-D234-44BC-95B5-71D81BBE2EDD}" dt="2021-05-25T13:31:58.142" v="63" actId="47"/>
        <pc:sldMkLst>
          <pc:docMk/>
          <pc:sldMk cId="2865526184" sldId="464"/>
        </pc:sldMkLst>
      </pc:sldChg>
      <pc:sldChg chg="modSp mod">
        <pc:chgData name="Ballard, Rebecca" userId="cead3963-aebf-43b0-8cee-afaea7285ba8" providerId="ADAL" clId="{EF0BD775-D234-44BC-95B5-71D81BBE2EDD}" dt="2021-05-25T13:32:29.048" v="146" actId="6549"/>
        <pc:sldMkLst>
          <pc:docMk/>
          <pc:sldMk cId="2589695655" sldId="465"/>
        </pc:sldMkLst>
        <pc:spChg chg="mod">
          <ac:chgData name="Ballard, Rebecca" userId="cead3963-aebf-43b0-8cee-afaea7285ba8" providerId="ADAL" clId="{EF0BD775-D234-44BC-95B5-71D81BBE2EDD}" dt="2021-05-25T13:32:29.048" v="146" actId="6549"/>
          <ac:spMkLst>
            <pc:docMk/>
            <pc:sldMk cId="2589695655" sldId="465"/>
            <ac:spMk id="5" creationId="{00000000-0000-0000-0000-000000000000}"/>
          </ac:spMkLst>
        </pc:spChg>
        <pc:spChg chg="mod">
          <ac:chgData name="Ballard, Rebecca" userId="cead3963-aebf-43b0-8cee-afaea7285ba8" providerId="ADAL" clId="{EF0BD775-D234-44BC-95B5-71D81BBE2EDD}" dt="2021-05-25T13:32:22.520" v="144" actId="20577"/>
          <ac:spMkLst>
            <pc:docMk/>
            <pc:sldMk cId="2589695655" sldId="465"/>
            <ac:spMk id="11" creationId="{B9167A49-8224-463A-BFF4-766F80265E26}"/>
          </ac:spMkLst>
        </pc:spChg>
      </pc:sldChg>
      <pc:sldChg chg="addSp delSp modSp mod">
        <pc:chgData name="Ballard, Rebecca" userId="cead3963-aebf-43b0-8cee-afaea7285ba8" providerId="ADAL" clId="{EF0BD775-D234-44BC-95B5-71D81BBE2EDD}" dt="2021-05-25T13:48:12.750" v="1092" actId="20577"/>
        <pc:sldMkLst>
          <pc:docMk/>
          <pc:sldMk cId="1083382337" sldId="466"/>
        </pc:sldMkLst>
        <pc:spChg chg="del mod">
          <ac:chgData name="Ballard, Rebecca" userId="cead3963-aebf-43b0-8cee-afaea7285ba8" providerId="ADAL" clId="{EF0BD775-D234-44BC-95B5-71D81BBE2EDD}" dt="2021-05-25T13:43:58.243" v="883"/>
          <ac:spMkLst>
            <pc:docMk/>
            <pc:sldMk cId="1083382337" sldId="466"/>
            <ac:spMk id="5" creationId="{00000000-0000-0000-0000-000000000000}"/>
          </ac:spMkLst>
        </pc:spChg>
        <pc:spChg chg="add mod">
          <ac:chgData name="Ballard, Rebecca" userId="cead3963-aebf-43b0-8cee-afaea7285ba8" providerId="ADAL" clId="{EF0BD775-D234-44BC-95B5-71D81BBE2EDD}" dt="2021-05-25T13:46:54.821" v="903" actId="20577"/>
          <ac:spMkLst>
            <pc:docMk/>
            <pc:sldMk cId="1083382337" sldId="466"/>
            <ac:spMk id="8" creationId="{73B69D81-4FAB-4D55-ABFA-5C9F65E3FAC1}"/>
          </ac:spMkLst>
        </pc:spChg>
        <pc:spChg chg="mod">
          <ac:chgData name="Ballard, Rebecca" userId="cead3963-aebf-43b0-8cee-afaea7285ba8" providerId="ADAL" clId="{EF0BD775-D234-44BC-95B5-71D81BBE2EDD}" dt="2021-05-25T13:47:50.565" v="1058" actId="20577"/>
          <ac:spMkLst>
            <pc:docMk/>
            <pc:sldMk cId="1083382337" sldId="466"/>
            <ac:spMk id="11" creationId="{B9167A49-8224-463A-BFF4-766F80265E26}"/>
          </ac:spMkLst>
        </pc:spChg>
        <pc:spChg chg="add mod">
          <ac:chgData name="Ballard, Rebecca" userId="cead3963-aebf-43b0-8cee-afaea7285ba8" providerId="ADAL" clId="{EF0BD775-D234-44BC-95B5-71D81BBE2EDD}" dt="2021-05-25T13:48:12.750" v="1092" actId="20577"/>
          <ac:spMkLst>
            <pc:docMk/>
            <pc:sldMk cId="1083382337" sldId="466"/>
            <ac:spMk id="12" creationId="{06E1970D-6B06-496D-B683-601217541532}"/>
          </ac:spMkLst>
        </pc:spChg>
        <pc:picChg chg="del">
          <ac:chgData name="Ballard, Rebecca" userId="cead3963-aebf-43b0-8cee-afaea7285ba8" providerId="ADAL" clId="{EF0BD775-D234-44BC-95B5-71D81BBE2EDD}" dt="2021-05-25T13:43:58.243" v="881" actId="478"/>
          <ac:picMkLst>
            <pc:docMk/>
            <pc:sldMk cId="1083382337" sldId="466"/>
            <ac:picMk id="4" creationId="{CE8D5A9A-F25F-4961-AA93-03F18B888E83}"/>
          </ac:picMkLst>
        </pc:picChg>
        <pc:picChg chg="add mod">
          <ac:chgData name="Ballard, Rebecca" userId="cead3963-aebf-43b0-8cee-afaea7285ba8" providerId="ADAL" clId="{EF0BD775-D234-44BC-95B5-71D81BBE2EDD}" dt="2021-05-25T13:47:41.831" v="1053" actId="1076"/>
          <ac:picMkLst>
            <pc:docMk/>
            <pc:sldMk cId="1083382337" sldId="466"/>
            <ac:picMk id="7" creationId="{FB44A538-2E90-4AF4-8433-28F0DDC63C5F}"/>
          </ac:picMkLst>
        </pc:picChg>
        <pc:inkChg chg="add del">
          <ac:chgData name="Ballard, Rebecca" userId="cead3963-aebf-43b0-8cee-afaea7285ba8" providerId="ADAL" clId="{EF0BD775-D234-44BC-95B5-71D81BBE2EDD}" dt="2021-05-25T13:47:04.691" v="905"/>
          <ac:inkMkLst>
            <pc:docMk/>
            <pc:sldMk cId="1083382337" sldId="466"/>
            <ac:inkMk id="2" creationId="{1494F9BD-69EB-4771-AB52-F2B931F86B76}"/>
          </ac:inkMkLst>
        </pc:inkChg>
        <pc:inkChg chg="add">
          <ac:chgData name="Ballard, Rebecca" userId="cead3963-aebf-43b0-8cee-afaea7285ba8" providerId="ADAL" clId="{EF0BD775-D234-44BC-95B5-71D81BBE2EDD}" dt="2021-05-25T13:47:12.168" v="906" actId="9405"/>
          <ac:inkMkLst>
            <pc:docMk/>
            <pc:sldMk cId="1083382337" sldId="466"/>
            <ac:inkMk id="3" creationId="{D938FF59-63A0-4824-9227-7C6D49A3A0C1}"/>
          </ac:inkMkLst>
        </pc:inkChg>
      </pc:sldChg>
      <pc:sldChg chg="addSp delSp modSp add mod">
        <pc:chgData name="Ballard, Rebecca" userId="cead3963-aebf-43b0-8cee-afaea7285ba8" providerId="ADAL" clId="{EF0BD775-D234-44BC-95B5-71D81BBE2EDD}" dt="2021-05-25T13:38:41.356" v="540" actId="14100"/>
        <pc:sldMkLst>
          <pc:docMk/>
          <pc:sldMk cId="2218996397" sldId="467"/>
        </pc:sldMkLst>
        <pc:spChg chg="mod">
          <ac:chgData name="Ballard, Rebecca" userId="cead3963-aebf-43b0-8cee-afaea7285ba8" providerId="ADAL" clId="{EF0BD775-D234-44BC-95B5-71D81BBE2EDD}" dt="2021-05-25T13:33:27.872" v="204" actId="20577"/>
          <ac:spMkLst>
            <pc:docMk/>
            <pc:sldMk cId="2218996397" sldId="467"/>
            <ac:spMk id="5" creationId="{00000000-0000-0000-0000-000000000000}"/>
          </ac:spMkLst>
        </pc:spChg>
        <pc:spChg chg="del">
          <ac:chgData name="Ballard, Rebecca" userId="cead3963-aebf-43b0-8cee-afaea7285ba8" providerId="ADAL" clId="{EF0BD775-D234-44BC-95B5-71D81BBE2EDD}" dt="2021-05-25T13:33:34.285" v="206" actId="478"/>
          <ac:spMkLst>
            <pc:docMk/>
            <pc:sldMk cId="2218996397" sldId="467"/>
            <ac:spMk id="9" creationId="{11B4EFF0-5E43-4782-91EE-70F66F1DBF0B}"/>
          </ac:spMkLst>
        </pc:spChg>
        <pc:spChg chg="add mod">
          <ac:chgData name="Ballard, Rebecca" userId="cead3963-aebf-43b0-8cee-afaea7285ba8" providerId="ADAL" clId="{EF0BD775-D234-44BC-95B5-71D81BBE2EDD}" dt="2021-05-25T13:36:43.477" v="532" actId="14100"/>
          <ac:spMkLst>
            <pc:docMk/>
            <pc:sldMk cId="2218996397" sldId="467"/>
            <ac:spMk id="10" creationId="{600408BF-B131-47E2-8A79-41F9E9435BF1}"/>
          </ac:spMkLst>
        </pc:spChg>
        <pc:spChg chg="mod">
          <ac:chgData name="Ballard, Rebecca" userId="cead3963-aebf-43b0-8cee-afaea7285ba8" providerId="ADAL" clId="{EF0BD775-D234-44BC-95B5-71D81BBE2EDD}" dt="2021-05-25T13:35:42.085" v="521" actId="20577"/>
          <ac:spMkLst>
            <pc:docMk/>
            <pc:sldMk cId="2218996397" sldId="467"/>
            <ac:spMk id="11" creationId="{B9167A49-8224-463A-BFF4-766F80265E26}"/>
          </ac:spMkLst>
        </pc:spChg>
        <pc:spChg chg="add del mod">
          <ac:chgData name="Ballard, Rebecca" userId="cead3963-aebf-43b0-8cee-afaea7285ba8" providerId="ADAL" clId="{EF0BD775-D234-44BC-95B5-71D81BBE2EDD}" dt="2021-05-25T13:35:23.412" v="370"/>
          <ac:spMkLst>
            <pc:docMk/>
            <pc:sldMk cId="2218996397" sldId="467"/>
            <ac:spMk id="13" creationId="{1C61952D-FED3-4EF3-8630-41E0D912BE3A}"/>
          </ac:spMkLst>
        </pc:spChg>
        <pc:spChg chg="del">
          <ac:chgData name="Ballard, Rebecca" userId="cead3963-aebf-43b0-8cee-afaea7285ba8" providerId="ADAL" clId="{EF0BD775-D234-44BC-95B5-71D81BBE2EDD}" dt="2021-05-25T13:36:32.255" v="527" actId="478"/>
          <ac:spMkLst>
            <pc:docMk/>
            <pc:sldMk cId="2218996397" sldId="467"/>
            <ac:spMk id="34" creationId="{3624302C-E62F-4DB5-A7F0-2620A870AB9A}"/>
          </ac:spMkLst>
        </pc:spChg>
        <pc:picChg chg="del">
          <ac:chgData name="Ballard, Rebecca" userId="cead3963-aebf-43b0-8cee-afaea7285ba8" providerId="ADAL" clId="{EF0BD775-D234-44BC-95B5-71D81BBE2EDD}" dt="2021-05-25T13:33:30.312" v="205" actId="478"/>
          <ac:picMkLst>
            <pc:docMk/>
            <pc:sldMk cId="2218996397" sldId="467"/>
            <ac:picMk id="3" creationId="{BD7FC259-51BC-4C5B-8F05-130CEFF6CD9E}"/>
          </ac:picMkLst>
        </pc:picChg>
        <pc:picChg chg="add mod ord">
          <ac:chgData name="Ballard, Rebecca" userId="cead3963-aebf-43b0-8cee-afaea7285ba8" providerId="ADAL" clId="{EF0BD775-D234-44BC-95B5-71D81BBE2EDD}" dt="2021-05-25T13:36:36.997" v="529" actId="14100"/>
          <ac:picMkLst>
            <pc:docMk/>
            <pc:sldMk cId="2218996397" sldId="467"/>
            <ac:picMk id="4" creationId="{76B2FF4A-B111-46B6-91F6-80F8ACE77007}"/>
          </ac:picMkLst>
        </pc:picChg>
        <pc:picChg chg="add mod ord">
          <ac:chgData name="Ballard, Rebecca" userId="cead3963-aebf-43b0-8cee-afaea7285ba8" providerId="ADAL" clId="{EF0BD775-D234-44BC-95B5-71D81BBE2EDD}" dt="2021-05-25T13:38:41.356" v="540" actId="14100"/>
          <ac:picMkLst>
            <pc:docMk/>
            <pc:sldMk cId="2218996397" sldId="467"/>
            <ac:picMk id="7" creationId="{E31BADE8-70B4-443C-8C84-EB27BC10B4F1}"/>
          </ac:picMkLst>
        </pc:picChg>
        <pc:picChg chg="add del mod">
          <ac:chgData name="Ballard, Rebecca" userId="cead3963-aebf-43b0-8cee-afaea7285ba8" providerId="ADAL" clId="{EF0BD775-D234-44BC-95B5-71D81BBE2EDD}" dt="2021-05-25T13:36:26.431" v="525" actId="478"/>
          <ac:picMkLst>
            <pc:docMk/>
            <pc:sldMk cId="2218996397" sldId="467"/>
            <ac:picMk id="8" creationId="{3FBE968F-C7A8-4FDA-A090-BEE9CA03FBF1}"/>
          </ac:picMkLst>
        </pc:picChg>
        <pc:picChg chg="add del mod">
          <ac:chgData name="Ballard, Rebecca" userId="cead3963-aebf-43b0-8cee-afaea7285ba8" providerId="ADAL" clId="{EF0BD775-D234-44BC-95B5-71D81BBE2EDD}" dt="2021-05-25T13:35:23.412" v="370"/>
          <ac:picMkLst>
            <pc:docMk/>
            <pc:sldMk cId="2218996397" sldId="467"/>
            <ac:picMk id="12" creationId="{FFB3D6EA-5C75-458E-B7BF-C0F885E110FA}"/>
          </ac:picMkLst>
        </pc:picChg>
      </pc:sldChg>
      <pc:sldChg chg="addSp modSp add mod ord">
        <pc:chgData name="Ballard, Rebecca" userId="cead3963-aebf-43b0-8cee-afaea7285ba8" providerId="ADAL" clId="{EF0BD775-D234-44BC-95B5-71D81BBE2EDD}" dt="2021-05-25T13:40:53.986" v="677"/>
        <pc:sldMkLst>
          <pc:docMk/>
          <pc:sldMk cId="3501375560" sldId="468"/>
        </pc:sldMkLst>
        <pc:spChg chg="mod">
          <ac:chgData name="Ballard, Rebecca" userId="cead3963-aebf-43b0-8cee-afaea7285ba8" providerId="ADAL" clId="{EF0BD775-D234-44BC-95B5-71D81BBE2EDD}" dt="2021-05-25T13:40:24.259" v="580" actId="20577"/>
          <ac:spMkLst>
            <pc:docMk/>
            <pc:sldMk cId="3501375560" sldId="468"/>
            <ac:spMk id="5" creationId="{00000000-0000-0000-0000-000000000000}"/>
          </ac:spMkLst>
        </pc:spChg>
        <pc:spChg chg="mod">
          <ac:chgData name="Ballard, Rebecca" userId="cead3963-aebf-43b0-8cee-afaea7285ba8" providerId="ADAL" clId="{EF0BD775-D234-44BC-95B5-71D81BBE2EDD}" dt="2021-05-25T13:40:47.676" v="675" actId="20577"/>
          <ac:spMkLst>
            <pc:docMk/>
            <pc:sldMk cId="3501375560" sldId="468"/>
            <ac:spMk id="11" creationId="{B9167A49-8224-463A-BFF4-766F80265E26}"/>
          </ac:spMkLst>
        </pc:spChg>
        <pc:picChg chg="add mod">
          <ac:chgData name="Ballard, Rebecca" userId="cead3963-aebf-43b0-8cee-afaea7285ba8" providerId="ADAL" clId="{EF0BD775-D234-44BC-95B5-71D81BBE2EDD}" dt="2021-05-25T13:40:14.472" v="552" actId="14100"/>
          <ac:picMkLst>
            <pc:docMk/>
            <pc:sldMk cId="3501375560" sldId="468"/>
            <ac:picMk id="3" creationId="{4E7A28C7-A235-40DC-BD18-14D2A6E21305}"/>
          </ac:picMkLst>
        </pc:picChg>
      </pc:sldChg>
      <pc:sldChg chg="add del">
        <pc:chgData name="Ballard, Rebecca" userId="cead3963-aebf-43b0-8cee-afaea7285ba8" providerId="ADAL" clId="{EF0BD775-D234-44BC-95B5-71D81BBE2EDD}" dt="2021-05-25T13:39:54.912" v="544"/>
        <pc:sldMkLst>
          <pc:docMk/>
          <pc:sldMk cId="649018423" sldId="469"/>
        </pc:sldMkLst>
      </pc:sldChg>
      <pc:sldChg chg="addSp delSp modSp add mod">
        <pc:chgData name="Ballard, Rebecca" userId="cead3963-aebf-43b0-8cee-afaea7285ba8" providerId="ADAL" clId="{EF0BD775-D234-44BC-95B5-71D81BBE2EDD}" dt="2021-05-25T13:56:39.410" v="1863" actId="20577"/>
        <pc:sldMkLst>
          <pc:docMk/>
          <pc:sldMk cId="1534477964" sldId="469"/>
        </pc:sldMkLst>
        <pc:spChg chg="mod">
          <ac:chgData name="Ballard, Rebecca" userId="cead3963-aebf-43b0-8cee-afaea7285ba8" providerId="ADAL" clId="{EF0BD775-D234-44BC-95B5-71D81BBE2EDD}" dt="2021-05-25T13:48:43.987" v="1140" actId="20577"/>
          <ac:spMkLst>
            <pc:docMk/>
            <pc:sldMk cId="1534477964" sldId="469"/>
            <ac:spMk id="5" creationId="{00000000-0000-0000-0000-000000000000}"/>
          </ac:spMkLst>
        </pc:spChg>
        <pc:spChg chg="add mod">
          <ac:chgData name="Ballard, Rebecca" userId="cead3963-aebf-43b0-8cee-afaea7285ba8" providerId="ADAL" clId="{EF0BD775-D234-44BC-95B5-71D81BBE2EDD}" dt="2021-05-25T13:56:39.410" v="1863" actId="20577"/>
          <ac:spMkLst>
            <pc:docMk/>
            <pc:sldMk cId="1534477964" sldId="469"/>
            <ac:spMk id="7" creationId="{42BE4EB2-0B09-4303-86A9-9740A8A27F2E}"/>
          </ac:spMkLst>
        </pc:spChg>
        <pc:spChg chg="mod">
          <ac:chgData name="Ballard, Rebecca" userId="cead3963-aebf-43b0-8cee-afaea7285ba8" providerId="ADAL" clId="{EF0BD775-D234-44BC-95B5-71D81BBE2EDD}" dt="2021-05-25T13:51:22.536" v="1667" actId="20577"/>
          <ac:spMkLst>
            <pc:docMk/>
            <pc:sldMk cId="1534477964" sldId="469"/>
            <ac:spMk id="11" creationId="{B9167A49-8224-463A-BFF4-766F80265E26}"/>
          </ac:spMkLst>
        </pc:spChg>
        <pc:picChg chg="del">
          <ac:chgData name="Ballard, Rebecca" userId="cead3963-aebf-43b0-8cee-afaea7285ba8" providerId="ADAL" clId="{EF0BD775-D234-44BC-95B5-71D81BBE2EDD}" dt="2021-05-25T13:48:58.319" v="1145" actId="478"/>
          <ac:picMkLst>
            <pc:docMk/>
            <pc:sldMk cId="1534477964" sldId="469"/>
            <ac:picMk id="3" creationId="{4E7A28C7-A235-40DC-BD18-14D2A6E21305}"/>
          </ac:picMkLst>
        </pc:picChg>
        <pc:picChg chg="add mod">
          <ac:chgData name="Ballard, Rebecca" userId="cead3963-aebf-43b0-8cee-afaea7285ba8" providerId="ADAL" clId="{EF0BD775-D234-44BC-95B5-71D81BBE2EDD}" dt="2021-05-25T13:51:26.760" v="1668" actId="1076"/>
          <ac:picMkLst>
            <pc:docMk/>
            <pc:sldMk cId="1534477964" sldId="469"/>
            <ac:picMk id="4" creationId="{B516EDA4-2F8F-4575-AE2D-E60AEDAAA53D}"/>
          </ac:picMkLst>
        </pc:picChg>
      </pc:sldChg>
      <pc:sldChg chg="addSp delSp modSp add mod">
        <pc:chgData name="Ballard, Rebecca" userId="cead3963-aebf-43b0-8cee-afaea7285ba8" providerId="ADAL" clId="{EF0BD775-D234-44BC-95B5-71D81BBE2EDD}" dt="2021-05-25T13:56:57.259" v="1864" actId="20577"/>
        <pc:sldMkLst>
          <pc:docMk/>
          <pc:sldMk cId="1314204116" sldId="470"/>
        </pc:sldMkLst>
        <pc:spChg chg="mod">
          <ac:chgData name="Ballard, Rebecca" userId="cead3963-aebf-43b0-8cee-afaea7285ba8" providerId="ADAL" clId="{EF0BD775-D234-44BC-95B5-71D81BBE2EDD}" dt="2021-05-25T13:56:57.259" v="1864" actId="20577"/>
          <ac:spMkLst>
            <pc:docMk/>
            <pc:sldMk cId="1314204116" sldId="470"/>
            <ac:spMk id="7" creationId="{42BE4EB2-0B09-4303-86A9-9740A8A27F2E}"/>
          </ac:spMkLst>
        </pc:spChg>
        <pc:spChg chg="add mod">
          <ac:chgData name="Ballard, Rebecca" userId="cead3963-aebf-43b0-8cee-afaea7285ba8" providerId="ADAL" clId="{EF0BD775-D234-44BC-95B5-71D81BBE2EDD}" dt="2021-05-25T13:53:26.497" v="1862" actId="20577"/>
          <ac:spMkLst>
            <pc:docMk/>
            <pc:sldMk cId="1314204116" sldId="470"/>
            <ac:spMk id="10" creationId="{D5C9A207-6B14-4D13-9312-453E5A651CF0}"/>
          </ac:spMkLst>
        </pc:spChg>
        <pc:spChg chg="mod">
          <ac:chgData name="Ballard, Rebecca" userId="cead3963-aebf-43b0-8cee-afaea7285ba8" providerId="ADAL" clId="{EF0BD775-D234-44BC-95B5-71D81BBE2EDD}" dt="2021-05-25T13:52:44.152" v="1685" actId="20577"/>
          <ac:spMkLst>
            <pc:docMk/>
            <pc:sldMk cId="1314204116" sldId="470"/>
            <ac:spMk id="11" creationId="{B9167A49-8224-463A-BFF4-766F80265E26}"/>
          </ac:spMkLst>
        </pc:spChg>
        <pc:picChg chg="add mod">
          <ac:chgData name="Ballard, Rebecca" userId="cead3963-aebf-43b0-8cee-afaea7285ba8" providerId="ADAL" clId="{EF0BD775-D234-44BC-95B5-71D81BBE2EDD}" dt="2021-05-25T13:52:13.677" v="1675" actId="1076"/>
          <ac:picMkLst>
            <pc:docMk/>
            <pc:sldMk cId="1314204116" sldId="470"/>
            <ac:picMk id="3" creationId="{EF4D2751-83B9-49EF-BD12-9F401A38AAF6}"/>
          </ac:picMkLst>
        </pc:picChg>
        <pc:picChg chg="del">
          <ac:chgData name="Ballard, Rebecca" userId="cead3963-aebf-43b0-8cee-afaea7285ba8" providerId="ADAL" clId="{EF0BD775-D234-44BC-95B5-71D81BBE2EDD}" dt="2021-05-25T13:51:32.919" v="1670" actId="478"/>
          <ac:picMkLst>
            <pc:docMk/>
            <pc:sldMk cId="1314204116" sldId="470"/>
            <ac:picMk id="4" creationId="{B516EDA4-2F8F-4575-AE2D-E60AEDAAA53D}"/>
          </ac:picMkLst>
        </pc:picChg>
      </pc:sldChg>
      <pc:sldChg chg="addSp delSp modSp add mod">
        <pc:chgData name="Ballard, Rebecca" userId="cead3963-aebf-43b0-8cee-afaea7285ba8" providerId="ADAL" clId="{EF0BD775-D234-44BC-95B5-71D81BBE2EDD}" dt="2021-05-25T14:16:30.035" v="2247" actId="20577"/>
        <pc:sldMkLst>
          <pc:docMk/>
          <pc:sldMk cId="1200273134" sldId="471"/>
        </pc:sldMkLst>
        <pc:spChg chg="mod">
          <ac:chgData name="Ballard, Rebecca" userId="cead3963-aebf-43b0-8cee-afaea7285ba8" providerId="ADAL" clId="{EF0BD775-D234-44BC-95B5-71D81BBE2EDD}" dt="2021-05-25T14:16:30.035" v="2247" actId="20577"/>
          <ac:spMkLst>
            <pc:docMk/>
            <pc:sldMk cId="1200273134" sldId="471"/>
            <ac:spMk id="10" creationId="{D5C9A207-6B14-4D13-9312-453E5A651CF0}"/>
          </ac:spMkLst>
        </pc:spChg>
        <pc:spChg chg="mod">
          <ac:chgData name="Ballard, Rebecca" userId="cead3963-aebf-43b0-8cee-afaea7285ba8" providerId="ADAL" clId="{EF0BD775-D234-44BC-95B5-71D81BBE2EDD}" dt="2021-05-25T14:14:06.555" v="2079" actId="20577"/>
          <ac:spMkLst>
            <pc:docMk/>
            <pc:sldMk cId="1200273134" sldId="471"/>
            <ac:spMk id="11" creationId="{B9167A49-8224-463A-BFF4-766F80265E26}"/>
          </ac:spMkLst>
        </pc:spChg>
        <pc:picChg chg="del">
          <ac:chgData name="Ballard, Rebecca" userId="cead3963-aebf-43b0-8cee-afaea7285ba8" providerId="ADAL" clId="{EF0BD775-D234-44BC-95B5-71D81BBE2EDD}" dt="2021-05-25T14:14:36.073" v="2080" actId="478"/>
          <ac:picMkLst>
            <pc:docMk/>
            <pc:sldMk cId="1200273134" sldId="471"/>
            <ac:picMk id="3" creationId="{EF4D2751-83B9-49EF-BD12-9F401A38AAF6}"/>
          </ac:picMkLst>
        </pc:picChg>
        <pc:picChg chg="add mod">
          <ac:chgData name="Ballard, Rebecca" userId="cead3963-aebf-43b0-8cee-afaea7285ba8" providerId="ADAL" clId="{EF0BD775-D234-44BC-95B5-71D81BBE2EDD}" dt="2021-05-25T14:14:43.240" v="2084" actId="1076"/>
          <ac:picMkLst>
            <pc:docMk/>
            <pc:sldMk cId="1200273134" sldId="471"/>
            <ac:picMk id="4" creationId="{B7DF6FB5-3A01-4FAF-98E1-4322B1DEDAFE}"/>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13:47:12.1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364 274,'0'0,"0"0,0 0,0-1,1 1,-1 0,0 0,0 0,0 0,0 0,0 0,0 0,0-1,0 1,0 0,1 0,-1 0,0 0,0 0,0 0,0-1,0 1,0 0,0 0,0 0,0 0,0 0,0-1,0 1,0 0,0 0,0 0,0 0,0 0,-1-1,1 1,0 0,0 0,0 0,0 0,0 0,0 0,0-1,0 1,0 0,-1 0,1 0,0 0,0 0,0 0,0 0,0 0,0 0,-1 0,1 0,0 0,0 0,0 0,0-1,0 1,-1 0,1 0,0 0,0 1,12-9,15 1,0 1,37-3,-30 5,97-15,254-23,-82 41,-144 3,157-3,-292 3,0 0,32 8,-19-3,-26-4,0 0,0 1,0 0,0 1,13 8,-15-8,1 0,0 0,0-1,1 0,-1-1,16 3,1-2,-8-3,0 2,-1 0,1 1,21 8,-38-11,1 1,-1-1,0 0,0 0,0 1,0 0,0-1,0 1,0 0,0 0,-1 0,1 0,-1 0,1 0,-1 1,0-1,0 0,0 1,0-1,0 0,-1 1,1 3,-1-4,0-1,0 1,0 0,0-1,0 1,-1 0,1-1,-1 1,1 0,-1-1,1 1,-1-1,0 1,0-1,0 0,0 1,0-1,0 0,0 1,0-1,-1 0,1 0,0 0,-1 0,1 0,-1-1,1 1,-1 0,1-1,-1 1,1-1,-1 1,0-1,1 0,-3 1,-14 1,-27-1,29-1,0 0,-27 5,4 4,6-1,-1-1,-67 4,14-11,-104 4,-454 7,409-13,-458 2,686 0,3 1,-1-1,1-1,-1 1,-6-2,11 2,0-1,0 1,0 0,-1-1,1 1,0-1,0 0,0 1,0-1,0 0,0 0,0 0,0 1,0-1,0 0,1 0,-1 0,0 0,1-1,-1 1,1 0,-1 0,0-2,-1-7,1-1,0 0,0 0,1 0,1 0,2-14,-1-8,1-90,-3 120,0 1,1-1,0 0,0 0,-1 1,2-1,-1 1,0-1,0 1,1-1,-1 1,1 0,0 0,0-1,2-1,5-3,-1 1,17-11,-7 6,-3 2,0 1,0 1,1 0,0 1,16-3,-6 1,-3 1,0 2,1 0,46-2,74 7,-58 2,1525-2,-1593 0,-1 1,24 5,-33-5,0 1,0 0,0 1,0 0,-1 0,1 1,7 4,-12-5,-1-1,1 1,-1-1,1 1,-1 0,0 0,0 0,-1 0,1 0,0 1,-1-1,0 0,0 1,0-1,0 1,-1-1,1 1,-1 0,0 5,0 5,-1 0,0-1,-7 25,4-22,-1-1,-1 0,0-1,-15 25,3-10,-27 31,41-54,-1-1,1 0,-1-1,-1 1,1-1,-1 0,1 0,-1-1,0 1,-9 2,6-3,-1 0,1-1,-1 0,0 0,0-1,-16-1,3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F796B-458D-420F-9FE2-3528D81EC1C2}" type="datetimeFigureOut">
              <a:rPr lang="en-US" smtClean="0"/>
              <a:t>5/25/2021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7660-3152-4B3D-9E8B-B4C55EDA8D40}" type="slidenum">
              <a:rPr lang="en-US" smtClean="0"/>
              <a:t>‹#›</a:t>
            </a:fld>
            <a:endParaRPr lang="en-US" dirty="0"/>
          </a:p>
        </p:txBody>
      </p:sp>
    </p:spTree>
    <p:extLst>
      <p:ext uri="{BB962C8B-B14F-4D97-AF65-F5344CB8AC3E}">
        <p14:creationId xmlns:p14="http://schemas.microsoft.com/office/powerpoint/2010/main" val="412581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3258"/>
          <a:stretch/>
        </p:blipFill>
        <p:spPr>
          <a:xfrm>
            <a:off x="-23452" y="-119495"/>
            <a:ext cx="12210256" cy="6029078"/>
          </a:xfrm>
          <a:prstGeom prst="rect">
            <a:avLst/>
          </a:prstGeom>
        </p:spPr>
      </p:pic>
      <p:sp>
        <p:nvSpPr>
          <p:cNvPr id="2" name="Title 1"/>
          <p:cNvSpPr>
            <a:spLocks noGrp="1"/>
          </p:cNvSpPr>
          <p:nvPr>
            <p:ph type="ctrTitle" hasCustomPrompt="1"/>
          </p:nvPr>
        </p:nvSpPr>
        <p:spPr>
          <a:xfrm>
            <a:off x="699247" y="1939948"/>
            <a:ext cx="10757647" cy="1136743"/>
          </a:xfrm>
        </p:spPr>
        <p:txBody>
          <a:bodyPr anchor="b"/>
          <a:lstStyle>
            <a:lvl1pPr algn="l">
              <a:defRPr sz="6000">
                <a:solidFill>
                  <a:srgbClr val="002B54"/>
                </a:solidFill>
                <a:latin typeface="+mn-lt"/>
              </a:defRPr>
            </a:lvl1pPr>
          </a:lstStyle>
          <a:p>
            <a:r>
              <a:rPr lang="en-US" dirty="0"/>
              <a:t>Presentation title</a:t>
            </a:r>
          </a:p>
        </p:txBody>
      </p:sp>
      <p:sp>
        <p:nvSpPr>
          <p:cNvPr id="3" name="Subtitle 2"/>
          <p:cNvSpPr>
            <a:spLocks noGrp="1"/>
          </p:cNvSpPr>
          <p:nvPr>
            <p:ph type="subTitle" idx="1" hasCustomPrompt="1"/>
          </p:nvPr>
        </p:nvSpPr>
        <p:spPr>
          <a:xfrm>
            <a:off x="699246" y="3107186"/>
            <a:ext cx="10757647" cy="926936"/>
          </a:xfrm>
        </p:spPr>
        <p:txBody>
          <a:bodyPr>
            <a:normAutofit/>
          </a:bodyPr>
          <a:lstStyle>
            <a:lvl1pPr marL="0" indent="0" algn="l">
              <a:buNone/>
              <a:defRPr sz="2800">
                <a:solidFill>
                  <a:srgbClr val="002B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6" name="Slide Number Placeholder 5"/>
          <p:cNvSpPr>
            <a:spLocks noGrp="1"/>
          </p:cNvSpPr>
          <p:nvPr>
            <p:ph type="sldNum" sz="quarter" idx="12"/>
          </p:nvPr>
        </p:nvSpPr>
        <p:spPr>
          <a:xfrm>
            <a:off x="699246" y="6238015"/>
            <a:ext cx="2743200" cy="365125"/>
          </a:xfrm>
        </p:spPr>
        <p:txBody>
          <a:bodyPr/>
          <a:lstStyle>
            <a:lvl1pPr algn="l">
              <a:defRPr/>
            </a:lvl1pPr>
          </a:lstStyle>
          <a:p>
            <a:fld id="{4223F25B-0DC5-4A83-BA12-0C6597E7F919}" type="slidenum">
              <a:rPr lang="en-US" smtClean="0"/>
              <a:pPr/>
              <a:t>‹#›</a:t>
            </a:fld>
            <a:endParaRPr lang="en-US" dirty="0"/>
          </a:p>
        </p:txBody>
      </p:sp>
      <p:sp>
        <p:nvSpPr>
          <p:cNvPr id="15" name="Text Placeholder 14"/>
          <p:cNvSpPr>
            <a:spLocks noGrp="1"/>
          </p:cNvSpPr>
          <p:nvPr>
            <p:ph type="body" sz="quarter" idx="13" hasCustomPrompt="1"/>
          </p:nvPr>
        </p:nvSpPr>
        <p:spPr>
          <a:xfrm>
            <a:off x="698500" y="4153078"/>
            <a:ext cx="10758488" cy="451200"/>
          </a:xfrm>
        </p:spPr>
        <p:txBody>
          <a:bodyPr>
            <a:normAutofit/>
          </a:bodyPr>
          <a:lstStyle>
            <a:lvl1pPr marL="0" indent="0">
              <a:buNone/>
              <a:defRPr sz="2400" b="1" baseline="0">
                <a:solidFill>
                  <a:schemeClr val="tx1">
                    <a:lumMod val="75000"/>
                    <a:lumOff val="25000"/>
                  </a:schemeClr>
                </a:solidFill>
              </a:defRPr>
            </a:lvl1pPr>
          </a:lstStyle>
          <a:p>
            <a:pPr lvl="0"/>
            <a:r>
              <a:rPr lang="en-US" dirty="0"/>
              <a:t>Date  •  Location</a:t>
            </a:r>
          </a:p>
        </p:txBody>
      </p:sp>
      <p:pic>
        <p:nvPicPr>
          <p:cNvPr id="5" name="Picture 4">
            <a:extLst>
              <a:ext uri="{FF2B5EF4-FFF2-40B4-BE49-F238E27FC236}">
                <a16:creationId xmlns:a16="http://schemas.microsoft.com/office/drawing/2014/main" id="{801A1701-7005-4CFD-8CB0-50097E07E7AA}"/>
              </a:ext>
            </a:extLst>
          </p:cNvPr>
          <p:cNvPicPr>
            <a:picLocks noChangeAspect="1"/>
          </p:cNvPicPr>
          <p:nvPr userDrawn="1"/>
        </p:nvPicPr>
        <p:blipFill>
          <a:blip r:embed="rId3"/>
          <a:stretch>
            <a:fillRect/>
          </a:stretch>
        </p:blipFill>
        <p:spPr>
          <a:xfrm>
            <a:off x="7684077" y="5909583"/>
            <a:ext cx="4507923" cy="977864"/>
          </a:xfrm>
          <a:prstGeom prst="rect">
            <a:avLst/>
          </a:prstGeom>
        </p:spPr>
      </p:pic>
    </p:spTree>
    <p:extLst>
      <p:ext uri="{BB962C8B-B14F-4D97-AF65-F5344CB8AC3E}">
        <p14:creationId xmlns:p14="http://schemas.microsoft.com/office/powerpoint/2010/main" val="315744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3090-B69E-4A61-BF30-A6F6A9322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C18BD-C6BE-4EA0-B7BC-FA0A4217668B}"/>
              </a:ext>
            </a:extLst>
          </p:cNvPr>
          <p:cNvSpPr>
            <a:spLocks noGrp="1"/>
          </p:cNvSpPr>
          <p:nvPr>
            <p:ph type="dt" sz="half" idx="10"/>
          </p:nvPr>
        </p:nvSpPr>
        <p:spPr/>
        <p:txBody>
          <a:bodyPr/>
          <a:lstStyle/>
          <a:p>
            <a:fld id="{0BEB4016-3964-42BC-9E1E-CD92737C655A}" type="datetimeFigureOut">
              <a:rPr lang="en-US" smtClean="0"/>
              <a:t>5/25/2021</a:t>
            </a:fld>
            <a:endParaRPr lang="en-US" dirty="0"/>
          </a:p>
        </p:txBody>
      </p:sp>
      <p:sp>
        <p:nvSpPr>
          <p:cNvPr id="4" name="Footer Placeholder 3">
            <a:extLst>
              <a:ext uri="{FF2B5EF4-FFF2-40B4-BE49-F238E27FC236}">
                <a16:creationId xmlns:a16="http://schemas.microsoft.com/office/drawing/2014/main" id="{42EEFEA6-8DAF-44E5-BC62-3D9190FEEA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D8E0A5-0FE4-4392-8E5A-69F329D37905}"/>
              </a:ext>
            </a:extLst>
          </p:cNvPr>
          <p:cNvSpPr>
            <a:spLocks noGrp="1"/>
          </p:cNvSpPr>
          <p:nvPr>
            <p:ph type="sldNum" sz="quarter" idx="12"/>
          </p:nvPr>
        </p:nvSpPr>
        <p:spPr/>
        <p:txBody>
          <a:bodyPr/>
          <a:lstStyle/>
          <a:p>
            <a:fld id="{A940093F-25B1-4B2B-A745-DDC69CB626AA}" type="slidenum">
              <a:rPr lang="en-US" smtClean="0"/>
              <a:t>‹#›</a:t>
            </a:fld>
            <a:endParaRPr lang="en-US" dirty="0"/>
          </a:p>
        </p:txBody>
      </p:sp>
    </p:spTree>
    <p:extLst>
      <p:ext uri="{BB962C8B-B14F-4D97-AF65-F5344CB8AC3E}">
        <p14:creationId xmlns:p14="http://schemas.microsoft.com/office/powerpoint/2010/main" val="49937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46400" y="4462151"/>
            <a:ext cx="8534400" cy="345479"/>
          </a:xfrm>
          <a:prstGeom prst="rect">
            <a:avLst/>
          </a:prstGeom>
        </p:spPr>
        <p:txBody>
          <a:bodyPr/>
          <a:lstStyle>
            <a:lvl1pPr marL="0" indent="0" algn="r">
              <a:buNone/>
              <a:defRPr sz="2245" b="0" i="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marL="522544" indent="0" algn="ctr">
              <a:buNone/>
              <a:defRPr>
                <a:solidFill>
                  <a:schemeClr val="tx1">
                    <a:tint val="75000"/>
                  </a:schemeClr>
                </a:solidFill>
              </a:defRPr>
            </a:lvl2pPr>
            <a:lvl3pPr marL="1045088" indent="0" algn="ctr">
              <a:buNone/>
              <a:defRPr>
                <a:solidFill>
                  <a:schemeClr val="tx1">
                    <a:tint val="75000"/>
                  </a:schemeClr>
                </a:solidFill>
              </a:defRPr>
            </a:lvl3pPr>
            <a:lvl4pPr marL="1567632" indent="0" algn="ctr">
              <a:buNone/>
              <a:defRPr>
                <a:solidFill>
                  <a:schemeClr val="tx1">
                    <a:tint val="75000"/>
                  </a:schemeClr>
                </a:solidFill>
              </a:defRPr>
            </a:lvl4pPr>
            <a:lvl5pPr marL="2090176" indent="0" algn="ctr">
              <a:buNone/>
              <a:defRPr>
                <a:solidFill>
                  <a:schemeClr val="tx1">
                    <a:tint val="75000"/>
                  </a:schemeClr>
                </a:solidFill>
              </a:defRPr>
            </a:lvl5pPr>
            <a:lvl6pPr marL="2612720" indent="0" algn="ctr">
              <a:buNone/>
              <a:defRPr>
                <a:solidFill>
                  <a:schemeClr val="tx1">
                    <a:tint val="75000"/>
                  </a:schemeClr>
                </a:solidFill>
              </a:defRPr>
            </a:lvl6pPr>
            <a:lvl7pPr marL="3135264" indent="0" algn="ctr">
              <a:buNone/>
              <a:defRPr>
                <a:solidFill>
                  <a:schemeClr val="tx1">
                    <a:tint val="75000"/>
                  </a:schemeClr>
                </a:solidFill>
              </a:defRPr>
            </a:lvl7pPr>
            <a:lvl8pPr marL="3657808" indent="0" algn="ctr">
              <a:buNone/>
              <a:defRPr>
                <a:solidFill>
                  <a:schemeClr val="tx1">
                    <a:tint val="75000"/>
                  </a:schemeClr>
                </a:solidFill>
              </a:defRPr>
            </a:lvl8pPr>
            <a:lvl9pPr marL="4180352" indent="0" algn="ctr">
              <a:buNone/>
              <a:defRPr>
                <a:solidFill>
                  <a:schemeClr val="tx1">
                    <a:tint val="75000"/>
                  </a:schemeClr>
                </a:solidFill>
              </a:defRPr>
            </a:lvl9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2245" b="0" i="0" u="none" strike="noStrike" kern="0" cap="none" spc="0" normalizeH="0" baseline="0" noProof="0">
                <a:ln>
                  <a:noFill/>
                </a:ln>
                <a:solidFill>
                  <a:srgbClr val="FF0000"/>
                </a:solidFill>
                <a:effectLst/>
                <a:uLnTx/>
                <a:uFillTx/>
              </a:rPr>
              <a:t>Click to edit Master subtitle style</a:t>
            </a:r>
            <a:endParaRPr kumimoji="0" lang="en-US" sz="2245" b="0" i="0" u="none" strike="noStrike" kern="0" cap="none" spc="0" normalizeH="0" baseline="0" noProof="0" dirty="0">
              <a:ln>
                <a:noFill/>
              </a:ln>
              <a:solidFill>
                <a:srgbClr val="FF0000"/>
              </a:solidFill>
              <a:effectLst/>
              <a:uLnTx/>
              <a:uFillTx/>
            </a:endParaRPr>
          </a:p>
        </p:txBody>
      </p:sp>
      <p:sp>
        <p:nvSpPr>
          <p:cNvPr id="12" name="Title 1"/>
          <p:cNvSpPr>
            <a:spLocks noGrp="1"/>
          </p:cNvSpPr>
          <p:nvPr>
            <p:ph type="ctrTitle"/>
          </p:nvPr>
        </p:nvSpPr>
        <p:spPr>
          <a:xfrm>
            <a:off x="1100754" y="3731557"/>
            <a:ext cx="10363200" cy="525208"/>
          </a:xfrm>
          <a:prstGeom prst="rect">
            <a:avLst/>
          </a:prstGeom>
        </p:spPr>
        <p:txBody>
          <a:bodyPr anchor="t"/>
          <a:lstStyle>
            <a:lvl1pPr algn="r">
              <a:defRPr sz="3413">
                <a:solidFill>
                  <a:srgbClr val="0A2240"/>
                </a:solidFill>
              </a:defRPr>
            </a:lvl1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3413" b="0" i="0" u="none" strike="noStrike" kern="0" cap="none" spc="0" normalizeH="0" baseline="0" noProof="0">
                <a:ln>
                  <a:noFill/>
                </a:ln>
                <a:solidFill>
                  <a:srgbClr val="000000"/>
                </a:solidFill>
                <a:effectLst/>
                <a:uLnTx/>
                <a:uFillTx/>
              </a:rPr>
              <a:t>Click to edit Master title style</a:t>
            </a:r>
            <a:endParaRPr kumimoji="0" lang="en-US" sz="3413"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635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lang="en-US"/>
              <a:t>Click to edit Master title style</a:t>
            </a:r>
            <a:endParaRPr lang="en-US" dirty="0"/>
          </a:p>
        </p:txBody>
      </p:sp>
    </p:spTree>
    <p:extLst>
      <p:ext uri="{BB962C8B-B14F-4D97-AF65-F5344CB8AC3E}">
        <p14:creationId xmlns:p14="http://schemas.microsoft.com/office/powerpoint/2010/main" val="219512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8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EBCC9-EE31-45FA-8ED0-FB8CF6CED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1C1F3-88C9-467B-B35E-AF4FCFBC4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EE423-D602-49A5-9301-2BEB141DD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B4016-3964-42BC-9E1E-CD92737C655A}" type="datetimeFigureOut">
              <a:rPr lang="en-US" smtClean="0"/>
              <a:t>5/25/2021</a:t>
            </a:fld>
            <a:endParaRPr lang="en-US" dirty="0"/>
          </a:p>
        </p:txBody>
      </p:sp>
      <p:sp>
        <p:nvSpPr>
          <p:cNvPr id="5" name="Footer Placeholder 4">
            <a:extLst>
              <a:ext uri="{FF2B5EF4-FFF2-40B4-BE49-F238E27FC236}">
                <a16:creationId xmlns:a16="http://schemas.microsoft.com/office/drawing/2014/main" id="{ECBBAD6A-3A78-4874-80FC-6551FC68D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9F7940-03BD-428D-9E9F-96136AA83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0093F-25B1-4B2B-A745-DDC69CB626AA}" type="slidenum">
              <a:rPr lang="en-US" smtClean="0"/>
              <a:t>‹#›</a:t>
            </a:fld>
            <a:endParaRPr lang="en-US" dirty="0"/>
          </a:p>
        </p:txBody>
      </p:sp>
    </p:spTree>
    <p:extLst>
      <p:ext uri="{BB962C8B-B14F-4D97-AF65-F5344CB8AC3E}">
        <p14:creationId xmlns:p14="http://schemas.microsoft.com/office/powerpoint/2010/main" val="642753800"/>
      </p:ext>
    </p:extLst>
  </p:cSld>
  <p:clrMap bg1="lt1" tx1="dk1" bg2="lt2" tx2="dk2" accent1="accent1" accent2="accent2" accent3="accent3" accent4="accent4" accent5="accent5" accent6="accent6" hlink="hlink" folHlink="folHlink"/>
  <p:sldLayoutIdLst>
    <p:sldLayoutId id="2147483660"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9" name="Picture 5" descr="C:\Users\rob.searles\Desktop\Template\art-fram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961" y="-94396"/>
            <a:ext cx="12480910" cy="76871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userDrawn="1"/>
        </p:nvSpPr>
        <p:spPr>
          <a:xfrm>
            <a:off x="-24487" y="0"/>
            <a:ext cx="12261947" cy="6661242"/>
          </a:xfrm>
          <a:prstGeom prst="rect">
            <a:avLst/>
          </a:prstGeom>
          <a:solidFill>
            <a:schemeClr val="bg2"/>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userDrawn="1"/>
        </p:nvSpPr>
        <p:spPr>
          <a:xfrm>
            <a:off x="-24487" y="6648852"/>
            <a:ext cx="12261947" cy="257256"/>
          </a:xfrm>
          <a:prstGeom prst="rect">
            <a:avLst/>
          </a:prstGeom>
          <a:solidFill>
            <a:srgbClr val="0A2240"/>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1027" name="Text Placeholder 2"/>
          <p:cNvSpPr>
            <a:spLocks noGrp="1"/>
          </p:cNvSpPr>
          <p:nvPr>
            <p:ph type="body" idx="1"/>
          </p:nvPr>
        </p:nvSpPr>
        <p:spPr bwMode="auto">
          <a:xfrm>
            <a:off x="862541" y="2586614"/>
            <a:ext cx="10431992" cy="16811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Title Placeholder 1"/>
          <p:cNvSpPr>
            <a:spLocks noGrp="1"/>
          </p:cNvSpPr>
          <p:nvPr>
            <p:ph type="title"/>
          </p:nvPr>
        </p:nvSpPr>
        <p:spPr bwMode="auto">
          <a:xfrm>
            <a:off x="406400" y="304801"/>
            <a:ext cx="8301796" cy="3455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dirty="0"/>
          </a:p>
        </p:txBody>
      </p:sp>
      <p:sp>
        <p:nvSpPr>
          <p:cNvPr id="4" name="Rectangle 3"/>
          <p:cNvSpPr/>
          <p:nvPr userDrawn="1"/>
        </p:nvSpPr>
        <p:spPr>
          <a:xfrm>
            <a:off x="0" y="6648360"/>
            <a:ext cx="12062137" cy="2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43"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4985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rtl="0" eaLnBrk="1" fontAlgn="base" hangingPunct="1">
        <a:spcBef>
          <a:spcPct val="0"/>
        </a:spcBef>
        <a:spcAft>
          <a:spcPct val="0"/>
        </a:spcAft>
        <a:defRPr sz="2245" b="0"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33">
          <a:solidFill>
            <a:srgbClr val="F30617"/>
          </a:solidFill>
          <a:latin typeface="Arial" pitchFamily="34" charset="0"/>
          <a:cs typeface="Arial" pitchFamily="34" charset="0"/>
        </a:defRPr>
      </a:lvl2pPr>
      <a:lvl3pPr algn="l" rtl="0" eaLnBrk="1" fontAlgn="base" hangingPunct="1">
        <a:spcBef>
          <a:spcPct val="0"/>
        </a:spcBef>
        <a:spcAft>
          <a:spcPct val="0"/>
        </a:spcAft>
        <a:defRPr sz="3233">
          <a:solidFill>
            <a:srgbClr val="F30617"/>
          </a:solidFill>
          <a:latin typeface="Arial" pitchFamily="34" charset="0"/>
          <a:cs typeface="Arial" pitchFamily="34" charset="0"/>
        </a:defRPr>
      </a:lvl3pPr>
      <a:lvl4pPr algn="l" rtl="0" eaLnBrk="1" fontAlgn="base" hangingPunct="1">
        <a:spcBef>
          <a:spcPct val="0"/>
        </a:spcBef>
        <a:spcAft>
          <a:spcPct val="0"/>
        </a:spcAft>
        <a:defRPr sz="3233">
          <a:solidFill>
            <a:srgbClr val="F30617"/>
          </a:solidFill>
          <a:latin typeface="Arial" pitchFamily="34" charset="0"/>
          <a:cs typeface="Arial" pitchFamily="34" charset="0"/>
        </a:defRPr>
      </a:lvl4pPr>
      <a:lvl5pPr algn="l" rtl="0" eaLnBrk="1" fontAlgn="base" hangingPunct="1">
        <a:spcBef>
          <a:spcPct val="0"/>
        </a:spcBef>
        <a:spcAft>
          <a:spcPct val="0"/>
        </a:spcAft>
        <a:defRPr sz="3233">
          <a:solidFill>
            <a:srgbClr val="F30617"/>
          </a:solidFill>
          <a:latin typeface="Arial" pitchFamily="34" charset="0"/>
          <a:cs typeface="Arial" pitchFamily="34" charset="0"/>
        </a:defRPr>
      </a:lvl5pPr>
      <a:lvl6pPr marL="522544" algn="l" rtl="0" eaLnBrk="1" fontAlgn="base" hangingPunct="1">
        <a:spcBef>
          <a:spcPct val="0"/>
        </a:spcBef>
        <a:spcAft>
          <a:spcPct val="0"/>
        </a:spcAft>
        <a:defRPr sz="3233">
          <a:solidFill>
            <a:srgbClr val="F30617"/>
          </a:solidFill>
          <a:latin typeface="Arial" pitchFamily="34" charset="0"/>
          <a:cs typeface="Arial" pitchFamily="34" charset="0"/>
        </a:defRPr>
      </a:lvl6pPr>
      <a:lvl7pPr marL="1045088" algn="l" rtl="0" eaLnBrk="1" fontAlgn="base" hangingPunct="1">
        <a:spcBef>
          <a:spcPct val="0"/>
        </a:spcBef>
        <a:spcAft>
          <a:spcPct val="0"/>
        </a:spcAft>
        <a:defRPr sz="3233">
          <a:solidFill>
            <a:srgbClr val="F30617"/>
          </a:solidFill>
          <a:latin typeface="Arial" pitchFamily="34" charset="0"/>
          <a:cs typeface="Arial" pitchFamily="34" charset="0"/>
        </a:defRPr>
      </a:lvl7pPr>
      <a:lvl8pPr marL="1567632" algn="l" rtl="0" eaLnBrk="1" fontAlgn="base" hangingPunct="1">
        <a:spcBef>
          <a:spcPct val="0"/>
        </a:spcBef>
        <a:spcAft>
          <a:spcPct val="0"/>
        </a:spcAft>
        <a:defRPr sz="3233">
          <a:solidFill>
            <a:srgbClr val="F30617"/>
          </a:solidFill>
          <a:latin typeface="Arial" pitchFamily="34" charset="0"/>
          <a:cs typeface="Arial" pitchFamily="34" charset="0"/>
        </a:defRPr>
      </a:lvl8pPr>
      <a:lvl9pPr marL="2090176" algn="l" rtl="0" eaLnBrk="1" fontAlgn="base" hangingPunct="1">
        <a:spcBef>
          <a:spcPct val="0"/>
        </a:spcBef>
        <a:spcAft>
          <a:spcPct val="0"/>
        </a:spcAft>
        <a:defRPr sz="3233">
          <a:solidFill>
            <a:srgbClr val="F30617"/>
          </a:solidFill>
          <a:latin typeface="Arial" pitchFamily="34" charset="0"/>
          <a:cs typeface="Arial" pitchFamily="34" charset="0"/>
        </a:defRPr>
      </a:lvl9pPr>
    </p:titleStyle>
    <p:bodyStyle>
      <a:lvl1pPr marL="264901" indent="-264901" algn="l" rtl="0" eaLnBrk="1" fontAlgn="base" hangingPunct="1">
        <a:spcBef>
          <a:spcPts val="2058"/>
        </a:spcBef>
        <a:spcAft>
          <a:spcPct val="0"/>
        </a:spcAft>
        <a:buClr>
          <a:srgbClr val="00B050"/>
        </a:buClr>
        <a:buFont typeface="Arial" panose="020B0604020202020204" pitchFamily="34" charset="0"/>
        <a:buChar char="•"/>
        <a:defRPr sz="2245" kern="1200">
          <a:solidFill>
            <a:schemeClr val="tx1"/>
          </a:solidFill>
          <a:latin typeface="Calibri" panose="020F0502020204030204" pitchFamily="34" charset="0"/>
          <a:ea typeface="+mn-ea"/>
          <a:cs typeface="Arial" pitchFamily="34" charset="0"/>
        </a:defRPr>
      </a:lvl1pPr>
      <a:lvl2pPr marL="625965"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2pPr>
      <a:lvl3pPr marL="992471"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3pPr>
      <a:lvl4pPr marL="1357163" indent="-257643" algn="l" rtl="0" eaLnBrk="1" fontAlgn="base" hangingPunct="1">
        <a:spcBef>
          <a:spcPts val="343"/>
        </a:spcBef>
        <a:spcAft>
          <a:spcPct val="0"/>
        </a:spcAft>
        <a:buClr>
          <a:srgbClr val="00B050"/>
        </a:buClr>
        <a:buFont typeface="Arial" panose="020B0604020202020204" pitchFamily="34" charset="0"/>
        <a:buChar char="•"/>
        <a:defRPr sz="1796" kern="1200">
          <a:solidFill>
            <a:schemeClr val="tx1"/>
          </a:solidFill>
          <a:latin typeface="Calibri" panose="020F0502020204030204" pitchFamily="34" charset="0"/>
          <a:ea typeface="+mn-ea"/>
          <a:cs typeface="Arial" pitchFamily="34" charset="0"/>
        </a:defRPr>
      </a:lvl4pPr>
      <a:lvl5pPr marL="1671052" indent="-261272" algn="l" rtl="0" eaLnBrk="1" fontAlgn="base" hangingPunct="1">
        <a:spcBef>
          <a:spcPts val="343"/>
        </a:spcBef>
        <a:spcAft>
          <a:spcPct val="0"/>
        </a:spcAft>
        <a:buClr>
          <a:srgbClr val="00B050"/>
        </a:buClr>
        <a:buFont typeface="Arial" panose="020B0604020202020204" pitchFamily="34" charset="0"/>
        <a:buChar char="•"/>
        <a:defRPr sz="1617" kern="1200">
          <a:solidFill>
            <a:schemeClr val="tx1"/>
          </a:solidFill>
          <a:latin typeface="Calibri" panose="020F0502020204030204" pitchFamily="34" charset="0"/>
          <a:ea typeface="+mn-ea"/>
          <a:cs typeface="Arial" pitchFamily="34" charset="0"/>
        </a:defRPr>
      </a:lvl5pPr>
      <a:lvl6pPr marL="2873992"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6pPr>
      <a:lvl7pPr marL="3396536"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7pPr>
      <a:lvl8pPr marL="3919079"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8pPr>
      <a:lvl9pPr marL="4441624"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9pPr>
    </p:bodyStyle>
    <p:otherStyle>
      <a:defPPr>
        <a:defRPr lang="en-US"/>
      </a:defPPr>
      <a:lvl1pPr marL="0" algn="l" defTabSz="1045088" rtl="0" eaLnBrk="1" latinLnBrk="0" hangingPunct="1">
        <a:defRPr sz="2066" kern="1200">
          <a:solidFill>
            <a:schemeClr val="tx1"/>
          </a:solidFill>
          <a:latin typeface="+mn-lt"/>
          <a:ea typeface="+mn-ea"/>
          <a:cs typeface="+mn-cs"/>
        </a:defRPr>
      </a:lvl1pPr>
      <a:lvl2pPr marL="522544" algn="l" defTabSz="1045088" rtl="0" eaLnBrk="1" latinLnBrk="0" hangingPunct="1">
        <a:defRPr sz="2066" kern="1200">
          <a:solidFill>
            <a:schemeClr val="tx1"/>
          </a:solidFill>
          <a:latin typeface="+mn-lt"/>
          <a:ea typeface="+mn-ea"/>
          <a:cs typeface="+mn-cs"/>
        </a:defRPr>
      </a:lvl2pPr>
      <a:lvl3pPr marL="1045088" algn="l" defTabSz="1045088" rtl="0" eaLnBrk="1" latinLnBrk="0" hangingPunct="1">
        <a:defRPr sz="2066" kern="1200">
          <a:solidFill>
            <a:schemeClr val="tx1"/>
          </a:solidFill>
          <a:latin typeface="+mn-lt"/>
          <a:ea typeface="+mn-ea"/>
          <a:cs typeface="+mn-cs"/>
        </a:defRPr>
      </a:lvl3pPr>
      <a:lvl4pPr marL="1567632" algn="l" defTabSz="1045088" rtl="0" eaLnBrk="1" latinLnBrk="0" hangingPunct="1">
        <a:defRPr sz="2066" kern="1200">
          <a:solidFill>
            <a:schemeClr val="tx1"/>
          </a:solidFill>
          <a:latin typeface="+mn-lt"/>
          <a:ea typeface="+mn-ea"/>
          <a:cs typeface="+mn-cs"/>
        </a:defRPr>
      </a:lvl4pPr>
      <a:lvl5pPr marL="2090176" algn="l" defTabSz="1045088" rtl="0" eaLnBrk="1" latinLnBrk="0" hangingPunct="1">
        <a:defRPr sz="2066" kern="1200">
          <a:solidFill>
            <a:schemeClr val="tx1"/>
          </a:solidFill>
          <a:latin typeface="+mn-lt"/>
          <a:ea typeface="+mn-ea"/>
          <a:cs typeface="+mn-cs"/>
        </a:defRPr>
      </a:lvl5pPr>
      <a:lvl6pPr marL="2612720" algn="l" defTabSz="1045088" rtl="0" eaLnBrk="1" latinLnBrk="0" hangingPunct="1">
        <a:defRPr sz="2066" kern="1200">
          <a:solidFill>
            <a:schemeClr val="tx1"/>
          </a:solidFill>
          <a:latin typeface="+mn-lt"/>
          <a:ea typeface="+mn-ea"/>
          <a:cs typeface="+mn-cs"/>
        </a:defRPr>
      </a:lvl6pPr>
      <a:lvl7pPr marL="3135264" algn="l" defTabSz="1045088" rtl="0" eaLnBrk="1" latinLnBrk="0" hangingPunct="1">
        <a:defRPr sz="2066" kern="1200">
          <a:solidFill>
            <a:schemeClr val="tx1"/>
          </a:solidFill>
          <a:latin typeface="+mn-lt"/>
          <a:ea typeface="+mn-ea"/>
          <a:cs typeface="+mn-cs"/>
        </a:defRPr>
      </a:lvl7pPr>
      <a:lvl8pPr marL="3657808" algn="l" defTabSz="1045088" rtl="0" eaLnBrk="1" latinLnBrk="0" hangingPunct="1">
        <a:defRPr sz="2066" kern="1200">
          <a:solidFill>
            <a:schemeClr val="tx1"/>
          </a:solidFill>
          <a:latin typeface="+mn-lt"/>
          <a:ea typeface="+mn-ea"/>
          <a:cs typeface="+mn-cs"/>
        </a:defRPr>
      </a:lvl8pPr>
      <a:lvl9pPr marL="4180352" algn="l" defTabSz="1045088" rtl="0" eaLnBrk="1" latinLnBrk="0" hangingPunct="1">
        <a:defRPr sz="20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562" y="2342510"/>
            <a:ext cx="10961737" cy="1530848"/>
          </a:xfrm>
        </p:spPr>
        <p:txBody>
          <a:bodyPr>
            <a:normAutofit/>
          </a:bodyPr>
          <a:lstStyle/>
          <a:p>
            <a:r>
              <a:rPr lang="en-US" dirty="0"/>
              <a:t>Consent Builder</a:t>
            </a:r>
          </a:p>
        </p:txBody>
      </p:sp>
      <p:sp>
        <p:nvSpPr>
          <p:cNvPr id="4" name="Text Placeholder 3"/>
          <p:cNvSpPr>
            <a:spLocks noGrp="1"/>
          </p:cNvSpPr>
          <p:nvPr>
            <p:ph type="body" sz="quarter" idx="13"/>
          </p:nvPr>
        </p:nvSpPr>
        <p:spPr>
          <a:xfrm>
            <a:off x="237095" y="6017811"/>
            <a:ext cx="10758488" cy="761057"/>
          </a:xfrm>
        </p:spPr>
        <p:txBody>
          <a:bodyPr>
            <a:normAutofit fontScale="92500" lnSpcReduction="20000"/>
          </a:bodyPr>
          <a:lstStyle/>
          <a:p>
            <a:r>
              <a:rPr lang="en-US" dirty="0"/>
              <a:t>Rebecca Ballard, JD, MA, CIP		May 25, 2021	</a:t>
            </a:r>
          </a:p>
          <a:p>
            <a:r>
              <a:rPr lang="en-US" dirty="0"/>
              <a:t>Director, Research Compliance	</a:t>
            </a:r>
          </a:p>
        </p:txBody>
      </p:sp>
    </p:spTree>
    <p:extLst>
      <p:ext uri="{BB962C8B-B14F-4D97-AF65-F5344CB8AC3E}">
        <p14:creationId xmlns:p14="http://schemas.microsoft.com/office/powerpoint/2010/main" val="2795213322"/>
      </p:ext>
    </p:extLst>
  </p:cSld>
  <p:clrMapOvr>
    <a:masterClrMapping/>
  </p:clrMapOvr>
  <mc:AlternateContent xmlns:mc="http://schemas.openxmlformats.org/markup-compatibility/2006" xmlns:p14="http://schemas.microsoft.com/office/powerpoint/2010/main">
    <mc:Choice Requires="p14">
      <p:transition spd="slow" p14:dur="2000" advTm="13480"/>
    </mc:Choice>
    <mc:Fallback xmlns="">
      <p:transition spd="slow" advTm="134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Do I have to edit the consent form built?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541813" y="1650519"/>
            <a:ext cx="10547683" cy="362472"/>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There are still sections that are not entered through merge code.</a:t>
            </a:r>
          </a:p>
        </p:txBody>
      </p:sp>
      <p:sp>
        <p:nvSpPr>
          <p:cNvPr id="7" name="TextBox 6">
            <a:extLst>
              <a:ext uri="{FF2B5EF4-FFF2-40B4-BE49-F238E27FC236}">
                <a16:creationId xmlns:a16="http://schemas.microsoft.com/office/drawing/2014/main" id="{42BE4EB2-0B09-4303-86A9-9740A8A27F2E}"/>
              </a:ext>
            </a:extLst>
          </p:cNvPr>
          <p:cNvSpPr txBox="1"/>
          <p:nvPr/>
        </p:nvSpPr>
        <p:spPr>
          <a:xfrm>
            <a:off x="1257562" y="753318"/>
            <a:ext cx="10547683" cy="362472"/>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Yes!  Edits are still required.</a:t>
            </a:r>
          </a:p>
        </p:txBody>
      </p:sp>
      <p:pic>
        <p:nvPicPr>
          <p:cNvPr id="4" name="Picture 3">
            <a:extLst>
              <a:ext uri="{FF2B5EF4-FFF2-40B4-BE49-F238E27FC236}">
                <a16:creationId xmlns:a16="http://schemas.microsoft.com/office/drawing/2014/main" id="{B516EDA4-2F8F-4575-AE2D-E60AEDAAA53D}"/>
              </a:ext>
            </a:extLst>
          </p:cNvPr>
          <p:cNvPicPr>
            <a:picLocks noChangeAspect="1"/>
          </p:cNvPicPr>
          <p:nvPr/>
        </p:nvPicPr>
        <p:blipFill>
          <a:blip r:embed="rId3"/>
          <a:stretch>
            <a:fillRect/>
          </a:stretch>
        </p:blipFill>
        <p:spPr>
          <a:xfrm>
            <a:off x="1666554" y="2314575"/>
            <a:ext cx="6629400" cy="2228850"/>
          </a:xfrm>
          <a:prstGeom prst="rect">
            <a:avLst/>
          </a:prstGeom>
        </p:spPr>
      </p:pic>
    </p:spTree>
    <p:extLst>
      <p:ext uri="{BB962C8B-B14F-4D97-AF65-F5344CB8AC3E}">
        <p14:creationId xmlns:p14="http://schemas.microsoft.com/office/powerpoint/2010/main" val="1534477964"/>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Do I have to edit the consent form built?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516128" y="1639090"/>
            <a:ext cx="10547683" cy="1354153"/>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Also, the merge code will be exactly as you entered it into the application form. This may not be the same language you would use to describe the information to potential participants in lay language.</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42BE4EB2-0B09-4303-86A9-9740A8A27F2E}"/>
              </a:ext>
            </a:extLst>
          </p:cNvPr>
          <p:cNvSpPr txBox="1"/>
          <p:nvPr/>
        </p:nvSpPr>
        <p:spPr>
          <a:xfrm>
            <a:off x="1257562" y="753318"/>
            <a:ext cx="10547683" cy="362472"/>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Yes!  Edits are still required.</a:t>
            </a:r>
          </a:p>
        </p:txBody>
      </p:sp>
      <p:pic>
        <p:nvPicPr>
          <p:cNvPr id="3" name="Picture 2">
            <a:extLst>
              <a:ext uri="{FF2B5EF4-FFF2-40B4-BE49-F238E27FC236}">
                <a16:creationId xmlns:a16="http://schemas.microsoft.com/office/drawing/2014/main" id="{EF4D2751-83B9-49EF-BD12-9F401A38AAF6}"/>
              </a:ext>
            </a:extLst>
          </p:cNvPr>
          <p:cNvPicPr>
            <a:picLocks noChangeAspect="1"/>
          </p:cNvPicPr>
          <p:nvPr/>
        </p:nvPicPr>
        <p:blipFill>
          <a:blip r:embed="rId3"/>
          <a:stretch>
            <a:fillRect/>
          </a:stretch>
        </p:blipFill>
        <p:spPr>
          <a:xfrm>
            <a:off x="1438168" y="2722955"/>
            <a:ext cx="5615041" cy="3821950"/>
          </a:xfrm>
          <a:prstGeom prst="rect">
            <a:avLst/>
          </a:prstGeom>
        </p:spPr>
      </p:pic>
      <p:sp>
        <p:nvSpPr>
          <p:cNvPr id="10" name="TextBox 9">
            <a:extLst>
              <a:ext uri="{FF2B5EF4-FFF2-40B4-BE49-F238E27FC236}">
                <a16:creationId xmlns:a16="http://schemas.microsoft.com/office/drawing/2014/main" id="{D5C9A207-6B14-4D13-9312-453E5A651CF0}"/>
              </a:ext>
            </a:extLst>
          </p:cNvPr>
          <p:cNvSpPr txBox="1"/>
          <p:nvPr/>
        </p:nvSpPr>
        <p:spPr>
          <a:xfrm>
            <a:off x="7100325" y="2722955"/>
            <a:ext cx="5041445" cy="2152064"/>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Example: Procedure section</a:t>
            </a:r>
          </a:p>
          <a:p>
            <a:pPr>
              <a:lnSpc>
                <a:spcPct val="107000"/>
              </a:lnSpc>
              <a:spcAft>
                <a:spcPts val="800"/>
              </a:spcAft>
            </a:pPr>
            <a:endParaRPr lang="en-US" dirty="0">
              <a:solidFill>
                <a:srgbClr val="0A2240"/>
              </a:solidFill>
              <a:latin typeface="Verdana" panose="020B0604030504040204" pitchFamily="34" charset="0"/>
              <a:ea typeface="Verdana" panose="020B0604030504040204" pitchFamily="34" charset="0"/>
            </a:endParaRPr>
          </a:p>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This consent form will need to be revised to describe the procedures in lay language at an 8</a:t>
            </a:r>
            <a:r>
              <a:rPr lang="en-US" baseline="30000" dirty="0">
                <a:solidFill>
                  <a:srgbClr val="0A2240"/>
                </a:solidFill>
                <a:latin typeface="Verdana" panose="020B0604030504040204" pitchFamily="34" charset="0"/>
                <a:ea typeface="Verdana" panose="020B0604030504040204" pitchFamily="34" charset="0"/>
              </a:rPr>
              <a:t>th</a:t>
            </a:r>
            <a:r>
              <a:rPr lang="en-US" dirty="0">
                <a:solidFill>
                  <a:srgbClr val="0A2240"/>
                </a:solidFill>
                <a:latin typeface="Verdana" panose="020B0604030504040204" pitchFamily="34" charset="0"/>
                <a:ea typeface="Verdana" panose="020B0604030504040204" pitchFamily="34" charset="0"/>
              </a:rPr>
              <a:t> grade level.</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4204116"/>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Do I have to edit the consent form built?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516128" y="1639090"/>
            <a:ext cx="10547683" cy="1057790"/>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Some sections will display your answer in the application form, but you will need to detail out the information in the consent form for potential participants.</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42BE4EB2-0B09-4303-86A9-9740A8A27F2E}"/>
              </a:ext>
            </a:extLst>
          </p:cNvPr>
          <p:cNvSpPr txBox="1"/>
          <p:nvPr/>
        </p:nvSpPr>
        <p:spPr>
          <a:xfrm>
            <a:off x="1257562" y="753318"/>
            <a:ext cx="10547683" cy="362472"/>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Yes!  Edits are still required.</a:t>
            </a:r>
          </a:p>
        </p:txBody>
      </p:sp>
      <p:sp>
        <p:nvSpPr>
          <p:cNvPr id="10" name="TextBox 9">
            <a:extLst>
              <a:ext uri="{FF2B5EF4-FFF2-40B4-BE49-F238E27FC236}">
                <a16:creationId xmlns:a16="http://schemas.microsoft.com/office/drawing/2014/main" id="{D5C9A207-6B14-4D13-9312-453E5A651CF0}"/>
              </a:ext>
            </a:extLst>
          </p:cNvPr>
          <p:cNvSpPr txBox="1"/>
          <p:nvPr/>
        </p:nvSpPr>
        <p:spPr>
          <a:xfrm>
            <a:off x="7100325" y="2722955"/>
            <a:ext cx="5041445" cy="2551019"/>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Example: Risk Section</a:t>
            </a:r>
          </a:p>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The risk section will list the risks as a list.</a:t>
            </a:r>
          </a:p>
          <a:p>
            <a:pPr>
              <a:lnSpc>
                <a:spcPct val="107000"/>
              </a:lnSpc>
              <a:spcAft>
                <a:spcPts val="800"/>
              </a:spcAft>
            </a:pPr>
            <a:endParaRPr lang="en-US" dirty="0">
              <a:solidFill>
                <a:srgbClr val="0A2240"/>
              </a:solidFill>
              <a:latin typeface="Verdana" panose="020B0604030504040204" pitchFamily="34" charset="0"/>
              <a:ea typeface="Verdana" panose="020B0604030504040204" pitchFamily="34" charset="0"/>
            </a:endParaRPr>
          </a:p>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This consent form will need to be revised to describe each risks for </a:t>
            </a:r>
            <a:r>
              <a:rPr lang="en-US">
                <a:solidFill>
                  <a:srgbClr val="0A2240"/>
                </a:solidFill>
                <a:latin typeface="Verdana" panose="020B0604030504040204" pitchFamily="34" charset="0"/>
                <a:ea typeface="Verdana" panose="020B0604030504040204" pitchFamily="34" charset="0"/>
              </a:rPr>
              <a:t>potential participants.</a:t>
            </a:r>
            <a:endParaRPr lang="en-US" dirty="0">
              <a:solidFill>
                <a:srgbClr val="0A2240"/>
              </a:solidFill>
              <a:latin typeface="Verdana" panose="020B0604030504040204" pitchFamily="34" charset="0"/>
              <a:ea typeface="Verdana" panose="020B0604030504040204" pitchFamily="34" charset="0"/>
            </a:endParaRP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B7DF6FB5-3A01-4FAF-98E1-4322B1DEDAFE}"/>
              </a:ext>
            </a:extLst>
          </p:cNvPr>
          <p:cNvPicPr>
            <a:picLocks noChangeAspect="1"/>
          </p:cNvPicPr>
          <p:nvPr/>
        </p:nvPicPr>
        <p:blipFill>
          <a:blip r:embed="rId3"/>
          <a:stretch>
            <a:fillRect/>
          </a:stretch>
        </p:blipFill>
        <p:spPr>
          <a:xfrm>
            <a:off x="1526835" y="2498293"/>
            <a:ext cx="5437705" cy="4101315"/>
          </a:xfrm>
          <a:prstGeom prst="rect">
            <a:avLst/>
          </a:prstGeom>
        </p:spPr>
      </p:pic>
    </p:spTree>
    <p:extLst>
      <p:ext uri="{BB962C8B-B14F-4D97-AF65-F5344CB8AC3E}">
        <p14:creationId xmlns:p14="http://schemas.microsoft.com/office/powerpoint/2010/main" val="1200273134"/>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Upload Final Informed Consent Document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395314" y="749278"/>
            <a:ext cx="10547683" cy="1057790"/>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Once you have completed your informed consent document, then return to iRIS and upload the consent form.</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5A4F1B13-D397-414A-9398-F5BB41816D0C}"/>
              </a:ext>
            </a:extLst>
          </p:cNvPr>
          <p:cNvPicPr>
            <a:picLocks noChangeAspect="1"/>
          </p:cNvPicPr>
          <p:nvPr/>
        </p:nvPicPr>
        <p:blipFill>
          <a:blip r:embed="rId3"/>
          <a:stretch>
            <a:fillRect/>
          </a:stretch>
        </p:blipFill>
        <p:spPr>
          <a:xfrm>
            <a:off x="1391051" y="1650519"/>
            <a:ext cx="6658751" cy="4971899"/>
          </a:xfrm>
          <a:prstGeom prst="rect">
            <a:avLst/>
          </a:prstGeom>
        </p:spPr>
      </p:pic>
    </p:spTree>
    <p:extLst>
      <p:ext uri="{BB962C8B-B14F-4D97-AF65-F5344CB8AC3E}">
        <p14:creationId xmlns:p14="http://schemas.microsoft.com/office/powerpoint/2010/main" val="890194602"/>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395314" y="749278"/>
            <a:ext cx="10547683" cy="362472"/>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Continue to add a new consent until all consent forms are added.</a:t>
            </a:r>
          </a:p>
        </p:txBody>
      </p:sp>
      <p:pic>
        <p:nvPicPr>
          <p:cNvPr id="7" name="Picture 6">
            <a:extLst>
              <a:ext uri="{FF2B5EF4-FFF2-40B4-BE49-F238E27FC236}">
                <a16:creationId xmlns:a16="http://schemas.microsoft.com/office/drawing/2014/main" id="{FB44A538-2E90-4AF4-8433-28F0DDC63C5F}"/>
              </a:ext>
            </a:extLst>
          </p:cNvPr>
          <p:cNvPicPr>
            <a:picLocks noChangeAspect="1"/>
          </p:cNvPicPr>
          <p:nvPr/>
        </p:nvPicPr>
        <p:blipFill>
          <a:blip r:embed="rId3"/>
          <a:stretch>
            <a:fillRect/>
          </a:stretch>
        </p:blipFill>
        <p:spPr>
          <a:xfrm>
            <a:off x="1428108" y="1650519"/>
            <a:ext cx="10775322" cy="2584597"/>
          </a:xfrm>
          <a:prstGeom prst="rect">
            <a:avLst/>
          </a:prstGeom>
        </p:spPr>
      </p:pic>
      <p:sp>
        <p:nvSpPr>
          <p:cNvPr id="8" name="Title 3">
            <a:extLst>
              <a:ext uri="{FF2B5EF4-FFF2-40B4-BE49-F238E27FC236}">
                <a16:creationId xmlns:a16="http://schemas.microsoft.com/office/drawing/2014/main" id="{73B69D81-4FAB-4D55-ABFA-5C9F65E3FAC1}"/>
              </a:ext>
            </a:extLst>
          </p:cNvPr>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Save and Continue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938FF59-63A0-4824-9227-7C6D49A3A0C1}"/>
                  </a:ext>
                </a:extLst>
              </p14:cNvPr>
              <p14:cNvContentPartPr/>
              <p14:nvPr/>
            </p14:nvContentPartPr>
            <p14:xfrm>
              <a:off x="11242270" y="2346545"/>
              <a:ext cx="857880" cy="156600"/>
            </p14:xfrm>
          </p:contentPart>
        </mc:Choice>
        <mc:Fallback>
          <p:pic>
            <p:nvPicPr>
              <p:cNvPr id="3" name="Ink 2">
                <a:extLst>
                  <a:ext uri="{FF2B5EF4-FFF2-40B4-BE49-F238E27FC236}">
                    <a16:creationId xmlns:a16="http://schemas.microsoft.com/office/drawing/2014/main" id="{D938FF59-63A0-4824-9227-7C6D49A3A0C1}"/>
                  </a:ext>
                </a:extLst>
              </p:cNvPr>
              <p:cNvPicPr/>
              <p:nvPr/>
            </p:nvPicPr>
            <p:blipFill>
              <a:blip r:embed="rId5"/>
              <a:stretch>
                <a:fillRect/>
              </a:stretch>
            </p:blipFill>
            <p:spPr>
              <a:xfrm>
                <a:off x="11206270" y="2274905"/>
                <a:ext cx="929520" cy="300240"/>
              </a:xfrm>
              <a:prstGeom prst="rect">
                <a:avLst/>
              </a:prstGeom>
            </p:spPr>
          </p:pic>
        </mc:Fallback>
      </mc:AlternateContent>
      <p:sp>
        <p:nvSpPr>
          <p:cNvPr id="12" name="TextBox 11">
            <a:extLst>
              <a:ext uri="{FF2B5EF4-FFF2-40B4-BE49-F238E27FC236}">
                <a16:creationId xmlns:a16="http://schemas.microsoft.com/office/drawing/2014/main" id="{06E1970D-6B06-496D-B683-601217541532}"/>
              </a:ext>
            </a:extLst>
          </p:cNvPr>
          <p:cNvSpPr txBox="1"/>
          <p:nvPr/>
        </p:nvSpPr>
        <p:spPr>
          <a:xfrm>
            <a:off x="1655747" y="4627290"/>
            <a:ext cx="10547683" cy="1057790"/>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Once complete then hit “save and continue to the next session” to finish the study application.</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338233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AE542-E30E-44CA-B596-C920A8B39F7A}"/>
              </a:ext>
            </a:extLst>
          </p:cNvPr>
          <p:cNvSpPr/>
          <p:nvPr/>
        </p:nvSpPr>
        <p:spPr>
          <a:xfrm>
            <a:off x="0" y="1793080"/>
            <a:ext cx="12192000" cy="48249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Rectangle 4">
            <a:extLst>
              <a:ext uri="{FF2B5EF4-FFF2-40B4-BE49-F238E27FC236}">
                <a16:creationId xmlns:a16="http://schemas.microsoft.com/office/drawing/2014/main" id="{27B791A2-8D81-40F7-8839-42636FD8DC2F}"/>
              </a:ext>
            </a:extLst>
          </p:cNvPr>
          <p:cNvSpPr/>
          <p:nvPr/>
        </p:nvSpPr>
        <p:spPr>
          <a:xfrm>
            <a:off x="2237550" y="335357"/>
            <a:ext cx="9676802" cy="1169551"/>
          </a:xfrm>
          <a:prstGeom prst="rect">
            <a:avLst/>
          </a:prstGeom>
        </p:spPr>
        <p:txBody>
          <a:bodyPr wrap="square">
            <a:spAutoFit/>
          </a:bodyPr>
          <a:lstStyle/>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Welcome!</a:t>
            </a:r>
          </a:p>
          <a:p>
            <a:pPr lvl="0"/>
            <a:endPar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rPr>
              <a:t>I’ll be guiding you through today’s course objectives</a:t>
            </a:r>
            <a:r>
              <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rPr>
              <a:t>.</a:t>
            </a:r>
            <a:endParaRPr lang="en-US" sz="1617" dirty="0">
              <a:solidFill>
                <a:srgbClr val="0A2240"/>
              </a:solidFill>
            </a:endParaRPr>
          </a:p>
        </p:txBody>
      </p:sp>
      <p:sp>
        <p:nvSpPr>
          <p:cNvPr id="6" name="Text Placeholder 3">
            <a:extLst>
              <a:ext uri="{FF2B5EF4-FFF2-40B4-BE49-F238E27FC236}">
                <a16:creationId xmlns:a16="http://schemas.microsoft.com/office/drawing/2014/main" id="{160E2506-8ED8-40CB-9DC0-B9354CC17226}"/>
              </a:ext>
            </a:extLst>
          </p:cNvPr>
          <p:cNvSpPr txBox="1">
            <a:spLocks/>
          </p:cNvSpPr>
          <p:nvPr/>
        </p:nvSpPr>
        <p:spPr>
          <a:xfrm>
            <a:off x="324325" y="2349862"/>
            <a:ext cx="10926771"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How to use the consent builder in iRIS.</a:t>
            </a:r>
            <a:endParaRPr lang="en-US" dirty="0"/>
          </a:p>
        </p:txBody>
      </p:sp>
      <p:pic>
        <p:nvPicPr>
          <p:cNvPr id="7" name="Picture 6">
            <a:extLst>
              <a:ext uri="{FF2B5EF4-FFF2-40B4-BE49-F238E27FC236}">
                <a16:creationId xmlns:a16="http://schemas.microsoft.com/office/drawing/2014/main" id="{8792C66E-ADDF-4EEB-BF77-5C1ABAB6C79F}"/>
              </a:ext>
            </a:extLst>
          </p:cNvPr>
          <p:cNvPicPr>
            <a:picLocks noChangeAspect="1"/>
          </p:cNvPicPr>
          <p:nvPr/>
        </p:nvPicPr>
        <p:blipFill rotWithShape="1">
          <a:blip r:embed="rId2" cstate="print"/>
          <a:srcRect b="47736"/>
          <a:stretch/>
        </p:blipFill>
        <p:spPr>
          <a:xfrm>
            <a:off x="0" y="79131"/>
            <a:ext cx="1805108" cy="1713949"/>
          </a:xfrm>
          <a:prstGeom prst="rect">
            <a:avLst/>
          </a:prstGeom>
        </p:spPr>
      </p:pic>
    </p:spTree>
    <p:extLst>
      <p:ext uri="{BB962C8B-B14F-4D97-AF65-F5344CB8AC3E}">
        <p14:creationId xmlns:p14="http://schemas.microsoft.com/office/powerpoint/2010/main" val="1915131665"/>
      </p:ext>
    </p:extLst>
  </p:cSld>
  <p:clrMapOvr>
    <a:masterClrMapping/>
  </p:clrMapOvr>
  <mc:AlternateContent xmlns:mc="http://schemas.openxmlformats.org/markup-compatibility/2006" xmlns:p14="http://schemas.microsoft.com/office/powerpoint/2010/main">
    <mc:Choice Requires="p14">
      <p:transition spd="slow" p14:dur="2000" advTm="18845"/>
    </mc:Choice>
    <mc:Fallback xmlns="">
      <p:transition spd="slow" advTm="188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Application Complete</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Once you have completed the application portion of the submission packet, you will see this message and be taken to the submission packet.</a:t>
            </a:r>
          </a:p>
        </p:txBody>
      </p:sp>
      <p:pic>
        <p:nvPicPr>
          <p:cNvPr id="3" name="Picture 2">
            <a:extLst>
              <a:ext uri="{FF2B5EF4-FFF2-40B4-BE49-F238E27FC236}">
                <a16:creationId xmlns:a16="http://schemas.microsoft.com/office/drawing/2014/main" id="{2FDAAD02-40D4-45EE-BD46-894DF976FBBD}"/>
              </a:ext>
            </a:extLst>
          </p:cNvPr>
          <p:cNvPicPr>
            <a:picLocks noChangeAspect="1"/>
          </p:cNvPicPr>
          <p:nvPr/>
        </p:nvPicPr>
        <p:blipFill>
          <a:blip r:embed="rId3"/>
          <a:stretch>
            <a:fillRect/>
          </a:stretch>
        </p:blipFill>
        <p:spPr>
          <a:xfrm>
            <a:off x="1391051" y="1650519"/>
            <a:ext cx="10789518" cy="4971899"/>
          </a:xfrm>
          <a:prstGeom prst="rect">
            <a:avLst/>
          </a:prstGeom>
        </p:spPr>
      </p:pic>
    </p:spTree>
    <p:extLst>
      <p:ext uri="{BB962C8B-B14F-4D97-AF65-F5344CB8AC3E}">
        <p14:creationId xmlns:p14="http://schemas.microsoft.com/office/powerpoint/2010/main" val="2900785554"/>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91051" y="323813"/>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Submission Packet: Upload Supporting Documents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8" name="TextBox 7">
            <a:extLst>
              <a:ext uri="{FF2B5EF4-FFF2-40B4-BE49-F238E27FC236}">
                <a16:creationId xmlns:a16="http://schemas.microsoft.com/office/drawing/2014/main" id="{C156ADD4-8B24-4802-9137-44DCED37EB32}"/>
              </a:ext>
            </a:extLst>
          </p:cNvPr>
          <p:cNvSpPr txBox="1"/>
          <p:nvPr/>
        </p:nvSpPr>
        <p:spPr>
          <a:xfrm>
            <a:off x="1556084" y="1650519"/>
            <a:ext cx="10547683" cy="2380139"/>
          </a:xfrm>
          <a:prstGeom prst="rect">
            <a:avLst/>
          </a:prstGeom>
          <a:noFill/>
        </p:spPr>
        <p:txBody>
          <a:bodyPr wrap="square">
            <a:spAutoFit/>
          </a:bodyPr>
          <a:lstStyle/>
          <a:p>
            <a:pPr marL="0" marR="0">
              <a:lnSpc>
                <a:spcPct val="107000"/>
              </a:lnSpc>
              <a:spcBef>
                <a:spcPts val="0"/>
              </a:spcBef>
              <a:spcAft>
                <a:spcPts val="800"/>
              </a:spcAft>
            </a:pPr>
            <a:r>
              <a:rPr lang="en-US" sz="2245" dirty="0">
                <a:solidFill>
                  <a:srgbClr val="0A2240"/>
                </a:solidFill>
                <a:latin typeface="Verdana" panose="020B0604030504040204" pitchFamily="34" charset="0"/>
                <a:ea typeface="Verdana" panose="020B0604030504040204" pitchFamily="34" charset="0"/>
              </a:rPr>
              <a:t>As you progress through the submission packet you will see the IRB Application form you just filled out and then will be prompted to attach various study documents.</a:t>
            </a:r>
          </a:p>
          <a:p>
            <a:pPr marL="342900" marR="0" lvl="0" indent="-342900">
              <a:lnSpc>
                <a:spcPct val="107000"/>
              </a:lnSpc>
              <a:spcBef>
                <a:spcPts val="0"/>
              </a:spcBef>
              <a:spcAft>
                <a:spcPts val="0"/>
              </a:spcAft>
              <a:buFont typeface="Symbol" panose="05050102010706020507" pitchFamily="18" charset="2"/>
              <a:buChar char=""/>
            </a:pPr>
            <a:r>
              <a:rPr lang="en-US" sz="2245" dirty="0">
                <a:solidFill>
                  <a:srgbClr val="0A2240"/>
                </a:solidFill>
                <a:latin typeface="Verdana" panose="020B0604030504040204" pitchFamily="34" charset="0"/>
                <a:ea typeface="Verdana" panose="020B0604030504040204" pitchFamily="34" charset="0"/>
              </a:rPr>
              <a:t>"Add a New Consent" in the Informed Consent section.</a:t>
            </a:r>
          </a:p>
          <a:p>
            <a:pPr marL="342900" marR="0" lvl="0" indent="-342900">
              <a:lnSpc>
                <a:spcPct val="107000"/>
              </a:lnSpc>
              <a:spcBef>
                <a:spcPts val="0"/>
              </a:spcBef>
              <a:spcAft>
                <a:spcPts val="800"/>
              </a:spcAft>
              <a:buFont typeface="Symbol" panose="05050102010706020507" pitchFamily="18" charset="2"/>
              <a:buChar char=""/>
            </a:pPr>
            <a:r>
              <a:rPr lang="en-US" sz="2245" dirty="0">
                <a:solidFill>
                  <a:srgbClr val="0A2240"/>
                </a:solidFill>
                <a:latin typeface="Verdana" panose="020B0604030504040204" pitchFamily="34" charset="0"/>
                <a:ea typeface="Verdana" panose="020B0604030504040204" pitchFamily="34" charset="0"/>
              </a:rPr>
              <a:t>"Add New Document" or "Add Multiple Documents" in the "Study Documents" section.</a:t>
            </a:r>
          </a:p>
        </p:txBody>
      </p:sp>
    </p:spTree>
    <p:extLst>
      <p:ext uri="{BB962C8B-B14F-4D97-AF65-F5344CB8AC3E}">
        <p14:creationId xmlns:p14="http://schemas.microsoft.com/office/powerpoint/2010/main" val="3728799850"/>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Submission Packet: Add a New Consent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483894" y="688623"/>
            <a:ext cx="10547683" cy="658835"/>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A2240"/>
                </a:solidFill>
                <a:latin typeface="Verdana" panose="020B0604030504040204" pitchFamily="34" charset="0"/>
                <a:ea typeface="Verdana" panose="020B0604030504040204" pitchFamily="34" charset="0"/>
              </a:rPr>
              <a:t>The Initial Review Submission Packet select “Add a New consent” in the </a:t>
            </a:r>
            <a:r>
              <a:rPr lang="en-US" dirty="0">
                <a:solidFill>
                  <a:srgbClr val="0A2240"/>
                </a:solidFill>
                <a:latin typeface="Verdana" panose="020B0604030504040204" pitchFamily="34" charset="0"/>
                <a:ea typeface="Verdana" panose="020B0604030504040204" pitchFamily="34" charset="0"/>
              </a:rPr>
              <a:t>i</a:t>
            </a:r>
            <a:r>
              <a:rPr lang="en-US" sz="1800" dirty="0">
                <a:solidFill>
                  <a:srgbClr val="0A2240"/>
                </a:solidFill>
                <a:latin typeface="Verdana" panose="020B0604030504040204" pitchFamily="34" charset="0"/>
                <a:ea typeface="Verdana" panose="020B0604030504040204" pitchFamily="34" charset="0"/>
              </a:rPr>
              <a:t>nformed consent section.</a:t>
            </a:r>
          </a:p>
        </p:txBody>
      </p:sp>
      <p:pic>
        <p:nvPicPr>
          <p:cNvPr id="3" name="Picture 2">
            <a:extLst>
              <a:ext uri="{FF2B5EF4-FFF2-40B4-BE49-F238E27FC236}">
                <a16:creationId xmlns:a16="http://schemas.microsoft.com/office/drawing/2014/main" id="{257D363A-A95D-4CB4-9DA7-9B549452726B}"/>
              </a:ext>
            </a:extLst>
          </p:cNvPr>
          <p:cNvPicPr>
            <a:picLocks noChangeAspect="1"/>
          </p:cNvPicPr>
          <p:nvPr/>
        </p:nvPicPr>
        <p:blipFill>
          <a:blip r:embed="rId3"/>
          <a:stretch>
            <a:fillRect/>
          </a:stretch>
        </p:blipFill>
        <p:spPr>
          <a:xfrm>
            <a:off x="11430" y="1650519"/>
            <a:ext cx="12192000" cy="2584597"/>
          </a:xfrm>
          <a:prstGeom prst="rect">
            <a:avLst/>
          </a:prstGeom>
        </p:spPr>
      </p:pic>
    </p:spTree>
    <p:extLst>
      <p:ext uri="{BB962C8B-B14F-4D97-AF65-F5344CB8AC3E}">
        <p14:creationId xmlns:p14="http://schemas.microsoft.com/office/powerpoint/2010/main" val="3466885410"/>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0" y="211381"/>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Add a New Consent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395314" y="749278"/>
            <a:ext cx="10547683" cy="1160382"/>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There are three methods you can use to get started on your consent form.</a:t>
            </a:r>
          </a:p>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This lesson with focus on the 3</a:t>
            </a:r>
            <a:r>
              <a:rPr lang="en-US" baseline="30000" dirty="0">
                <a:solidFill>
                  <a:srgbClr val="0A2240"/>
                </a:solidFill>
                <a:latin typeface="Verdana" panose="020B0604030504040204" pitchFamily="34" charset="0"/>
                <a:ea typeface="Verdana" panose="020B0604030504040204" pitchFamily="34" charset="0"/>
              </a:rPr>
              <a:t>rd</a:t>
            </a:r>
            <a:r>
              <a:rPr lang="en-US" dirty="0">
                <a:solidFill>
                  <a:srgbClr val="0A2240"/>
                </a:solidFill>
                <a:latin typeface="Verdana" panose="020B0604030504040204" pitchFamily="34" charset="0"/>
                <a:ea typeface="Verdana" panose="020B0604030504040204" pitchFamily="34" charset="0"/>
              </a:rPr>
              <a:t> option – The Informed Consent Builder</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BD7FC259-51BC-4C5B-8F05-130CEFF6CD9E}"/>
              </a:ext>
            </a:extLst>
          </p:cNvPr>
          <p:cNvPicPr>
            <a:picLocks noChangeAspect="1"/>
          </p:cNvPicPr>
          <p:nvPr/>
        </p:nvPicPr>
        <p:blipFill>
          <a:blip r:embed="rId3"/>
          <a:stretch>
            <a:fillRect/>
          </a:stretch>
        </p:blipFill>
        <p:spPr>
          <a:xfrm>
            <a:off x="1391050" y="1639090"/>
            <a:ext cx="7957907" cy="4994757"/>
          </a:xfrm>
          <a:prstGeom prst="rect">
            <a:avLst/>
          </a:prstGeom>
        </p:spPr>
      </p:pic>
      <p:sp>
        <p:nvSpPr>
          <p:cNvPr id="9" name="Speech Bubble: Rectangle 8">
            <a:extLst>
              <a:ext uri="{FF2B5EF4-FFF2-40B4-BE49-F238E27FC236}">
                <a16:creationId xmlns:a16="http://schemas.microsoft.com/office/drawing/2014/main" id="{11B4EFF0-5E43-4782-91EE-70F66F1DBF0B}"/>
              </a:ext>
            </a:extLst>
          </p:cNvPr>
          <p:cNvSpPr/>
          <p:nvPr/>
        </p:nvSpPr>
        <p:spPr>
          <a:xfrm>
            <a:off x="7795767" y="4419600"/>
            <a:ext cx="3729788" cy="2141621"/>
          </a:xfrm>
          <a:prstGeom prst="wedgeRectCallout">
            <a:avLst>
              <a:gd name="adj1" fmla="val -66510"/>
              <a:gd name="adj2" fmla="val -1892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u="sng" dirty="0">
              <a:solidFill>
                <a:schemeClr val="bg2"/>
              </a:solidFill>
            </a:endParaRPr>
          </a:p>
          <a:p>
            <a:pPr algn="ctr"/>
            <a:r>
              <a:rPr lang="en-US" sz="1200" u="sng" dirty="0">
                <a:solidFill>
                  <a:schemeClr val="bg2"/>
                </a:solidFill>
              </a:rPr>
              <a:t>Consent Builder</a:t>
            </a:r>
          </a:p>
          <a:p>
            <a:pPr algn="ctr"/>
            <a:endParaRPr lang="en-US" sz="1200" dirty="0">
              <a:solidFill>
                <a:schemeClr val="bg2"/>
              </a:solidFill>
            </a:endParaRPr>
          </a:p>
          <a:p>
            <a:r>
              <a:rPr lang="en-US" sz="1200" dirty="0">
                <a:solidFill>
                  <a:schemeClr val="bg2"/>
                </a:solidFill>
              </a:rPr>
              <a:t>This option allows you to select a consent template from within iRIS. Using merge code the system will prepopulate items for you, like study title, PI name.</a:t>
            </a:r>
          </a:p>
          <a:p>
            <a:endParaRPr lang="en-US" sz="1200" dirty="0">
              <a:solidFill>
                <a:schemeClr val="bg2"/>
              </a:solidFill>
            </a:endParaRPr>
          </a:p>
          <a:p>
            <a:r>
              <a:rPr lang="en-US" sz="1200" dirty="0">
                <a:solidFill>
                  <a:schemeClr val="bg2"/>
                </a:solidFill>
              </a:rPr>
              <a:t>Download. Edit the Document.</a:t>
            </a:r>
          </a:p>
          <a:p>
            <a:endParaRPr lang="en-US" sz="1200" dirty="0">
              <a:solidFill>
                <a:schemeClr val="bg2"/>
              </a:solidFill>
            </a:endParaRPr>
          </a:p>
          <a:p>
            <a:r>
              <a:rPr lang="en-US" sz="1200" dirty="0">
                <a:solidFill>
                  <a:schemeClr val="bg2"/>
                </a:solidFill>
              </a:rPr>
              <a:t>Upload final edited version for review.</a:t>
            </a:r>
          </a:p>
          <a:p>
            <a:endParaRPr lang="en-US" sz="1200" dirty="0">
              <a:solidFill>
                <a:schemeClr val="bg2"/>
              </a:solidFill>
            </a:endParaRPr>
          </a:p>
          <a:p>
            <a:endParaRPr lang="en-US" sz="1200" dirty="0">
              <a:solidFill>
                <a:schemeClr val="bg2"/>
              </a:solidFill>
            </a:endParaRPr>
          </a:p>
        </p:txBody>
      </p:sp>
    </p:spTree>
    <p:extLst>
      <p:ext uri="{BB962C8B-B14F-4D97-AF65-F5344CB8AC3E}">
        <p14:creationId xmlns:p14="http://schemas.microsoft.com/office/powerpoint/2010/main" val="2589695655"/>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1BADE8-70B4-443C-8C84-EB27BC10B4F1}"/>
              </a:ext>
            </a:extLst>
          </p:cNvPr>
          <p:cNvPicPr>
            <a:picLocks noChangeAspect="1"/>
          </p:cNvPicPr>
          <p:nvPr/>
        </p:nvPicPr>
        <p:blipFill>
          <a:blip r:embed="rId2"/>
          <a:stretch>
            <a:fillRect/>
          </a:stretch>
        </p:blipFill>
        <p:spPr>
          <a:xfrm>
            <a:off x="6450327" y="2516151"/>
            <a:ext cx="5741673" cy="2181225"/>
          </a:xfrm>
          <a:prstGeom prst="rect">
            <a:avLst/>
          </a:prstGeom>
        </p:spPr>
      </p:pic>
      <p:pic>
        <p:nvPicPr>
          <p:cNvPr id="4" name="Picture 3">
            <a:extLst>
              <a:ext uri="{FF2B5EF4-FFF2-40B4-BE49-F238E27FC236}">
                <a16:creationId xmlns:a16="http://schemas.microsoft.com/office/drawing/2014/main" id="{76B2FF4A-B111-46B6-91F6-80F8ACE77007}"/>
              </a:ext>
            </a:extLst>
          </p:cNvPr>
          <p:cNvPicPr>
            <a:picLocks noChangeAspect="1"/>
          </p:cNvPicPr>
          <p:nvPr/>
        </p:nvPicPr>
        <p:blipFill>
          <a:blip r:embed="rId3"/>
          <a:stretch>
            <a:fillRect/>
          </a:stretch>
        </p:blipFill>
        <p:spPr>
          <a:xfrm>
            <a:off x="0" y="1639090"/>
            <a:ext cx="6351009" cy="4967194"/>
          </a:xfrm>
          <a:prstGeom prst="rect">
            <a:avLst/>
          </a:prstGeom>
        </p:spPr>
      </p:pic>
      <p:sp>
        <p:nvSpPr>
          <p:cNvPr id="5" name="Title 3"/>
          <p:cNvSpPr txBox="1">
            <a:spLocks/>
          </p:cNvSpPr>
          <p:nvPr/>
        </p:nvSpPr>
        <p:spPr bwMode="auto">
          <a:xfrm>
            <a:off x="1315450" y="211381"/>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What does the Informed Consent Builder do?</a:t>
            </a:r>
          </a:p>
        </p:txBody>
      </p:sp>
      <p:pic>
        <p:nvPicPr>
          <p:cNvPr id="31" name="Picture 30"/>
          <p:cNvPicPr>
            <a:picLocks noChangeAspect="1"/>
          </p:cNvPicPr>
          <p:nvPr/>
        </p:nvPicPr>
        <p:blipFill>
          <a:blip r:embed="rId4" cstate="print"/>
          <a:stretch>
            <a:fillRect/>
          </a:stretch>
        </p:blipFill>
        <p:spPr>
          <a:xfrm>
            <a:off x="0" y="54045"/>
            <a:ext cx="1186024" cy="1585045"/>
          </a:xfrm>
          <a:prstGeom prst="rect">
            <a:avLst/>
          </a:prstGeom>
        </p:spPr>
      </p:pic>
      <p:sp>
        <p:nvSpPr>
          <p:cNvPr id="11" name="TextBox 10">
            <a:extLst>
              <a:ext uri="{FF2B5EF4-FFF2-40B4-BE49-F238E27FC236}">
                <a16:creationId xmlns:a16="http://schemas.microsoft.com/office/drawing/2014/main" id="{B9167A49-8224-463A-BFF4-766F80265E26}"/>
              </a:ext>
            </a:extLst>
          </p:cNvPr>
          <p:cNvSpPr txBox="1"/>
          <p:nvPr/>
        </p:nvSpPr>
        <p:spPr>
          <a:xfrm>
            <a:off x="1395314" y="749278"/>
            <a:ext cx="10547683" cy="658835"/>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A2240"/>
                </a:solidFill>
                <a:latin typeface="Verdana" panose="020B0604030504040204" pitchFamily="34" charset="0"/>
                <a:ea typeface="Verdana" panose="020B0604030504040204" pitchFamily="34" charset="0"/>
              </a:rPr>
              <a:t>The consent form builder uses merge code to add information you provided in the application form to the consent template you choose.</a:t>
            </a:r>
          </a:p>
        </p:txBody>
      </p:sp>
      <p:sp>
        <p:nvSpPr>
          <p:cNvPr id="10" name="Arrow: Curved Down 9">
            <a:extLst>
              <a:ext uri="{FF2B5EF4-FFF2-40B4-BE49-F238E27FC236}">
                <a16:creationId xmlns:a16="http://schemas.microsoft.com/office/drawing/2014/main" id="{600408BF-B131-47E2-8A79-41F9E9435BF1}"/>
              </a:ext>
            </a:extLst>
          </p:cNvPr>
          <p:cNvSpPr/>
          <p:nvPr/>
        </p:nvSpPr>
        <p:spPr>
          <a:xfrm rot="1422127">
            <a:off x="3676080" y="2483853"/>
            <a:ext cx="3985667" cy="1290863"/>
          </a:xfrm>
          <a:prstGeom prst="curved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21899639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896BF64-CCED-4517-84C7-9DCBDF0F8279}"/>
              </a:ext>
            </a:extLst>
          </p:cNvPr>
          <p:cNvPicPr>
            <a:picLocks noChangeAspect="1"/>
          </p:cNvPicPr>
          <p:nvPr/>
        </p:nvPicPr>
        <p:blipFill>
          <a:blip r:embed="rId2"/>
          <a:stretch>
            <a:fillRect/>
          </a:stretch>
        </p:blipFill>
        <p:spPr>
          <a:xfrm>
            <a:off x="3191682" y="1867996"/>
            <a:ext cx="8831179" cy="4536944"/>
          </a:xfrm>
          <a:prstGeom prst="rect">
            <a:avLst/>
          </a:prstGeom>
        </p:spPr>
      </p:pic>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Add a New Consent: Consent Builder</a:t>
            </a:r>
          </a:p>
        </p:txBody>
      </p:sp>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395314" y="749278"/>
            <a:ext cx="10547683" cy="1057790"/>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To start from a template, select “add an informed consent from the list of Informed Consent Template Documents?”</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pic>
        <p:nvPicPr>
          <p:cNvPr id="12" name="Picture 11">
            <a:extLst>
              <a:ext uri="{FF2B5EF4-FFF2-40B4-BE49-F238E27FC236}">
                <a16:creationId xmlns:a16="http://schemas.microsoft.com/office/drawing/2014/main" id="{22F31AE1-4C87-4E3A-A180-CDB3AA52DA52}"/>
              </a:ext>
            </a:extLst>
          </p:cNvPr>
          <p:cNvPicPr>
            <a:picLocks noChangeAspect="1"/>
          </p:cNvPicPr>
          <p:nvPr/>
        </p:nvPicPr>
        <p:blipFill rotWithShape="1">
          <a:blip r:embed="rId4"/>
          <a:srcRect l="18369" t="36175" r="7581" b="11132"/>
          <a:stretch/>
        </p:blipFill>
        <p:spPr>
          <a:xfrm>
            <a:off x="1391051" y="1639090"/>
            <a:ext cx="3834064" cy="1722695"/>
          </a:xfrm>
          <a:prstGeom prst="rect">
            <a:avLst/>
          </a:prstGeom>
        </p:spPr>
      </p:pic>
      <p:sp>
        <p:nvSpPr>
          <p:cNvPr id="13" name="Arrow: Curved Down 12">
            <a:extLst>
              <a:ext uri="{FF2B5EF4-FFF2-40B4-BE49-F238E27FC236}">
                <a16:creationId xmlns:a16="http://schemas.microsoft.com/office/drawing/2014/main" id="{98C99C55-0E5F-4974-9A50-168E494E7C7F}"/>
              </a:ext>
            </a:extLst>
          </p:cNvPr>
          <p:cNvSpPr/>
          <p:nvPr/>
        </p:nvSpPr>
        <p:spPr>
          <a:xfrm rot="1422127">
            <a:off x="4438954" y="2660154"/>
            <a:ext cx="2609690" cy="657164"/>
          </a:xfrm>
          <a:prstGeom prst="curved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66217840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Edit Informed Consent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356878" y="733867"/>
            <a:ext cx="10547683" cy="761427"/>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Once the merge is complete a Word document will be available for editing.</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4E7A28C7-A235-40DC-BD18-14D2A6E21305}"/>
              </a:ext>
            </a:extLst>
          </p:cNvPr>
          <p:cNvPicPr>
            <a:picLocks noChangeAspect="1"/>
          </p:cNvPicPr>
          <p:nvPr/>
        </p:nvPicPr>
        <p:blipFill>
          <a:blip r:embed="rId3"/>
          <a:stretch>
            <a:fillRect/>
          </a:stretch>
        </p:blipFill>
        <p:spPr>
          <a:xfrm>
            <a:off x="1391051" y="1650519"/>
            <a:ext cx="10789519" cy="4971899"/>
          </a:xfrm>
          <a:prstGeom prst="rect">
            <a:avLst/>
          </a:prstGeom>
        </p:spPr>
      </p:pic>
    </p:spTree>
    <p:extLst>
      <p:ext uri="{BB962C8B-B14F-4D97-AF65-F5344CB8AC3E}">
        <p14:creationId xmlns:p14="http://schemas.microsoft.com/office/powerpoint/2010/main" val="3501375560"/>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thicon PPT Template">
  <a:themeElements>
    <a:clrScheme name="Custom 3">
      <a:dk1>
        <a:srgbClr val="4C4A4B"/>
      </a:dk1>
      <a:lt1>
        <a:srgbClr val="F30617"/>
      </a:lt1>
      <a:dk2>
        <a:srgbClr val="1F497D"/>
      </a:dk2>
      <a:lt2>
        <a:srgbClr val="FFFFFF"/>
      </a:lt2>
      <a:accent1>
        <a:srgbClr val="004C97"/>
      </a:accent1>
      <a:accent2>
        <a:srgbClr val="64A70B"/>
      </a:accent2>
      <a:accent3>
        <a:srgbClr val="8DC8E8"/>
      </a:accent3>
      <a:accent4>
        <a:srgbClr val="9B3259"/>
      </a:accent4>
      <a:accent5>
        <a:srgbClr val="D40F7D"/>
      </a:accent5>
      <a:accent6>
        <a:srgbClr val="ED8B00"/>
      </a:accent6>
      <a:hlink>
        <a:srgbClr val="FFC800"/>
      </a:hlink>
      <a:folHlink>
        <a:srgbClr val="F306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sz="12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id="{8E86C38C-FBEA-8540-8B70-0B0E4E155384}" vid="{632ACC5A-7936-D34C-8396-772E7E8272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558</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Symbol</vt:lpstr>
      <vt:lpstr>Verdana</vt:lpstr>
      <vt:lpstr>Office Theme</vt:lpstr>
      <vt:lpstr>1_Ethicon PPT Template</vt:lpstr>
      <vt:lpstr>Consent Builder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v. Research</dc:title>
  <dc:creator>Ballard, Rebecca</dc:creator>
  <cp:lastModifiedBy>Ballard, Rebecca</cp:lastModifiedBy>
  <cp:revision>21</cp:revision>
  <dcterms:created xsi:type="dcterms:W3CDTF">2019-05-31T22:19:30Z</dcterms:created>
  <dcterms:modified xsi:type="dcterms:W3CDTF">2021-05-25T14:16:47Z</dcterms:modified>
</cp:coreProperties>
</file>