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7" r:id="rId3"/>
    <p:sldId id="274" r:id="rId4"/>
    <p:sldId id="439" r:id="rId5"/>
    <p:sldId id="515" r:id="rId6"/>
    <p:sldId id="418" r:id="rId7"/>
    <p:sldId id="441" r:id="rId8"/>
    <p:sldId id="518" r:id="rId9"/>
    <p:sldId id="519" r:id="rId10"/>
    <p:sldId id="520" r:id="rId11"/>
    <p:sldId id="443" r:id="rId12"/>
    <p:sldId id="445" r:id="rId13"/>
    <p:sldId id="521" r:id="rId14"/>
    <p:sldId id="522" r:id="rId15"/>
    <p:sldId id="523" r:id="rId16"/>
    <p:sldId id="524" r:id="rId17"/>
    <p:sldId id="516" r:id="rId18"/>
    <p:sldId id="446" r:id="rId19"/>
    <p:sldId id="517" r:id="rId20"/>
    <p:sldId id="448" r:id="rId21"/>
    <p:sldId id="525" r:id="rId22"/>
    <p:sldId id="452" r:id="rId23"/>
    <p:sldId id="453" r:id="rId24"/>
    <p:sldId id="45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8B8C4-BDDB-4B6D-B736-025B8A4856EC}" v="78" dt="2021-06-01T15:52:47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50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ard, Rebecca" userId="cead3963-aebf-43b0-8cee-afaea7285ba8" providerId="ADAL" clId="{D269B3BA-C524-4EE5-926D-3F9A395115E7}"/>
    <pc:docChg chg="custSel modSld">
      <pc:chgData name="Ballard, Rebecca" userId="cead3963-aebf-43b0-8cee-afaea7285ba8" providerId="ADAL" clId="{D269B3BA-C524-4EE5-926D-3F9A395115E7}" dt="2021-05-21T17:49:25.555" v="94" actId="20577"/>
      <pc:docMkLst>
        <pc:docMk/>
      </pc:docMkLst>
      <pc:sldChg chg="delSp modSp mod">
        <pc:chgData name="Ballard, Rebecca" userId="cead3963-aebf-43b0-8cee-afaea7285ba8" providerId="ADAL" clId="{D269B3BA-C524-4EE5-926D-3F9A395115E7}" dt="2021-05-21T17:48:51.069" v="29" actId="478"/>
        <pc:sldMkLst>
          <pc:docMk/>
          <pc:sldMk cId="2104490998" sldId="418"/>
        </pc:sldMkLst>
        <pc:spChg chg="mod">
          <ac:chgData name="Ballard, Rebecca" userId="cead3963-aebf-43b0-8cee-afaea7285ba8" providerId="ADAL" clId="{D269B3BA-C524-4EE5-926D-3F9A395115E7}" dt="2021-05-21T17:48:17.152" v="28" actId="20577"/>
          <ac:spMkLst>
            <pc:docMk/>
            <pc:sldMk cId="2104490998" sldId="418"/>
            <ac:spMk id="10" creationId="{7AA31EEF-F70C-4F20-B058-2711EFDBA6D7}"/>
          </ac:spMkLst>
        </pc:spChg>
        <pc:picChg chg="del">
          <ac:chgData name="Ballard, Rebecca" userId="cead3963-aebf-43b0-8cee-afaea7285ba8" providerId="ADAL" clId="{D269B3BA-C524-4EE5-926D-3F9A395115E7}" dt="2021-05-21T17:48:51.069" v="29" actId="478"/>
          <ac:picMkLst>
            <pc:docMk/>
            <pc:sldMk cId="2104490998" sldId="418"/>
            <ac:picMk id="4" creationId="{6C1A12DB-F627-4D1E-90AF-173139E856F1}"/>
          </ac:picMkLst>
        </pc:picChg>
      </pc:sldChg>
      <pc:sldChg chg="addSp delSp modSp mod">
        <pc:chgData name="Ballard, Rebecca" userId="cead3963-aebf-43b0-8cee-afaea7285ba8" providerId="ADAL" clId="{D269B3BA-C524-4EE5-926D-3F9A395115E7}" dt="2021-05-21T17:47:04.501" v="11" actId="1076"/>
        <pc:sldMkLst>
          <pc:docMk/>
          <pc:sldMk cId="3367560448" sldId="439"/>
        </pc:sldMkLst>
        <pc:picChg chg="del">
          <ac:chgData name="Ballard, Rebecca" userId="cead3963-aebf-43b0-8cee-afaea7285ba8" providerId="ADAL" clId="{D269B3BA-C524-4EE5-926D-3F9A395115E7}" dt="2021-05-21T17:46:25.116" v="0" actId="478"/>
          <ac:picMkLst>
            <pc:docMk/>
            <pc:sldMk cId="3367560448" sldId="439"/>
            <ac:picMk id="3" creationId="{747EB22E-241A-40D9-90EF-5B0779FAFBDA}"/>
          </ac:picMkLst>
        </pc:picChg>
        <pc:picChg chg="add mod">
          <ac:chgData name="Ballard, Rebecca" userId="cead3963-aebf-43b0-8cee-afaea7285ba8" providerId="ADAL" clId="{D269B3BA-C524-4EE5-926D-3F9A395115E7}" dt="2021-05-21T17:47:04.501" v="11" actId="1076"/>
          <ac:picMkLst>
            <pc:docMk/>
            <pc:sldMk cId="3367560448" sldId="439"/>
            <ac:picMk id="4" creationId="{2BEEC757-DADD-4B19-B483-4AAD08F63FB5}"/>
          </ac:picMkLst>
        </pc:picChg>
      </pc:sldChg>
      <pc:sldChg chg="addSp delSp modSp mod">
        <pc:chgData name="Ballard, Rebecca" userId="cead3963-aebf-43b0-8cee-afaea7285ba8" providerId="ADAL" clId="{D269B3BA-C524-4EE5-926D-3F9A395115E7}" dt="2021-05-21T17:49:25.555" v="94" actId="20577"/>
        <pc:sldMkLst>
          <pc:docMk/>
          <pc:sldMk cId="2382502654" sldId="515"/>
        </pc:sldMkLst>
        <pc:spChg chg="mod">
          <ac:chgData name="Ballard, Rebecca" userId="cead3963-aebf-43b0-8cee-afaea7285ba8" providerId="ADAL" clId="{D269B3BA-C524-4EE5-926D-3F9A395115E7}" dt="2021-05-21T17:47:44.976" v="18" actId="1076"/>
          <ac:spMkLst>
            <pc:docMk/>
            <pc:sldMk cId="2382502654" sldId="515"/>
            <ac:spMk id="11" creationId="{4CBBBEA6-0218-49E0-A145-2759BC152033}"/>
          </ac:spMkLst>
        </pc:spChg>
        <pc:spChg chg="add mod">
          <ac:chgData name="Ballard, Rebecca" userId="cead3963-aebf-43b0-8cee-afaea7285ba8" providerId="ADAL" clId="{D269B3BA-C524-4EE5-926D-3F9A395115E7}" dt="2021-05-21T17:49:25.555" v="94" actId="20577"/>
          <ac:spMkLst>
            <pc:docMk/>
            <pc:sldMk cId="2382502654" sldId="515"/>
            <ac:spMk id="12" creationId="{CFD71C76-3928-4652-BC07-02C673B8DC15}"/>
          </ac:spMkLst>
        </pc:spChg>
        <pc:picChg chg="del">
          <ac:chgData name="Ballard, Rebecca" userId="cead3963-aebf-43b0-8cee-afaea7285ba8" providerId="ADAL" clId="{D269B3BA-C524-4EE5-926D-3F9A395115E7}" dt="2021-05-21T17:47:28.242" v="12" actId="478"/>
          <ac:picMkLst>
            <pc:docMk/>
            <pc:sldMk cId="2382502654" sldId="515"/>
            <ac:picMk id="3" creationId="{7528647A-E058-4E19-B6E1-80AE6E959617}"/>
          </ac:picMkLst>
        </pc:picChg>
        <pc:picChg chg="add mod ord">
          <ac:chgData name="Ballard, Rebecca" userId="cead3963-aebf-43b0-8cee-afaea7285ba8" providerId="ADAL" clId="{D269B3BA-C524-4EE5-926D-3F9A395115E7}" dt="2021-05-21T17:47:41.675" v="17" actId="14100"/>
          <ac:picMkLst>
            <pc:docMk/>
            <pc:sldMk cId="2382502654" sldId="515"/>
            <ac:picMk id="4" creationId="{7EF06C2C-0C5B-4303-8A34-040AEF8FD984}"/>
          </ac:picMkLst>
        </pc:picChg>
      </pc:sldChg>
    </pc:docChg>
  </pc:docChgLst>
  <pc:docChgLst>
    <pc:chgData name="Ballard, Rebecca" userId="cead3963-aebf-43b0-8cee-afaea7285ba8" providerId="ADAL" clId="{4178B8C4-BDDB-4B6D-B736-025B8A4856EC}"/>
    <pc:docChg chg="undo custSel addSld delSld modSld sldOrd">
      <pc:chgData name="Ballard, Rebecca" userId="cead3963-aebf-43b0-8cee-afaea7285ba8" providerId="ADAL" clId="{4178B8C4-BDDB-4B6D-B736-025B8A4856EC}" dt="2021-06-01T15:59:13.985" v="2259" actId="47"/>
      <pc:docMkLst>
        <pc:docMk/>
      </pc:docMkLst>
      <pc:sldChg chg="modSp mod">
        <pc:chgData name="Ballard, Rebecca" userId="cead3963-aebf-43b0-8cee-afaea7285ba8" providerId="ADAL" clId="{4178B8C4-BDDB-4B6D-B736-025B8A4856EC}" dt="2021-06-01T15:38:33.127" v="15" actId="20577"/>
        <pc:sldMkLst>
          <pc:docMk/>
          <pc:sldMk cId="2795213322" sldId="257"/>
        </pc:sldMkLst>
        <pc:spChg chg="mod">
          <ac:chgData name="Ballard, Rebecca" userId="cead3963-aebf-43b0-8cee-afaea7285ba8" providerId="ADAL" clId="{4178B8C4-BDDB-4B6D-B736-025B8A4856EC}" dt="2021-06-01T15:38:33.127" v="15" actId="20577"/>
          <ac:spMkLst>
            <pc:docMk/>
            <pc:sldMk cId="2795213322" sldId="257"/>
            <ac:spMk id="4" creationId="{00000000-0000-0000-0000-000000000000}"/>
          </ac:spMkLst>
        </pc:spChg>
      </pc:sldChg>
      <pc:sldChg chg="addSp delSp modSp mod ord">
        <pc:chgData name="Ballard, Rebecca" userId="cead3963-aebf-43b0-8cee-afaea7285ba8" providerId="ADAL" clId="{4178B8C4-BDDB-4B6D-B736-025B8A4856EC}" dt="2021-06-01T15:53:41.745" v="2022"/>
        <pc:sldMkLst>
          <pc:docMk/>
          <pc:sldMk cId="2104490998" sldId="418"/>
        </pc:sldMkLst>
        <pc:spChg chg="mod">
          <ac:chgData name="Ballard, Rebecca" userId="cead3963-aebf-43b0-8cee-afaea7285ba8" providerId="ADAL" clId="{4178B8C4-BDDB-4B6D-B736-025B8A4856EC}" dt="2021-06-01T15:40:57.372" v="63" actId="20577"/>
          <ac:spMkLst>
            <pc:docMk/>
            <pc:sldMk cId="2104490998" sldId="418"/>
            <ac:spMk id="5" creationId="{00000000-0000-0000-0000-000000000000}"/>
          </ac:spMkLst>
        </pc:spChg>
        <pc:spChg chg="del">
          <ac:chgData name="Ballard, Rebecca" userId="cead3963-aebf-43b0-8cee-afaea7285ba8" providerId="ADAL" clId="{4178B8C4-BDDB-4B6D-B736-025B8A4856EC}" dt="2021-06-01T15:39:58.727" v="35" actId="478"/>
          <ac:spMkLst>
            <pc:docMk/>
            <pc:sldMk cId="2104490998" sldId="418"/>
            <ac:spMk id="6" creationId="{3EFAAC62-D721-4FEA-8402-11A00B301836}"/>
          </ac:spMkLst>
        </pc:spChg>
        <pc:spChg chg="mod">
          <ac:chgData name="Ballard, Rebecca" userId="cead3963-aebf-43b0-8cee-afaea7285ba8" providerId="ADAL" clId="{4178B8C4-BDDB-4B6D-B736-025B8A4856EC}" dt="2021-06-01T15:41:24.637" v="207" actId="20577"/>
          <ac:spMkLst>
            <pc:docMk/>
            <pc:sldMk cId="2104490998" sldId="418"/>
            <ac:spMk id="10" creationId="{7AA31EEF-F70C-4F20-B058-2711EFDBA6D7}"/>
          </ac:spMkLst>
        </pc:spChg>
        <pc:picChg chg="add mod">
          <ac:chgData name="Ballard, Rebecca" userId="cead3963-aebf-43b0-8cee-afaea7285ba8" providerId="ADAL" clId="{4178B8C4-BDDB-4B6D-B736-025B8A4856EC}" dt="2021-06-01T15:40:44.663" v="42" actId="14100"/>
          <ac:picMkLst>
            <pc:docMk/>
            <pc:sldMk cId="2104490998" sldId="418"/>
            <ac:picMk id="3" creationId="{10F80198-D1DE-41F4-A455-AD9053038586}"/>
          </ac:picMkLst>
        </pc:picChg>
      </pc:sldChg>
      <pc:sldChg chg="addSp modSp mod">
        <pc:chgData name="Ballard, Rebecca" userId="cead3963-aebf-43b0-8cee-afaea7285ba8" providerId="ADAL" clId="{4178B8C4-BDDB-4B6D-B736-025B8A4856EC}" dt="2021-06-01T15:39:05.452" v="34" actId="20577"/>
        <pc:sldMkLst>
          <pc:docMk/>
          <pc:sldMk cId="3367560448" sldId="439"/>
        </pc:sldMkLst>
        <pc:spChg chg="mod">
          <ac:chgData name="Ballard, Rebecca" userId="cead3963-aebf-43b0-8cee-afaea7285ba8" providerId="ADAL" clId="{4178B8C4-BDDB-4B6D-B736-025B8A4856EC}" dt="2021-06-01T15:39:05.452" v="34" actId="20577"/>
          <ac:spMkLst>
            <pc:docMk/>
            <pc:sldMk cId="3367560448" sldId="439"/>
            <ac:spMk id="11" creationId="{A7F2EA62-0FE4-4444-BE7B-1E8B9C2BD765}"/>
          </ac:spMkLst>
        </pc:spChg>
        <pc:spChg chg="add mod">
          <ac:chgData name="Ballard, Rebecca" userId="cead3963-aebf-43b0-8cee-afaea7285ba8" providerId="ADAL" clId="{4178B8C4-BDDB-4B6D-B736-025B8A4856EC}" dt="2021-06-01T15:39:01.412" v="18" actId="1076"/>
          <ac:spMkLst>
            <pc:docMk/>
            <pc:sldMk cId="3367560448" sldId="439"/>
            <ac:spMk id="12" creationId="{32A69107-03AA-4893-B8B9-32193E65448D}"/>
          </ac:spMkLst>
        </pc:spChg>
      </pc:sldChg>
      <pc:sldChg chg="del ord">
        <pc:chgData name="Ballard, Rebecca" userId="cead3963-aebf-43b0-8cee-afaea7285ba8" providerId="ADAL" clId="{4178B8C4-BDDB-4B6D-B736-025B8A4856EC}" dt="2021-06-01T15:53:53.175" v="2023" actId="47"/>
        <pc:sldMkLst>
          <pc:docMk/>
          <pc:sldMk cId="1083594361" sldId="440"/>
        </pc:sldMkLst>
      </pc:sldChg>
      <pc:sldChg chg="delSp modSp mod ord">
        <pc:chgData name="Ballard, Rebecca" userId="cead3963-aebf-43b0-8cee-afaea7285ba8" providerId="ADAL" clId="{4178B8C4-BDDB-4B6D-B736-025B8A4856EC}" dt="2021-06-01T15:45:21.536" v="634" actId="20577"/>
        <pc:sldMkLst>
          <pc:docMk/>
          <pc:sldMk cId="1538491580" sldId="441"/>
        </pc:sldMkLst>
        <pc:spChg chg="mod">
          <ac:chgData name="Ballard, Rebecca" userId="cead3963-aebf-43b0-8cee-afaea7285ba8" providerId="ADAL" clId="{4178B8C4-BDDB-4B6D-B736-025B8A4856EC}" dt="2021-06-01T15:43:46.431" v="589" actId="20577"/>
          <ac:spMkLst>
            <pc:docMk/>
            <pc:sldMk cId="1538491580" sldId="441"/>
            <ac:spMk id="5" creationId="{00000000-0000-0000-0000-000000000000}"/>
          </ac:spMkLst>
        </pc:spChg>
        <pc:spChg chg="del mod">
          <ac:chgData name="Ballard, Rebecca" userId="cead3963-aebf-43b0-8cee-afaea7285ba8" providerId="ADAL" clId="{4178B8C4-BDDB-4B6D-B736-025B8A4856EC}" dt="2021-06-01T15:44:00.153" v="591" actId="478"/>
          <ac:spMkLst>
            <pc:docMk/>
            <pc:sldMk cId="1538491580" sldId="441"/>
            <ac:spMk id="6" creationId="{3EFAAC62-D721-4FEA-8402-11A00B301836}"/>
          </ac:spMkLst>
        </pc:spChg>
        <pc:spChg chg="mod">
          <ac:chgData name="Ballard, Rebecca" userId="cead3963-aebf-43b0-8cee-afaea7285ba8" providerId="ADAL" clId="{4178B8C4-BDDB-4B6D-B736-025B8A4856EC}" dt="2021-06-01T15:45:21.536" v="634" actId="20577"/>
          <ac:spMkLst>
            <pc:docMk/>
            <pc:sldMk cId="1538491580" sldId="441"/>
            <ac:spMk id="10" creationId="{7AA31EEF-F70C-4F20-B058-2711EFDBA6D7}"/>
          </ac:spMkLst>
        </pc:spChg>
      </pc:sldChg>
      <pc:sldChg chg="del">
        <pc:chgData name="Ballard, Rebecca" userId="cead3963-aebf-43b0-8cee-afaea7285ba8" providerId="ADAL" clId="{4178B8C4-BDDB-4B6D-B736-025B8A4856EC}" dt="2021-06-01T15:54:16.115" v="2024" actId="47"/>
        <pc:sldMkLst>
          <pc:docMk/>
          <pc:sldMk cId="3432233224" sldId="442"/>
        </pc:sldMkLst>
      </pc:sldChg>
      <pc:sldChg chg="modSp mod ord">
        <pc:chgData name="Ballard, Rebecca" userId="cead3963-aebf-43b0-8cee-afaea7285ba8" providerId="ADAL" clId="{4178B8C4-BDDB-4B6D-B736-025B8A4856EC}" dt="2021-06-01T15:55:04.154" v="2116" actId="20577"/>
        <pc:sldMkLst>
          <pc:docMk/>
          <pc:sldMk cId="1238753780" sldId="443"/>
        </pc:sldMkLst>
        <pc:spChg chg="mod">
          <ac:chgData name="Ballard, Rebecca" userId="cead3963-aebf-43b0-8cee-afaea7285ba8" providerId="ADAL" clId="{4178B8C4-BDDB-4B6D-B736-025B8A4856EC}" dt="2021-06-01T15:55:04.154" v="2116" actId="20577"/>
          <ac:spMkLst>
            <pc:docMk/>
            <pc:sldMk cId="1238753780" sldId="443"/>
            <ac:spMk id="10" creationId="{7AA31EEF-F70C-4F20-B058-2711EFDBA6D7}"/>
          </ac:spMkLst>
        </pc:spChg>
      </pc:sldChg>
      <pc:sldChg chg="del">
        <pc:chgData name="Ballard, Rebecca" userId="cead3963-aebf-43b0-8cee-afaea7285ba8" providerId="ADAL" clId="{4178B8C4-BDDB-4B6D-B736-025B8A4856EC}" dt="2021-06-01T15:55:12.331" v="2117" actId="47"/>
        <pc:sldMkLst>
          <pc:docMk/>
          <pc:sldMk cId="3887553359" sldId="444"/>
        </pc:sldMkLst>
      </pc:sldChg>
      <pc:sldChg chg="ord">
        <pc:chgData name="Ballard, Rebecca" userId="cead3963-aebf-43b0-8cee-afaea7285ba8" providerId="ADAL" clId="{4178B8C4-BDDB-4B6D-B736-025B8A4856EC}" dt="2021-06-01T15:55:18.908" v="2121"/>
        <pc:sldMkLst>
          <pc:docMk/>
          <pc:sldMk cId="1001778667" sldId="445"/>
        </pc:sldMkLst>
      </pc:sldChg>
      <pc:sldChg chg="modSp mod">
        <pc:chgData name="Ballard, Rebecca" userId="cead3963-aebf-43b0-8cee-afaea7285ba8" providerId="ADAL" clId="{4178B8C4-BDDB-4B6D-B736-025B8A4856EC}" dt="2021-06-01T15:58:26.432" v="2253" actId="1076"/>
        <pc:sldMkLst>
          <pc:docMk/>
          <pc:sldMk cId="2222923086" sldId="446"/>
        </pc:sldMkLst>
        <pc:spChg chg="mod">
          <ac:chgData name="Ballard, Rebecca" userId="cead3963-aebf-43b0-8cee-afaea7285ba8" providerId="ADAL" clId="{4178B8C4-BDDB-4B6D-B736-025B8A4856EC}" dt="2021-06-01T15:58:26.432" v="2253" actId="1076"/>
          <ac:spMkLst>
            <pc:docMk/>
            <pc:sldMk cId="2222923086" sldId="446"/>
            <ac:spMk id="11" creationId="{F6CE9ED4-F020-4A5C-B4F5-7AD0E07411EA}"/>
          </ac:spMkLst>
        </pc:spChg>
      </pc:sldChg>
      <pc:sldChg chg="del">
        <pc:chgData name="Ballard, Rebecca" userId="cead3963-aebf-43b0-8cee-afaea7285ba8" providerId="ADAL" clId="{4178B8C4-BDDB-4B6D-B736-025B8A4856EC}" dt="2021-06-01T15:58:47.054" v="2256" actId="47"/>
        <pc:sldMkLst>
          <pc:docMk/>
          <pc:sldMk cId="2909782574" sldId="447"/>
        </pc:sldMkLst>
      </pc:sldChg>
      <pc:sldChg chg="del">
        <pc:chgData name="Ballard, Rebecca" userId="cead3963-aebf-43b0-8cee-afaea7285ba8" providerId="ADAL" clId="{4178B8C4-BDDB-4B6D-B736-025B8A4856EC}" dt="2021-06-01T15:59:08.727" v="2257" actId="47"/>
        <pc:sldMkLst>
          <pc:docMk/>
          <pc:sldMk cId="403258561" sldId="449"/>
        </pc:sldMkLst>
      </pc:sldChg>
      <pc:sldChg chg="del">
        <pc:chgData name="Ballard, Rebecca" userId="cead3963-aebf-43b0-8cee-afaea7285ba8" providerId="ADAL" clId="{4178B8C4-BDDB-4B6D-B736-025B8A4856EC}" dt="2021-06-01T15:59:10.906" v="2258" actId="47"/>
        <pc:sldMkLst>
          <pc:docMk/>
          <pc:sldMk cId="4067162137" sldId="450"/>
        </pc:sldMkLst>
      </pc:sldChg>
      <pc:sldChg chg="del">
        <pc:chgData name="Ballard, Rebecca" userId="cead3963-aebf-43b0-8cee-afaea7285ba8" providerId="ADAL" clId="{4178B8C4-BDDB-4B6D-B736-025B8A4856EC}" dt="2021-06-01T15:59:13.985" v="2259" actId="47"/>
        <pc:sldMkLst>
          <pc:docMk/>
          <pc:sldMk cId="3299056673" sldId="451"/>
        </pc:sldMkLst>
      </pc:sldChg>
      <pc:sldChg chg="addSp modSp add mod">
        <pc:chgData name="Ballard, Rebecca" userId="cead3963-aebf-43b0-8cee-afaea7285ba8" providerId="ADAL" clId="{4178B8C4-BDDB-4B6D-B736-025B8A4856EC}" dt="2021-06-01T15:58:18.775" v="2252" actId="20577"/>
        <pc:sldMkLst>
          <pc:docMk/>
          <pc:sldMk cId="906165828" sldId="516"/>
        </pc:sldMkLst>
        <pc:spChg chg="mod">
          <ac:chgData name="Ballard, Rebecca" userId="cead3963-aebf-43b0-8cee-afaea7285ba8" providerId="ADAL" clId="{4178B8C4-BDDB-4B6D-B736-025B8A4856EC}" dt="2021-06-01T15:58:02.213" v="2152" actId="20577"/>
          <ac:spMkLst>
            <pc:docMk/>
            <pc:sldMk cId="906165828" sldId="516"/>
            <ac:spMk id="5" creationId="{00000000-0000-0000-0000-000000000000}"/>
          </ac:spMkLst>
        </pc:spChg>
        <pc:spChg chg="add mod">
          <ac:chgData name="Ballard, Rebecca" userId="cead3963-aebf-43b0-8cee-afaea7285ba8" providerId="ADAL" clId="{4178B8C4-BDDB-4B6D-B736-025B8A4856EC}" dt="2021-06-01T15:42:03.540" v="311" actId="1076"/>
          <ac:spMkLst>
            <pc:docMk/>
            <pc:sldMk cId="906165828" sldId="516"/>
            <ac:spMk id="7" creationId="{B3063834-5494-481E-977D-455A5D401513}"/>
          </ac:spMkLst>
        </pc:spChg>
        <pc:spChg chg="mod">
          <ac:chgData name="Ballard, Rebecca" userId="cead3963-aebf-43b0-8cee-afaea7285ba8" providerId="ADAL" clId="{4178B8C4-BDDB-4B6D-B736-025B8A4856EC}" dt="2021-06-01T15:58:18.775" v="2252" actId="20577"/>
          <ac:spMkLst>
            <pc:docMk/>
            <pc:sldMk cId="906165828" sldId="516"/>
            <ac:spMk id="10" creationId="{7AA31EEF-F70C-4F20-B058-2711EFDBA6D7}"/>
          </ac:spMkLst>
        </pc:spChg>
      </pc:sldChg>
      <pc:sldChg chg="modSp add mod ord">
        <pc:chgData name="Ballard, Rebecca" userId="cead3963-aebf-43b0-8cee-afaea7285ba8" providerId="ADAL" clId="{4178B8C4-BDDB-4B6D-B736-025B8A4856EC}" dt="2021-06-01T15:58:35.647" v="2255"/>
        <pc:sldMkLst>
          <pc:docMk/>
          <pc:sldMk cId="4241046252" sldId="517"/>
        </pc:sldMkLst>
        <pc:spChg chg="mod">
          <ac:chgData name="Ballard, Rebecca" userId="cead3963-aebf-43b0-8cee-afaea7285ba8" providerId="ADAL" clId="{4178B8C4-BDDB-4B6D-B736-025B8A4856EC}" dt="2021-06-01T15:42:17.310" v="372" actId="20577"/>
          <ac:spMkLst>
            <pc:docMk/>
            <pc:sldMk cId="4241046252" sldId="517"/>
            <ac:spMk id="5" creationId="{00000000-0000-0000-0000-000000000000}"/>
          </ac:spMkLst>
        </pc:spChg>
        <pc:spChg chg="mod">
          <ac:chgData name="Ballard, Rebecca" userId="cead3963-aebf-43b0-8cee-afaea7285ba8" providerId="ADAL" clId="{4178B8C4-BDDB-4B6D-B736-025B8A4856EC}" dt="2021-06-01T15:42:36.351" v="392" actId="1076"/>
          <ac:spMkLst>
            <pc:docMk/>
            <pc:sldMk cId="4241046252" sldId="517"/>
            <ac:spMk id="7" creationId="{B3063834-5494-481E-977D-455A5D401513}"/>
          </ac:spMkLst>
        </pc:spChg>
        <pc:spChg chg="mod">
          <ac:chgData name="Ballard, Rebecca" userId="cead3963-aebf-43b0-8cee-afaea7285ba8" providerId="ADAL" clId="{4178B8C4-BDDB-4B6D-B736-025B8A4856EC}" dt="2021-06-01T15:43:07.337" v="546" actId="20577"/>
          <ac:spMkLst>
            <pc:docMk/>
            <pc:sldMk cId="4241046252" sldId="517"/>
            <ac:spMk id="10" creationId="{7AA31EEF-F70C-4F20-B058-2711EFDBA6D7}"/>
          </ac:spMkLst>
        </pc:spChg>
      </pc:sldChg>
      <pc:sldChg chg="addSp delSp modSp add mod">
        <pc:chgData name="Ballard, Rebecca" userId="cead3963-aebf-43b0-8cee-afaea7285ba8" providerId="ADAL" clId="{4178B8C4-BDDB-4B6D-B736-025B8A4856EC}" dt="2021-06-01T15:45:39.520" v="700" actId="1076"/>
        <pc:sldMkLst>
          <pc:docMk/>
          <pc:sldMk cId="1501635224" sldId="518"/>
        </pc:sldMkLst>
        <pc:spChg chg="add mod">
          <ac:chgData name="Ballard, Rebecca" userId="cead3963-aebf-43b0-8cee-afaea7285ba8" providerId="ADAL" clId="{4178B8C4-BDDB-4B6D-B736-025B8A4856EC}" dt="2021-06-01T15:45:39.520" v="700" actId="1076"/>
          <ac:spMkLst>
            <pc:docMk/>
            <pc:sldMk cId="1501635224" sldId="518"/>
            <ac:spMk id="7" creationId="{C5D63968-06C7-4F9C-B5E3-01FFFF0C1E7D}"/>
          </ac:spMkLst>
        </pc:spChg>
        <pc:spChg chg="mod">
          <ac:chgData name="Ballard, Rebecca" userId="cead3963-aebf-43b0-8cee-afaea7285ba8" providerId="ADAL" clId="{4178B8C4-BDDB-4B6D-B736-025B8A4856EC}" dt="2021-06-01T15:45:35.742" v="699" actId="20577"/>
          <ac:spMkLst>
            <pc:docMk/>
            <pc:sldMk cId="1501635224" sldId="518"/>
            <ac:spMk id="10" creationId="{7AA31EEF-F70C-4F20-B058-2711EFDBA6D7}"/>
          </ac:spMkLst>
        </pc:spChg>
        <pc:picChg chg="del">
          <ac:chgData name="Ballard, Rebecca" userId="cead3963-aebf-43b0-8cee-afaea7285ba8" providerId="ADAL" clId="{4178B8C4-BDDB-4B6D-B736-025B8A4856EC}" dt="2021-06-01T15:44:39.149" v="595" actId="478"/>
          <ac:picMkLst>
            <pc:docMk/>
            <pc:sldMk cId="1501635224" sldId="518"/>
            <ac:picMk id="3" creationId="{3D71C3D6-80CA-4F39-9530-9336F74957B1}"/>
          </ac:picMkLst>
        </pc:picChg>
        <pc:picChg chg="add mod ord">
          <ac:chgData name="Ballard, Rebecca" userId="cead3963-aebf-43b0-8cee-afaea7285ba8" providerId="ADAL" clId="{4178B8C4-BDDB-4B6D-B736-025B8A4856EC}" dt="2021-06-01T15:44:52.346" v="602" actId="14100"/>
          <ac:picMkLst>
            <pc:docMk/>
            <pc:sldMk cId="1501635224" sldId="518"/>
            <ac:picMk id="4" creationId="{17698131-C350-42BA-887B-DDAD1F1B63DC}"/>
          </ac:picMkLst>
        </pc:picChg>
      </pc:sldChg>
      <pc:sldChg chg="modSp add mod">
        <pc:chgData name="Ballard, Rebecca" userId="cead3963-aebf-43b0-8cee-afaea7285ba8" providerId="ADAL" clId="{4178B8C4-BDDB-4B6D-B736-025B8A4856EC}" dt="2021-06-01T15:46:37.856" v="876" actId="1076"/>
        <pc:sldMkLst>
          <pc:docMk/>
          <pc:sldMk cId="3390283284" sldId="519"/>
        </pc:sldMkLst>
        <pc:spChg chg="mod">
          <ac:chgData name="Ballard, Rebecca" userId="cead3963-aebf-43b0-8cee-afaea7285ba8" providerId="ADAL" clId="{4178B8C4-BDDB-4B6D-B736-025B8A4856EC}" dt="2021-06-01T15:46:00.015" v="718" actId="20577"/>
          <ac:spMkLst>
            <pc:docMk/>
            <pc:sldMk cId="3390283284" sldId="519"/>
            <ac:spMk id="5" creationId="{00000000-0000-0000-0000-000000000000}"/>
          </ac:spMkLst>
        </pc:spChg>
        <pc:spChg chg="mod">
          <ac:chgData name="Ballard, Rebecca" userId="cead3963-aebf-43b0-8cee-afaea7285ba8" providerId="ADAL" clId="{4178B8C4-BDDB-4B6D-B736-025B8A4856EC}" dt="2021-06-01T15:46:37.856" v="876" actId="1076"/>
          <ac:spMkLst>
            <pc:docMk/>
            <pc:sldMk cId="3390283284" sldId="519"/>
            <ac:spMk id="7" creationId="{C5D63968-06C7-4F9C-B5E3-01FFFF0C1E7D}"/>
          </ac:spMkLst>
        </pc:spChg>
        <pc:spChg chg="mod">
          <ac:chgData name="Ballard, Rebecca" userId="cead3963-aebf-43b0-8cee-afaea7285ba8" providerId="ADAL" clId="{4178B8C4-BDDB-4B6D-B736-025B8A4856EC}" dt="2021-06-01T15:46:27.605" v="874" actId="20577"/>
          <ac:spMkLst>
            <pc:docMk/>
            <pc:sldMk cId="3390283284" sldId="519"/>
            <ac:spMk id="10" creationId="{7AA31EEF-F70C-4F20-B058-2711EFDBA6D7}"/>
          </ac:spMkLst>
        </pc:spChg>
      </pc:sldChg>
      <pc:sldChg chg="modSp add mod">
        <pc:chgData name="Ballard, Rebecca" userId="cead3963-aebf-43b0-8cee-afaea7285ba8" providerId="ADAL" clId="{4178B8C4-BDDB-4B6D-B736-025B8A4856EC}" dt="2021-06-01T15:47:45.557" v="1122" actId="20577"/>
        <pc:sldMkLst>
          <pc:docMk/>
          <pc:sldMk cId="1821243440" sldId="520"/>
        </pc:sldMkLst>
        <pc:spChg chg="mod">
          <ac:chgData name="Ballard, Rebecca" userId="cead3963-aebf-43b0-8cee-afaea7285ba8" providerId="ADAL" clId="{4178B8C4-BDDB-4B6D-B736-025B8A4856EC}" dt="2021-06-01T15:46:48.056" v="878" actId="1076"/>
          <ac:spMkLst>
            <pc:docMk/>
            <pc:sldMk cId="1821243440" sldId="520"/>
            <ac:spMk id="7" creationId="{C5D63968-06C7-4F9C-B5E3-01FFFF0C1E7D}"/>
          </ac:spMkLst>
        </pc:spChg>
        <pc:spChg chg="mod">
          <ac:chgData name="Ballard, Rebecca" userId="cead3963-aebf-43b0-8cee-afaea7285ba8" providerId="ADAL" clId="{4178B8C4-BDDB-4B6D-B736-025B8A4856EC}" dt="2021-06-01T15:47:45.557" v="1122" actId="20577"/>
          <ac:spMkLst>
            <pc:docMk/>
            <pc:sldMk cId="1821243440" sldId="520"/>
            <ac:spMk id="10" creationId="{7AA31EEF-F70C-4F20-B058-2711EFDBA6D7}"/>
          </ac:spMkLst>
        </pc:spChg>
      </pc:sldChg>
      <pc:sldChg chg="modSp add mod ord">
        <pc:chgData name="Ballard, Rebecca" userId="cead3963-aebf-43b0-8cee-afaea7285ba8" providerId="ADAL" clId="{4178B8C4-BDDB-4B6D-B736-025B8A4856EC}" dt="2021-06-01T15:57:24.261" v="2127"/>
        <pc:sldMkLst>
          <pc:docMk/>
          <pc:sldMk cId="1792693650" sldId="521"/>
        </pc:sldMkLst>
        <pc:spChg chg="mod">
          <ac:chgData name="Ballard, Rebecca" userId="cead3963-aebf-43b0-8cee-afaea7285ba8" providerId="ADAL" clId="{4178B8C4-BDDB-4B6D-B736-025B8A4856EC}" dt="2021-06-01T15:48:16.984" v="1250" actId="20577"/>
          <ac:spMkLst>
            <pc:docMk/>
            <pc:sldMk cId="1792693650" sldId="521"/>
            <ac:spMk id="5" creationId="{00000000-0000-0000-0000-000000000000}"/>
          </ac:spMkLst>
        </pc:spChg>
        <pc:spChg chg="mod">
          <ac:chgData name="Ballard, Rebecca" userId="cead3963-aebf-43b0-8cee-afaea7285ba8" providerId="ADAL" clId="{4178B8C4-BDDB-4B6D-B736-025B8A4856EC}" dt="2021-06-01T15:48:26.143" v="1252" actId="1076"/>
          <ac:spMkLst>
            <pc:docMk/>
            <pc:sldMk cId="1792693650" sldId="521"/>
            <ac:spMk id="7" creationId="{C5D63968-06C7-4F9C-B5E3-01FFFF0C1E7D}"/>
          </ac:spMkLst>
        </pc:spChg>
        <pc:spChg chg="mod">
          <ac:chgData name="Ballard, Rebecca" userId="cead3963-aebf-43b0-8cee-afaea7285ba8" providerId="ADAL" clId="{4178B8C4-BDDB-4B6D-B736-025B8A4856EC}" dt="2021-06-01T15:48:46.092" v="1322" actId="1076"/>
          <ac:spMkLst>
            <pc:docMk/>
            <pc:sldMk cId="1792693650" sldId="521"/>
            <ac:spMk id="10" creationId="{7AA31EEF-F70C-4F20-B058-2711EFDBA6D7}"/>
          </ac:spMkLst>
        </pc:spChg>
      </pc:sldChg>
      <pc:sldChg chg="modSp add mod">
        <pc:chgData name="Ballard, Rebecca" userId="cead3963-aebf-43b0-8cee-afaea7285ba8" providerId="ADAL" clId="{4178B8C4-BDDB-4B6D-B736-025B8A4856EC}" dt="2021-06-01T15:49:05.893" v="1408" actId="20577"/>
        <pc:sldMkLst>
          <pc:docMk/>
          <pc:sldMk cId="241299461" sldId="522"/>
        </pc:sldMkLst>
        <pc:spChg chg="mod">
          <ac:chgData name="Ballard, Rebecca" userId="cead3963-aebf-43b0-8cee-afaea7285ba8" providerId="ADAL" clId="{4178B8C4-BDDB-4B6D-B736-025B8A4856EC}" dt="2021-06-01T15:48:52.219" v="1324" actId="1076"/>
          <ac:spMkLst>
            <pc:docMk/>
            <pc:sldMk cId="241299461" sldId="522"/>
            <ac:spMk id="7" creationId="{C5D63968-06C7-4F9C-B5E3-01FFFF0C1E7D}"/>
          </ac:spMkLst>
        </pc:spChg>
        <pc:spChg chg="mod">
          <ac:chgData name="Ballard, Rebecca" userId="cead3963-aebf-43b0-8cee-afaea7285ba8" providerId="ADAL" clId="{4178B8C4-BDDB-4B6D-B736-025B8A4856EC}" dt="2021-06-01T15:49:05.893" v="1408" actId="20577"/>
          <ac:spMkLst>
            <pc:docMk/>
            <pc:sldMk cId="241299461" sldId="522"/>
            <ac:spMk id="10" creationId="{7AA31EEF-F70C-4F20-B058-2711EFDBA6D7}"/>
          </ac:spMkLst>
        </pc:spChg>
      </pc:sldChg>
      <pc:sldChg chg="addSp modSp add mod">
        <pc:chgData name="Ballard, Rebecca" userId="cead3963-aebf-43b0-8cee-afaea7285ba8" providerId="ADAL" clId="{4178B8C4-BDDB-4B6D-B736-025B8A4856EC}" dt="2021-06-01T15:50:45.674" v="1746" actId="20577"/>
        <pc:sldMkLst>
          <pc:docMk/>
          <pc:sldMk cId="1500047949" sldId="523"/>
        </pc:sldMkLst>
        <pc:spChg chg="add mod">
          <ac:chgData name="Ballard, Rebecca" userId="cead3963-aebf-43b0-8cee-afaea7285ba8" providerId="ADAL" clId="{4178B8C4-BDDB-4B6D-B736-025B8A4856EC}" dt="2021-06-01T15:50:45.674" v="1746" actId="20577"/>
          <ac:spMkLst>
            <pc:docMk/>
            <pc:sldMk cId="1500047949" sldId="523"/>
            <ac:spMk id="8" creationId="{85C33223-8407-4CAD-961B-AA92CCA81B9E}"/>
          </ac:spMkLst>
        </pc:spChg>
        <pc:picChg chg="mod">
          <ac:chgData name="Ballard, Rebecca" userId="cead3963-aebf-43b0-8cee-afaea7285ba8" providerId="ADAL" clId="{4178B8C4-BDDB-4B6D-B736-025B8A4856EC}" dt="2021-06-01T15:49:20.872" v="1414" actId="1076"/>
          <ac:picMkLst>
            <pc:docMk/>
            <pc:sldMk cId="1500047949" sldId="523"/>
            <ac:picMk id="4" creationId="{17698131-C350-42BA-887B-DDAD1F1B63DC}"/>
          </ac:picMkLst>
        </pc:picChg>
      </pc:sldChg>
      <pc:sldChg chg="addSp modSp add mod modAnim">
        <pc:chgData name="Ballard, Rebecca" userId="cead3963-aebf-43b0-8cee-afaea7285ba8" providerId="ADAL" clId="{4178B8C4-BDDB-4B6D-B736-025B8A4856EC}" dt="2021-06-01T15:52:11.904" v="1949"/>
        <pc:sldMkLst>
          <pc:docMk/>
          <pc:sldMk cId="2785325586" sldId="524"/>
        </pc:sldMkLst>
        <pc:spChg chg="mod">
          <ac:chgData name="Ballard, Rebecca" userId="cead3963-aebf-43b0-8cee-afaea7285ba8" providerId="ADAL" clId="{4178B8C4-BDDB-4B6D-B736-025B8A4856EC}" dt="2021-06-01T15:50:58.437" v="1796" actId="5793"/>
          <ac:spMkLst>
            <pc:docMk/>
            <pc:sldMk cId="2785325586" sldId="524"/>
            <ac:spMk id="5" creationId="{00000000-0000-0000-0000-000000000000}"/>
          </ac:spMkLst>
        </pc:spChg>
        <pc:spChg chg="mod">
          <ac:chgData name="Ballard, Rebecca" userId="cead3963-aebf-43b0-8cee-afaea7285ba8" providerId="ADAL" clId="{4178B8C4-BDDB-4B6D-B736-025B8A4856EC}" dt="2021-06-01T15:51:06.265" v="1797" actId="1076"/>
          <ac:spMkLst>
            <pc:docMk/>
            <pc:sldMk cId="2785325586" sldId="524"/>
            <ac:spMk id="7" creationId="{C5D63968-06C7-4F9C-B5E3-01FFFF0C1E7D}"/>
          </ac:spMkLst>
        </pc:spChg>
        <pc:spChg chg="mod">
          <ac:chgData name="Ballard, Rebecca" userId="cead3963-aebf-43b0-8cee-afaea7285ba8" providerId="ADAL" clId="{4178B8C4-BDDB-4B6D-B736-025B8A4856EC}" dt="2021-06-01T15:52:07.451" v="1948" actId="164"/>
          <ac:spMkLst>
            <pc:docMk/>
            <pc:sldMk cId="2785325586" sldId="524"/>
            <ac:spMk id="8" creationId="{85C33223-8407-4CAD-961B-AA92CCA81B9E}"/>
          </ac:spMkLst>
        </pc:spChg>
        <pc:spChg chg="add mod">
          <ac:chgData name="Ballard, Rebecca" userId="cead3963-aebf-43b0-8cee-afaea7285ba8" providerId="ADAL" clId="{4178B8C4-BDDB-4B6D-B736-025B8A4856EC}" dt="2021-06-01T15:52:07.451" v="1948" actId="164"/>
          <ac:spMkLst>
            <pc:docMk/>
            <pc:sldMk cId="2785325586" sldId="524"/>
            <ac:spMk id="9" creationId="{56BF05B9-58FF-4979-B694-DB475E54C142}"/>
          </ac:spMkLst>
        </pc:spChg>
        <pc:spChg chg="mod">
          <ac:chgData name="Ballard, Rebecca" userId="cead3963-aebf-43b0-8cee-afaea7285ba8" providerId="ADAL" clId="{4178B8C4-BDDB-4B6D-B736-025B8A4856EC}" dt="2021-06-01T15:51:26.609" v="1884" actId="6549"/>
          <ac:spMkLst>
            <pc:docMk/>
            <pc:sldMk cId="2785325586" sldId="524"/>
            <ac:spMk id="10" creationId="{7AA31EEF-F70C-4F20-B058-2711EFDBA6D7}"/>
          </ac:spMkLst>
        </pc:spChg>
        <pc:grpChg chg="add mod">
          <ac:chgData name="Ballard, Rebecca" userId="cead3963-aebf-43b0-8cee-afaea7285ba8" providerId="ADAL" clId="{4178B8C4-BDDB-4B6D-B736-025B8A4856EC}" dt="2021-06-01T15:52:07.451" v="1948" actId="164"/>
          <ac:grpSpMkLst>
            <pc:docMk/>
            <pc:sldMk cId="2785325586" sldId="524"/>
            <ac:grpSpMk id="2" creationId="{CA79A814-A072-4858-8938-F374D67CB648}"/>
          </ac:grpSpMkLst>
        </pc:grpChg>
      </pc:sldChg>
      <pc:sldChg chg="addSp delSp modSp add mod ord delAnim">
        <pc:chgData name="Ballard, Rebecca" userId="cead3963-aebf-43b0-8cee-afaea7285ba8" providerId="ADAL" clId="{4178B8C4-BDDB-4B6D-B736-025B8A4856EC}" dt="2021-06-01T15:56:15.227" v="2123"/>
        <pc:sldMkLst>
          <pc:docMk/>
          <pc:sldMk cId="589853572" sldId="525"/>
        </pc:sldMkLst>
        <pc:spChg chg="mod">
          <ac:chgData name="Ballard, Rebecca" userId="cead3963-aebf-43b0-8cee-afaea7285ba8" providerId="ADAL" clId="{4178B8C4-BDDB-4B6D-B736-025B8A4856EC}" dt="2021-06-01T15:52:47.630" v="2014" actId="20577"/>
          <ac:spMkLst>
            <pc:docMk/>
            <pc:sldMk cId="589853572" sldId="525"/>
            <ac:spMk id="5" creationId="{00000000-0000-0000-0000-000000000000}"/>
          </ac:spMkLst>
        </pc:spChg>
        <pc:spChg chg="del">
          <ac:chgData name="Ballard, Rebecca" userId="cead3963-aebf-43b0-8cee-afaea7285ba8" providerId="ADAL" clId="{4178B8C4-BDDB-4B6D-B736-025B8A4856EC}" dt="2021-06-01T15:52:35.204" v="1951" actId="478"/>
          <ac:spMkLst>
            <pc:docMk/>
            <pc:sldMk cId="589853572" sldId="525"/>
            <ac:spMk id="7" creationId="{C5D63968-06C7-4F9C-B5E3-01FFFF0C1E7D}"/>
          </ac:spMkLst>
        </pc:spChg>
        <pc:spChg chg="del">
          <ac:chgData name="Ballard, Rebecca" userId="cead3963-aebf-43b0-8cee-afaea7285ba8" providerId="ADAL" clId="{4178B8C4-BDDB-4B6D-B736-025B8A4856EC}" dt="2021-06-01T15:52:50.136" v="2015" actId="478"/>
          <ac:spMkLst>
            <pc:docMk/>
            <pc:sldMk cId="589853572" sldId="525"/>
            <ac:spMk id="10" creationId="{7AA31EEF-F70C-4F20-B058-2711EFDBA6D7}"/>
          </ac:spMkLst>
        </pc:spChg>
        <pc:grpChg chg="del">
          <ac:chgData name="Ballard, Rebecca" userId="cead3963-aebf-43b0-8cee-afaea7285ba8" providerId="ADAL" clId="{4178B8C4-BDDB-4B6D-B736-025B8A4856EC}" dt="2021-06-01T15:52:36.002" v="1952" actId="478"/>
          <ac:grpSpMkLst>
            <pc:docMk/>
            <pc:sldMk cId="589853572" sldId="525"/>
            <ac:grpSpMk id="2" creationId="{CA79A814-A072-4858-8938-F374D67CB648}"/>
          </ac:grpSpMkLst>
        </pc:grpChg>
        <pc:picChg chg="del">
          <ac:chgData name="Ballard, Rebecca" userId="cead3963-aebf-43b0-8cee-afaea7285ba8" providerId="ADAL" clId="{4178B8C4-BDDB-4B6D-B736-025B8A4856EC}" dt="2021-06-01T15:52:36.994" v="1953" actId="478"/>
          <ac:picMkLst>
            <pc:docMk/>
            <pc:sldMk cId="589853572" sldId="525"/>
            <ac:picMk id="4" creationId="{17698131-C350-42BA-887B-DDAD1F1B63DC}"/>
          </ac:picMkLst>
        </pc:picChg>
        <pc:picChg chg="add mod">
          <ac:chgData name="Ballard, Rebecca" userId="cead3963-aebf-43b0-8cee-afaea7285ba8" providerId="ADAL" clId="{4178B8C4-BDDB-4B6D-B736-025B8A4856EC}" dt="2021-06-01T15:53:16.527" v="2020" actId="14100"/>
          <ac:picMkLst>
            <pc:docMk/>
            <pc:sldMk cId="589853572" sldId="525"/>
            <ac:picMk id="6" creationId="{4E26C4B5-56F6-4588-A316-A00066E8F195}"/>
          </ac:picMkLst>
        </pc:picChg>
      </pc:sldChg>
    </pc:docChg>
  </pc:docChgLst>
  <pc:docChgLst>
    <pc:chgData name="Ballard, Rebecca" userId="cead3963-aebf-43b0-8cee-afaea7285ba8" providerId="ADAL" clId="{1BB12384-EF9B-4CF8-84F3-410DAAF2A113}"/>
    <pc:docChg chg="undo custSel addSld delSld modSld">
      <pc:chgData name="Ballard, Rebecca" userId="cead3963-aebf-43b0-8cee-afaea7285ba8" providerId="ADAL" clId="{1BB12384-EF9B-4CF8-84F3-410DAAF2A113}" dt="2021-04-20T01:40:12.971" v="2651" actId="1076"/>
      <pc:docMkLst>
        <pc:docMk/>
      </pc:docMkLst>
      <pc:sldChg chg="modSp mod">
        <pc:chgData name="Ballard, Rebecca" userId="cead3963-aebf-43b0-8cee-afaea7285ba8" providerId="ADAL" clId="{1BB12384-EF9B-4CF8-84F3-410DAAF2A113}" dt="2021-03-22T20:31:22.809" v="16" actId="20577"/>
        <pc:sldMkLst>
          <pc:docMk/>
          <pc:sldMk cId="2795213322" sldId="257"/>
        </pc:sldMkLst>
        <pc:spChg chg="mod">
          <ac:chgData name="Ballard, Rebecca" userId="cead3963-aebf-43b0-8cee-afaea7285ba8" providerId="ADAL" clId="{1BB12384-EF9B-4CF8-84F3-410DAAF2A113}" dt="2021-03-22T20:31:22.809" v="16" actId="20577"/>
          <ac:spMkLst>
            <pc:docMk/>
            <pc:sldMk cId="2795213322" sldId="257"/>
            <ac:spMk id="2" creationId="{00000000-0000-0000-0000-000000000000}"/>
          </ac:spMkLst>
        </pc:spChg>
      </pc:sldChg>
      <pc:sldChg chg="modSp mod">
        <pc:chgData name="Ballard, Rebecca" userId="cead3963-aebf-43b0-8cee-afaea7285ba8" providerId="ADAL" clId="{1BB12384-EF9B-4CF8-84F3-410DAAF2A113}" dt="2021-03-22T20:31:46.807" v="63" actId="20577"/>
        <pc:sldMkLst>
          <pc:docMk/>
          <pc:sldMk cId="1915131665" sldId="274"/>
        </pc:sldMkLst>
        <pc:spChg chg="mod">
          <ac:chgData name="Ballard, Rebecca" userId="cead3963-aebf-43b0-8cee-afaea7285ba8" providerId="ADAL" clId="{1BB12384-EF9B-4CF8-84F3-410DAAF2A113}" dt="2021-03-22T20:31:46.807" v="63" actId="20577"/>
          <ac:spMkLst>
            <pc:docMk/>
            <pc:sldMk cId="1915131665" sldId="274"/>
            <ac:spMk id="6" creationId="{160E2506-8ED8-40CB-9DC0-B9354CC17226}"/>
          </ac:spMkLst>
        </pc:spChg>
      </pc:sldChg>
      <pc:sldChg chg="addSp delSp modSp mod">
        <pc:chgData name="Ballard, Rebecca" userId="cead3963-aebf-43b0-8cee-afaea7285ba8" providerId="ADAL" clId="{1BB12384-EF9B-4CF8-84F3-410DAAF2A113}" dt="2021-03-22T20:44:24.636" v="662" actId="20577"/>
        <pc:sldMkLst>
          <pc:docMk/>
          <pc:sldMk cId="2104490998" sldId="418"/>
        </pc:sldMkLst>
        <pc:spChg chg="mod">
          <ac:chgData name="Ballard, Rebecca" userId="cead3963-aebf-43b0-8cee-afaea7285ba8" providerId="ADAL" clId="{1BB12384-EF9B-4CF8-84F3-410DAAF2A113}" dt="2021-03-22T20:37:00.497" v="154" actId="20577"/>
          <ac:spMkLst>
            <pc:docMk/>
            <pc:sldMk cId="2104490998" sldId="418"/>
            <ac:spMk id="5" creationId="{00000000-0000-0000-0000-000000000000}"/>
          </ac:spMkLst>
        </pc:spChg>
        <pc:spChg chg="add mod">
          <ac:chgData name="Ballard, Rebecca" userId="cead3963-aebf-43b0-8cee-afaea7285ba8" providerId="ADAL" clId="{1BB12384-EF9B-4CF8-84F3-410DAAF2A113}" dt="2021-03-22T20:43:49.730" v="585" actId="1076"/>
          <ac:spMkLst>
            <pc:docMk/>
            <pc:sldMk cId="2104490998" sldId="418"/>
            <ac:spMk id="6" creationId="{3EFAAC62-D721-4FEA-8402-11A00B301836}"/>
          </ac:spMkLst>
        </pc:spChg>
        <pc:spChg chg="mod">
          <ac:chgData name="Ballard, Rebecca" userId="cead3963-aebf-43b0-8cee-afaea7285ba8" providerId="ADAL" clId="{1BB12384-EF9B-4CF8-84F3-410DAAF2A113}" dt="2021-03-22T20:44:24.636" v="662" actId="20577"/>
          <ac:spMkLst>
            <pc:docMk/>
            <pc:sldMk cId="2104490998" sldId="418"/>
            <ac:spMk id="10" creationId="{7AA31EEF-F70C-4F20-B058-2711EFDBA6D7}"/>
          </ac:spMkLst>
        </pc:spChg>
        <pc:picChg chg="del">
          <ac:chgData name="Ballard, Rebecca" userId="cead3963-aebf-43b0-8cee-afaea7285ba8" providerId="ADAL" clId="{1BB12384-EF9B-4CF8-84F3-410DAAF2A113}" dt="2021-03-22T20:32:23.283" v="64" actId="478"/>
          <ac:picMkLst>
            <pc:docMk/>
            <pc:sldMk cId="2104490998" sldId="418"/>
            <ac:picMk id="3" creationId="{FCEFEE7F-080C-4E3E-944F-ECDE0D482E87}"/>
          </ac:picMkLst>
        </pc:picChg>
        <pc:picChg chg="add mod">
          <ac:chgData name="Ballard, Rebecca" userId="cead3963-aebf-43b0-8cee-afaea7285ba8" providerId="ADAL" clId="{1BB12384-EF9B-4CF8-84F3-410DAAF2A113}" dt="2021-03-22T20:32:36.290" v="69" actId="14100"/>
          <ac:picMkLst>
            <pc:docMk/>
            <pc:sldMk cId="2104490998" sldId="418"/>
            <ac:picMk id="4" creationId="{6C1A12DB-F627-4D1E-90AF-173139E856F1}"/>
          </ac:picMkLst>
        </pc:picChg>
      </pc:sldChg>
      <pc:sldChg chg="del">
        <pc:chgData name="Ballard, Rebecca" userId="cead3963-aebf-43b0-8cee-afaea7285ba8" providerId="ADAL" clId="{1BB12384-EF9B-4CF8-84F3-410DAAF2A113}" dt="2021-03-22T20:44:27.167" v="663" actId="47"/>
        <pc:sldMkLst>
          <pc:docMk/>
          <pc:sldMk cId="3002577482" sldId="421"/>
        </pc:sldMkLst>
      </pc:sldChg>
      <pc:sldChg chg="del">
        <pc:chgData name="Ballard, Rebecca" userId="cead3963-aebf-43b0-8cee-afaea7285ba8" providerId="ADAL" clId="{1BB12384-EF9B-4CF8-84F3-410DAAF2A113}" dt="2021-03-22T20:44:28.560" v="666" actId="47"/>
        <pc:sldMkLst>
          <pc:docMk/>
          <pc:sldMk cId="965974061" sldId="425"/>
        </pc:sldMkLst>
      </pc:sldChg>
      <pc:sldChg chg="del">
        <pc:chgData name="Ballard, Rebecca" userId="cead3963-aebf-43b0-8cee-afaea7285ba8" providerId="ADAL" clId="{1BB12384-EF9B-4CF8-84F3-410DAAF2A113}" dt="2021-03-22T20:44:28.138" v="665" actId="47"/>
        <pc:sldMkLst>
          <pc:docMk/>
          <pc:sldMk cId="643304466" sldId="428"/>
        </pc:sldMkLst>
      </pc:sldChg>
      <pc:sldChg chg="del">
        <pc:chgData name="Ballard, Rebecca" userId="cead3963-aebf-43b0-8cee-afaea7285ba8" providerId="ADAL" clId="{1BB12384-EF9B-4CF8-84F3-410DAAF2A113}" dt="2021-03-22T20:44:27.577" v="664" actId="47"/>
        <pc:sldMkLst>
          <pc:docMk/>
          <pc:sldMk cId="3313050021" sldId="429"/>
        </pc:sldMkLst>
      </pc:sldChg>
      <pc:sldChg chg="del">
        <pc:chgData name="Ballard, Rebecca" userId="cead3963-aebf-43b0-8cee-afaea7285ba8" providerId="ADAL" clId="{1BB12384-EF9B-4CF8-84F3-410DAAF2A113}" dt="2021-03-22T20:44:31.375" v="672" actId="47"/>
        <pc:sldMkLst>
          <pc:docMk/>
          <pc:sldMk cId="1242421464" sldId="430"/>
        </pc:sldMkLst>
      </pc:sldChg>
      <pc:sldChg chg="del">
        <pc:chgData name="Ballard, Rebecca" userId="cead3963-aebf-43b0-8cee-afaea7285ba8" providerId="ADAL" clId="{1BB12384-EF9B-4CF8-84F3-410DAAF2A113}" dt="2021-03-22T20:44:31.806" v="673" actId="47"/>
        <pc:sldMkLst>
          <pc:docMk/>
          <pc:sldMk cId="2591383259" sldId="431"/>
        </pc:sldMkLst>
      </pc:sldChg>
      <pc:sldChg chg="del">
        <pc:chgData name="Ballard, Rebecca" userId="cead3963-aebf-43b0-8cee-afaea7285ba8" providerId="ADAL" clId="{1BB12384-EF9B-4CF8-84F3-410DAAF2A113}" dt="2021-03-22T20:44:28.952" v="667" actId="47"/>
        <pc:sldMkLst>
          <pc:docMk/>
          <pc:sldMk cId="1109026536" sldId="432"/>
        </pc:sldMkLst>
      </pc:sldChg>
      <pc:sldChg chg="del">
        <pc:chgData name="Ballard, Rebecca" userId="cead3963-aebf-43b0-8cee-afaea7285ba8" providerId="ADAL" clId="{1BB12384-EF9B-4CF8-84F3-410DAAF2A113}" dt="2021-03-22T20:44:29.389" v="668" actId="47"/>
        <pc:sldMkLst>
          <pc:docMk/>
          <pc:sldMk cId="2512906380" sldId="433"/>
        </pc:sldMkLst>
      </pc:sldChg>
      <pc:sldChg chg="del">
        <pc:chgData name="Ballard, Rebecca" userId="cead3963-aebf-43b0-8cee-afaea7285ba8" providerId="ADAL" clId="{1BB12384-EF9B-4CF8-84F3-410DAAF2A113}" dt="2021-03-22T20:44:30.023" v="669" actId="47"/>
        <pc:sldMkLst>
          <pc:docMk/>
          <pc:sldMk cId="3031085134" sldId="434"/>
        </pc:sldMkLst>
      </pc:sldChg>
      <pc:sldChg chg="del">
        <pc:chgData name="Ballard, Rebecca" userId="cead3963-aebf-43b0-8cee-afaea7285ba8" providerId="ADAL" clId="{1BB12384-EF9B-4CF8-84F3-410DAAF2A113}" dt="2021-03-22T20:44:30.398" v="670" actId="47"/>
        <pc:sldMkLst>
          <pc:docMk/>
          <pc:sldMk cId="3649260043" sldId="435"/>
        </pc:sldMkLst>
      </pc:sldChg>
      <pc:sldChg chg="del">
        <pc:chgData name="Ballard, Rebecca" userId="cead3963-aebf-43b0-8cee-afaea7285ba8" providerId="ADAL" clId="{1BB12384-EF9B-4CF8-84F3-410DAAF2A113}" dt="2021-03-22T20:44:30.848" v="671" actId="47"/>
        <pc:sldMkLst>
          <pc:docMk/>
          <pc:sldMk cId="2691727737" sldId="437"/>
        </pc:sldMkLst>
      </pc:sldChg>
      <pc:sldChg chg="del">
        <pc:chgData name="Ballard, Rebecca" userId="cead3963-aebf-43b0-8cee-afaea7285ba8" providerId="ADAL" clId="{1BB12384-EF9B-4CF8-84F3-410DAAF2A113}" dt="2021-03-22T20:44:32.305" v="674" actId="47"/>
        <pc:sldMkLst>
          <pc:docMk/>
          <pc:sldMk cId="4240412588" sldId="438"/>
        </pc:sldMkLst>
      </pc:sldChg>
      <pc:sldChg chg="addSp delSp modSp add mod">
        <pc:chgData name="Ballard, Rebecca" userId="cead3963-aebf-43b0-8cee-afaea7285ba8" providerId="ADAL" clId="{1BB12384-EF9B-4CF8-84F3-410DAAF2A113}" dt="2021-03-22T20:42:31.238" v="530" actId="313"/>
        <pc:sldMkLst>
          <pc:docMk/>
          <pc:sldMk cId="3367560448" sldId="439"/>
        </pc:sldMkLst>
        <pc:spChg chg="mod">
          <ac:chgData name="Ballard, Rebecca" userId="cead3963-aebf-43b0-8cee-afaea7285ba8" providerId="ADAL" clId="{1BB12384-EF9B-4CF8-84F3-410DAAF2A113}" dt="2021-03-22T20:37:28.227" v="205" actId="20577"/>
          <ac:spMkLst>
            <pc:docMk/>
            <pc:sldMk cId="3367560448" sldId="439"/>
            <ac:spMk id="5" creationId="{00000000-0000-0000-0000-000000000000}"/>
          </ac:spMkLst>
        </pc:spChg>
        <pc:spChg chg="add mod">
          <ac:chgData name="Ballard, Rebecca" userId="cead3963-aebf-43b0-8cee-afaea7285ba8" providerId="ADAL" clId="{1BB12384-EF9B-4CF8-84F3-410DAAF2A113}" dt="2021-03-22T20:42:08.751" v="452" actId="1076"/>
          <ac:spMkLst>
            <pc:docMk/>
            <pc:sldMk cId="3367560448" sldId="439"/>
            <ac:spMk id="7" creationId="{77A18969-EFB6-422F-8AEC-922C0743C4C6}"/>
          </ac:spMkLst>
        </pc:spChg>
        <pc:spChg chg="add mod">
          <ac:chgData name="Ballard, Rebecca" userId="cead3963-aebf-43b0-8cee-afaea7285ba8" providerId="ADAL" clId="{1BB12384-EF9B-4CF8-84F3-410DAAF2A113}" dt="2021-03-22T20:38:02.994" v="304" actId="1076"/>
          <ac:spMkLst>
            <pc:docMk/>
            <pc:sldMk cId="3367560448" sldId="439"/>
            <ac:spMk id="8" creationId="{634A45C9-5DEC-4D53-BBB9-209A7208511D}"/>
          </ac:spMkLst>
        </pc:spChg>
        <pc:spChg chg="add mod">
          <ac:chgData name="Ballard, Rebecca" userId="cead3963-aebf-43b0-8cee-afaea7285ba8" providerId="ADAL" clId="{1BB12384-EF9B-4CF8-84F3-410DAAF2A113}" dt="2021-03-22T20:37:44.099" v="207"/>
          <ac:spMkLst>
            <pc:docMk/>
            <pc:sldMk cId="3367560448" sldId="439"/>
            <ac:spMk id="9" creationId="{2BE830A5-5508-41E1-B808-9CE20FD0D24E}"/>
          </ac:spMkLst>
        </pc:spChg>
        <pc:spChg chg="mod">
          <ac:chgData name="Ballard, Rebecca" userId="cead3963-aebf-43b0-8cee-afaea7285ba8" providerId="ADAL" clId="{1BB12384-EF9B-4CF8-84F3-410DAAF2A113}" dt="2021-03-22T20:38:32.695" v="448" actId="20577"/>
          <ac:spMkLst>
            <pc:docMk/>
            <pc:sldMk cId="3367560448" sldId="439"/>
            <ac:spMk id="10" creationId="{7AA31EEF-F70C-4F20-B058-2711EFDBA6D7}"/>
          </ac:spMkLst>
        </pc:spChg>
        <pc:spChg chg="add mod">
          <ac:chgData name="Ballard, Rebecca" userId="cead3963-aebf-43b0-8cee-afaea7285ba8" providerId="ADAL" clId="{1BB12384-EF9B-4CF8-84F3-410DAAF2A113}" dt="2021-03-22T20:42:31.238" v="530" actId="313"/>
          <ac:spMkLst>
            <pc:docMk/>
            <pc:sldMk cId="3367560448" sldId="439"/>
            <ac:spMk id="11" creationId="{A7F2EA62-0FE4-4444-BE7B-1E8B9C2BD765}"/>
          </ac:spMkLst>
        </pc:spChg>
        <pc:picChg chg="add mod">
          <ac:chgData name="Ballard, Rebecca" userId="cead3963-aebf-43b0-8cee-afaea7285ba8" providerId="ADAL" clId="{1BB12384-EF9B-4CF8-84F3-410DAAF2A113}" dt="2021-03-22T20:42:12.313" v="453" actId="1076"/>
          <ac:picMkLst>
            <pc:docMk/>
            <pc:sldMk cId="3367560448" sldId="439"/>
            <ac:picMk id="3" creationId="{747EB22E-241A-40D9-90EF-5B0779FAFBDA}"/>
          </ac:picMkLst>
        </pc:picChg>
        <pc:picChg chg="del">
          <ac:chgData name="Ballard, Rebecca" userId="cead3963-aebf-43b0-8cee-afaea7285ba8" providerId="ADAL" clId="{1BB12384-EF9B-4CF8-84F3-410DAAF2A113}" dt="2021-03-22T20:37:30.715" v="206" actId="478"/>
          <ac:picMkLst>
            <pc:docMk/>
            <pc:sldMk cId="3367560448" sldId="439"/>
            <ac:picMk id="4" creationId="{6C1A12DB-F627-4D1E-90AF-173139E856F1}"/>
          </ac:picMkLst>
        </pc:picChg>
      </pc:sldChg>
      <pc:sldChg chg="addSp delSp modSp add mod">
        <pc:chgData name="Ballard, Rebecca" userId="cead3963-aebf-43b0-8cee-afaea7285ba8" providerId="ADAL" clId="{1BB12384-EF9B-4CF8-84F3-410DAAF2A113}" dt="2021-03-22T21:10:32.407" v="1039" actId="478"/>
        <pc:sldMkLst>
          <pc:docMk/>
          <pc:sldMk cId="1083594361" sldId="440"/>
        </pc:sldMkLst>
        <pc:spChg chg="mod">
          <ac:chgData name="Ballard, Rebecca" userId="cead3963-aebf-43b0-8cee-afaea7285ba8" providerId="ADAL" clId="{1BB12384-EF9B-4CF8-84F3-410DAAF2A113}" dt="2021-03-22T20:52:41.593" v="734" actId="20577"/>
          <ac:spMkLst>
            <pc:docMk/>
            <pc:sldMk cId="1083594361" sldId="440"/>
            <ac:spMk id="5" creationId="{00000000-0000-0000-0000-000000000000}"/>
          </ac:spMkLst>
        </pc:spChg>
        <pc:spChg chg="del mod">
          <ac:chgData name="Ballard, Rebecca" userId="cead3963-aebf-43b0-8cee-afaea7285ba8" providerId="ADAL" clId="{1BB12384-EF9B-4CF8-84F3-410DAAF2A113}" dt="2021-03-22T21:10:32.407" v="1039" actId="478"/>
          <ac:spMkLst>
            <pc:docMk/>
            <pc:sldMk cId="1083594361" sldId="440"/>
            <ac:spMk id="6" creationId="{3EFAAC62-D721-4FEA-8402-11A00B301836}"/>
          </ac:spMkLst>
        </pc:spChg>
        <pc:spChg chg="mod">
          <ac:chgData name="Ballard, Rebecca" userId="cead3963-aebf-43b0-8cee-afaea7285ba8" providerId="ADAL" clId="{1BB12384-EF9B-4CF8-84F3-410DAAF2A113}" dt="2021-03-22T20:56:08.009" v="866" actId="20577"/>
          <ac:spMkLst>
            <pc:docMk/>
            <pc:sldMk cId="1083594361" sldId="440"/>
            <ac:spMk id="10" creationId="{7AA31EEF-F70C-4F20-B058-2711EFDBA6D7}"/>
          </ac:spMkLst>
        </pc:spChg>
        <pc:spChg chg="add del mod">
          <ac:chgData name="Ballard, Rebecca" userId="cead3963-aebf-43b0-8cee-afaea7285ba8" providerId="ADAL" clId="{1BB12384-EF9B-4CF8-84F3-410DAAF2A113}" dt="2021-03-22T21:10:30.468" v="1037" actId="478"/>
          <ac:spMkLst>
            <pc:docMk/>
            <pc:sldMk cId="1083594361" sldId="440"/>
            <ac:spMk id="11" creationId="{984C924A-1638-4735-9996-E8E3FC14F667}"/>
          </ac:spMkLst>
        </pc:spChg>
        <pc:picChg chg="add mod ord">
          <ac:chgData name="Ballard, Rebecca" userId="cead3963-aebf-43b0-8cee-afaea7285ba8" providerId="ADAL" clId="{1BB12384-EF9B-4CF8-84F3-410DAAF2A113}" dt="2021-03-22T21:00:58.603" v="874" actId="1076"/>
          <ac:picMkLst>
            <pc:docMk/>
            <pc:sldMk cId="1083594361" sldId="440"/>
            <ac:picMk id="3" creationId="{077B9B98-EEAF-404F-AA89-3D1EF8FE980D}"/>
          </ac:picMkLst>
        </pc:picChg>
        <pc:picChg chg="del">
          <ac:chgData name="Ballard, Rebecca" userId="cead3963-aebf-43b0-8cee-afaea7285ba8" providerId="ADAL" clId="{1BB12384-EF9B-4CF8-84F3-410DAAF2A113}" dt="2021-03-22T20:47:33.669" v="676" actId="478"/>
          <ac:picMkLst>
            <pc:docMk/>
            <pc:sldMk cId="1083594361" sldId="440"/>
            <ac:picMk id="4" creationId="{6C1A12DB-F627-4D1E-90AF-173139E856F1}"/>
          </ac:picMkLst>
        </pc:picChg>
      </pc:sldChg>
      <pc:sldChg chg="addSp delSp modSp add mod">
        <pc:chgData name="Ballard, Rebecca" userId="cead3963-aebf-43b0-8cee-afaea7285ba8" providerId="ADAL" clId="{1BB12384-EF9B-4CF8-84F3-410DAAF2A113}" dt="2021-03-22T21:16:01.551" v="1112" actId="20577"/>
        <pc:sldMkLst>
          <pc:docMk/>
          <pc:sldMk cId="1538491580" sldId="441"/>
        </pc:sldMkLst>
        <pc:spChg chg="mod">
          <ac:chgData name="Ballard, Rebecca" userId="cead3963-aebf-43b0-8cee-afaea7285ba8" providerId="ADAL" clId="{1BB12384-EF9B-4CF8-84F3-410DAAF2A113}" dt="2021-03-22T21:15:46.857" v="1041" actId="1076"/>
          <ac:spMkLst>
            <pc:docMk/>
            <pc:sldMk cId="1538491580" sldId="441"/>
            <ac:spMk id="6" creationId="{3EFAAC62-D721-4FEA-8402-11A00B301836}"/>
          </ac:spMkLst>
        </pc:spChg>
        <pc:spChg chg="mod">
          <ac:chgData name="Ballard, Rebecca" userId="cead3963-aebf-43b0-8cee-afaea7285ba8" providerId="ADAL" clId="{1BB12384-EF9B-4CF8-84F3-410DAAF2A113}" dt="2021-03-22T21:16:01.551" v="1112" actId="20577"/>
          <ac:spMkLst>
            <pc:docMk/>
            <pc:sldMk cId="1538491580" sldId="441"/>
            <ac:spMk id="10" creationId="{7AA31EEF-F70C-4F20-B058-2711EFDBA6D7}"/>
          </ac:spMkLst>
        </pc:spChg>
        <pc:picChg chg="add mod ord">
          <ac:chgData name="Ballard, Rebecca" userId="cead3963-aebf-43b0-8cee-afaea7285ba8" providerId="ADAL" clId="{1BB12384-EF9B-4CF8-84F3-410DAAF2A113}" dt="2021-03-22T21:04:07.651" v="976" actId="14100"/>
          <ac:picMkLst>
            <pc:docMk/>
            <pc:sldMk cId="1538491580" sldId="441"/>
            <ac:picMk id="3" creationId="{3D71C3D6-80CA-4F39-9530-9336F74957B1}"/>
          </ac:picMkLst>
        </pc:picChg>
        <pc:picChg chg="del">
          <ac:chgData name="Ballard, Rebecca" userId="cead3963-aebf-43b0-8cee-afaea7285ba8" providerId="ADAL" clId="{1BB12384-EF9B-4CF8-84F3-410DAAF2A113}" dt="2021-03-22T20:47:39.192" v="678" actId="478"/>
          <ac:picMkLst>
            <pc:docMk/>
            <pc:sldMk cId="1538491580" sldId="441"/>
            <ac:picMk id="4" creationId="{6C1A12DB-F627-4D1E-90AF-173139E856F1}"/>
          </ac:picMkLst>
        </pc:picChg>
      </pc:sldChg>
      <pc:sldChg chg="add">
        <pc:chgData name="Ballard, Rebecca" userId="cead3963-aebf-43b0-8cee-afaea7285ba8" providerId="ADAL" clId="{1BB12384-EF9B-4CF8-84F3-410DAAF2A113}" dt="2021-03-22T21:16:05.343" v="1113"/>
        <pc:sldMkLst>
          <pc:docMk/>
          <pc:sldMk cId="3432233224" sldId="442"/>
        </pc:sldMkLst>
      </pc:sldChg>
      <pc:sldChg chg="addSp delSp modSp add mod">
        <pc:chgData name="Ballard, Rebecca" userId="cead3963-aebf-43b0-8cee-afaea7285ba8" providerId="ADAL" clId="{1BB12384-EF9B-4CF8-84F3-410DAAF2A113}" dt="2021-03-22T21:17:59.239" v="1303" actId="20577"/>
        <pc:sldMkLst>
          <pc:docMk/>
          <pc:sldMk cId="1238753780" sldId="443"/>
        </pc:sldMkLst>
        <pc:spChg chg="mod">
          <ac:chgData name="Ballard, Rebecca" userId="cead3963-aebf-43b0-8cee-afaea7285ba8" providerId="ADAL" clId="{1BB12384-EF9B-4CF8-84F3-410DAAF2A113}" dt="2021-03-22T21:17:17.439" v="1147" actId="20577"/>
          <ac:spMkLst>
            <pc:docMk/>
            <pc:sldMk cId="1238753780" sldId="443"/>
            <ac:spMk id="5" creationId="{00000000-0000-0000-0000-000000000000}"/>
          </ac:spMkLst>
        </pc:spChg>
        <pc:spChg chg="mod">
          <ac:chgData name="Ballard, Rebecca" userId="cead3963-aebf-43b0-8cee-afaea7285ba8" providerId="ADAL" clId="{1BB12384-EF9B-4CF8-84F3-410DAAF2A113}" dt="2021-03-22T21:17:09.575" v="1126" actId="1076"/>
          <ac:spMkLst>
            <pc:docMk/>
            <pc:sldMk cId="1238753780" sldId="443"/>
            <ac:spMk id="6" creationId="{3EFAAC62-D721-4FEA-8402-11A00B301836}"/>
          </ac:spMkLst>
        </pc:spChg>
        <pc:spChg chg="mod">
          <ac:chgData name="Ballard, Rebecca" userId="cead3963-aebf-43b0-8cee-afaea7285ba8" providerId="ADAL" clId="{1BB12384-EF9B-4CF8-84F3-410DAAF2A113}" dt="2021-03-22T21:17:59.239" v="1303" actId="20577"/>
          <ac:spMkLst>
            <pc:docMk/>
            <pc:sldMk cId="1238753780" sldId="443"/>
            <ac:spMk id="10" creationId="{7AA31EEF-F70C-4F20-B058-2711EFDBA6D7}"/>
          </ac:spMkLst>
        </pc:spChg>
        <pc:picChg chg="del">
          <ac:chgData name="Ballard, Rebecca" userId="cead3963-aebf-43b0-8cee-afaea7285ba8" providerId="ADAL" clId="{1BB12384-EF9B-4CF8-84F3-410DAAF2A113}" dt="2021-03-22T21:16:26.342" v="1115" actId="478"/>
          <ac:picMkLst>
            <pc:docMk/>
            <pc:sldMk cId="1238753780" sldId="443"/>
            <ac:picMk id="3" creationId="{3D71C3D6-80CA-4F39-9530-9336F74957B1}"/>
          </ac:picMkLst>
        </pc:picChg>
        <pc:picChg chg="add mod ord">
          <ac:chgData name="Ballard, Rebecca" userId="cead3963-aebf-43b0-8cee-afaea7285ba8" providerId="ADAL" clId="{1BB12384-EF9B-4CF8-84F3-410DAAF2A113}" dt="2021-03-22T21:16:59.200" v="1123" actId="167"/>
          <ac:picMkLst>
            <pc:docMk/>
            <pc:sldMk cId="1238753780" sldId="443"/>
            <ac:picMk id="4" creationId="{CE320A5E-83BD-4BE0-9104-EB33DF4EC0CC}"/>
          </ac:picMkLst>
        </pc:picChg>
      </pc:sldChg>
      <pc:sldChg chg="modSp add mod">
        <pc:chgData name="Ballard, Rebecca" userId="cead3963-aebf-43b0-8cee-afaea7285ba8" providerId="ADAL" clId="{1BB12384-EF9B-4CF8-84F3-410DAAF2A113}" dt="2021-03-22T21:18:18.907" v="1366" actId="20577"/>
        <pc:sldMkLst>
          <pc:docMk/>
          <pc:sldMk cId="3887553359" sldId="444"/>
        </pc:sldMkLst>
        <pc:spChg chg="mod">
          <ac:chgData name="Ballard, Rebecca" userId="cead3963-aebf-43b0-8cee-afaea7285ba8" providerId="ADAL" clId="{1BB12384-EF9B-4CF8-84F3-410DAAF2A113}" dt="2021-03-22T21:18:07.119" v="1305" actId="1076"/>
          <ac:spMkLst>
            <pc:docMk/>
            <pc:sldMk cId="3887553359" sldId="444"/>
            <ac:spMk id="6" creationId="{3EFAAC62-D721-4FEA-8402-11A00B301836}"/>
          </ac:spMkLst>
        </pc:spChg>
        <pc:spChg chg="mod">
          <ac:chgData name="Ballard, Rebecca" userId="cead3963-aebf-43b0-8cee-afaea7285ba8" providerId="ADAL" clId="{1BB12384-EF9B-4CF8-84F3-410DAAF2A113}" dt="2021-03-22T21:18:18.907" v="1366" actId="20577"/>
          <ac:spMkLst>
            <pc:docMk/>
            <pc:sldMk cId="3887553359" sldId="444"/>
            <ac:spMk id="10" creationId="{7AA31EEF-F70C-4F20-B058-2711EFDBA6D7}"/>
          </ac:spMkLst>
        </pc:spChg>
      </pc:sldChg>
      <pc:sldChg chg="modSp add mod">
        <pc:chgData name="Ballard, Rebecca" userId="cead3963-aebf-43b0-8cee-afaea7285ba8" providerId="ADAL" clId="{1BB12384-EF9B-4CF8-84F3-410DAAF2A113}" dt="2021-03-22T21:20:44.244" v="1474" actId="1076"/>
        <pc:sldMkLst>
          <pc:docMk/>
          <pc:sldMk cId="1001778667" sldId="445"/>
        </pc:sldMkLst>
        <pc:spChg chg="mod">
          <ac:chgData name="Ballard, Rebecca" userId="cead3963-aebf-43b0-8cee-afaea7285ba8" providerId="ADAL" clId="{1BB12384-EF9B-4CF8-84F3-410DAAF2A113}" dt="2021-03-22T21:20:44.244" v="1474" actId="1076"/>
          <ac:spMkLst>
            <pc:docMk/>
            <pc:sldMk cId="1001778667" sldId="445"/>
            <ac:spMk id="6" creationId="{3EFAAC62-D721-4FEA-8402-11A00B301836}"/>
          </ac:spMkLst>
        </pc:spChg>
        <pc:spChg chg="mod">
          <ac:chgData name="Ballard, Rebecca" userId="cead3963-aebf-43b0-8cee-afaea7285ba8" providerId="ADAL" clId="{1BB12384-EF9B-4CF8-84F3-410DAAF2A113}" dt="2021-03-22T21:18:46.282" v="1465" actId="20577"/>
          <ac:spMkLst>
            <pc:docMk/>
            <pc:sldMk cId="1001778667" sldId="445"/>
            <ac:spMk id="10" creationId="{7AA31EEF-F70C-4F20-B058-2711EFDBA6D7}"/>
          </ac:spMkLst>
        </pc:spChg>
      </pc:sldChg>
      <pc:sldChg chg="addSp delSp modSp add mod">
        <pc:chgData name="Ballard, Rebecca" userId="cead3963-aebf-43b0-8cee-afaea7285ba8" providerId="ADAL" clId="{1BB12384-EF9B-4CF8-84F3-410DAAF2A113}" dt="2021-03-22T21:21:21.661" v="1605" actId="20577"/>
        <pc:sldMkLst>
          <pc:docMk/>
          <pc:sldMk cId="2222923086" sldId="446"/>
        </pc:sldMkLst>
        <pc:spChg chg="mod">
          <ac:chgData name="Ballard, Rebecca" userId="cead3963-aebf-43b0-8cee-afaea7285ba8" providerId="ADAL" clId="{1BB12384-EF9B-4CF8-84F3-410DAAF2A113}" dt="2021-03-22T21:21:03.275" v="1495" actId="20577"/>
          <ac:spMkLst>
            <pc:docMk/>
            <pc:sldMk cId="2222923086" sldId="446"/>
            <ac:spMk id="5" creationId="{00000000-0000-0000-0000-000000000000}"/>
          </ac:spMkLst>
        </pc:spChg>
        <pc:spChg chg="del">
          <ac:chgData name="Ballard, Rebecca" userId="cead3963-aebf-43b0-8cee-afaea7285ba8" providerId="ADAL" clId="{1BB12384-EF9B-4CF8-84F3-410DAAF2A113}" dt="2021-03-22T21:19:59.855" v="1467" actId="478"/>
          <ac:spMkLst>
            <pc:docMk/>
            <pc:sldMk cId="2222923086" sldId="446"/>
            <ac:spMk id="6" creationId="{3EFAAC62-D721-4FEA-8402-11A00B301836}"/>
          </ac:spMkLst>
        </pc:spChg>
        <pc:spChg chg="mod">
          <ac:chgData name="Ballard, Rebecca" userId="cead3963-aebf-43b0-8cee-afaea7285ba8" providerId="ADAL" clId="{1BB12384-EF9B-4CF8-84F3-410DAAF2A113}" dt="2021-03-22T21:21:21.661" v="1605" actId="20577"/>
          <ac:spMkLst>
            <pc:docMk/>
            <pc:sldMk cId="2222923086" sldId="446"/>
            <ac:spMk id="10" creationId="{7AA31EEF-F70C-4F20-B058-2711EFDBA6D7}"/>
          </ac:spMkLst>
        </pc:spChg>
        <pc:spChg chg="add mod">
          <ac:chgData name="Ballard, Rebecca" userId="cead3963-aebf-43b0-8cee-afaea7285ba8" providerId="ADAL" clId="{1BB12384-EF9B-4CF8-84F3-410DAAF2A113}" dt="2021-03-22T21:20:57.590" v="1478" actId="1076"/>
          <ac:spMkLst>
            <pc:docMk/>
            <pc:sldMk cId="2222923086" sldId="446"/>
            <ac:spMk id="11" creationId="{F6CE9ED4-F020-4A5C-B4F5-7AD0E07411EA}"/>
          </ac:spMkLst>
        </pc:spChg>
        <pc:picChg chg="add mod">
          <ac:chgData name="Ballard, Rebecca" userId="cead3963-aebf-43b0-8cee-afaea7285ba8" providerId="ADAL" clId="{1BB12384-EF9B-4CF8-84F3-410DAAF2A113}" dt="2021-03-22T21:20:41.275" v="1473" actId="14100"/>
          <ac:picMkLst>
            <pc:docMk/>
            <pc:sldMk cId="2222923086" sldId="446"/>
            <ac:picMk id="3" creationId="{F6D7D7E7-2CE2-4FF2-A56F-291AA3C39EEA}"/>
          </ac:picMkLst>
        </pc:picChg>
        <pc:picChg chg="del">
          <ac:chgData name="Ballard, Rebecca" userId="cead3963-aebf-43b0-8cee-afaea7285ba8" providerId="ADAL" clId="{1BB12384-EF9B-4CF8-84F3-410DAAF2A113}" dt="2021-03-22T21:20:01.627" v="1468" actId="478"/>
          <ac:picMkLst>
            <pc:docMk/>
            <pc:sldMk cId="2222923086" sldId="446"/>
            <ac:picMk id="4" creationId="{CE320A5E-83BD-4BE0-9104-EB33DF4EC0CC}"/>
          </ac:picMkLst>
        </pc:picChg>
      </pc:sldChg>
      <pc:sldChg chg="addSp delSp modSp add mod">
        <pc:chgData name="Ballard, Rebecca" userId="cead3963-aebf-43b0-8cee-afaea7285ba8" providerId="ADAL" clId="{1BB12384-EF9B-4CF8-84F3-410DAAF2A113}" dt="2021-03-22T21:32:51.890" v="1961" actId="1076"/>
        <pc:sldMkLst>
          <pc:docMk/>
          <pc:sldMk cId="2909782574" sldId="447"/>
        </pc:sldMkLst>
        <pc:spChg chg="mod">
          <ac:chgData name="Ballard, Rebecca" userId="cead3963-aebf-43b0-8cee-afaea7285ba8" providerId="ADAL" clId="{1BB12384-EF9B-4CF8-84F3-410DAAF2A113}" dt="2021-03-22T21:22:40.993" v="1644" actId="20577"/>
          <ac:spMkLst>
            <pc:docMk/>
            <pc:sldMk cId="2909782574" sldId="447"/>
            <ac:spMk id="5" creationId="{00000000-0000-0000-0000-000000000000}"/>
          </ac:spMkLst>
        </pc:spChg>
        <pc:spChg chg="mod">
          <ac:chgData name="Ballard, Rebecca" userId="cead3963-aebf-43b0-8cee-afaea7285ba8" providerId="ADAL" clId="{1BB12384-EF9B-4CF8-84F3-410DAAF2A113}" dt="2021-03-22T21:23:01.163" v="1745" actId="20577"/>
          <ac:spMkLst>
            <pc:docMk/>
            <pc:sldMk cId="2909782574" sldId="447"/>
            <ac:spMk id="10" creationId="{7AA31EEF-F70C-4F20-B058-2711EFDBA6D7}"/>
          </ac:spMkLst>
        </pc:spChg>
        <pc:spChg chg="mod">
          <ac:chgData name="Ballard, Rebecca" userId="cead3963-aebf-43b0-8cee-afaea7285ba8" providerId="ADAL" clId="{1BB12384-EF9B-4CF8-84F3-410DAAF2A113}" dt="2021-03-22T21:22:30.651" v="1614" actId="1076"/>
          <ac:spMkLst>
            <pc:docMk/>
            <pc:sldMk cId="2909782574" sldId="447"/>
            <ac:spMk id="11" creationId="{F6CE9ED4-F020-4A5C-B4F5-7AD0E07411EA}"/>
          </ac:spMkLst>
        </pc:spChg>
        <pc:picChg chg="del">
          <ac:chgData name="Ballard, Rebecca" userId="cead3963-aebf-43b0-8cee-afaea7285ba8" providerId="ADAL" clId="{1BB12384-EF9B-4CF8-84F3-410DAAF2A113}" dt="2021-03-22T21:21:38.688" v="1607" actId="478"/>
          <ac:picMkLst>
            <pc:docMk/>
            <pc:sldMk cId="2909782574" sldId="447"/>
            <ac:picMk id="3" creationId="{F6D7D7E7-2CE2-4FF2-A56F-291AA3C39EEA}"/>
          </ac:picMkLst>
        </pc:picChg>
        <pc:picChg chg="add mod ord">
          <ac:chgData name="Ballard, Rebecca" userId="cead3963-aebf-43b0-8cee-afaea7285ba8" providerId="ADAL" clId="{1BB12384-EF9B-4CF8-84F3-410DAAF2A113}" dt="2021-03-22T21:32:51.890" v="1961" actId="1076"/>
          <ac:picMkLst>
            <pc:docMk/>
            <pc:sldMk cId="2909782574" sldId="447"/>
            <ac:picMk id="4" creationId="{D7248F47-1E90-4462-9ED5-72976541D997}"/>
          </ac:picMkLst>
        </pc:picChg>
      </pc:sldChg>
      <pc:sldChg chg="addSp delSp modSp add mod">
        <pc:chgData name="Ballard, Rebecca" userId="cead3963-aebf-43b0-8cee-afaea7285ba8" providerId="ADAL" clId="{1BB12384-EF9B-4CF8-84F3-410DAAF2A113}" dt="2021-03-22T21:30:28.976" v="1830" actId="20577"/>
        <pc:sldMkLst>
          <pc:docMk/>
          <pc:sldMk cId="2337271786" sldId="448"/>
        </pc:sldMkLst>
        <pc:spChg chg="mod">
          <ac:chgData name="Ballard, Rebecca" userId="cead3963-aebf-43b0-8cee-afaea7285ba8" providerId="ADAL" clId="{1BB12384-EF9B-4CF8-84F3-410DAAF2A113}" dt="2021-03-22T21:30:28.976" v="1830" actId="20577"/>
          <ac:spMkLst>
            <pc:docMk/>
            <pc:sldMk cId="2337271786" sldId="448"/>
            <ac:spMk id="10" creationId="{7AA31EEF-F70C-4F20-B058-2711EFDBA6D7}"/>
          </ac:spMkLst>
        </pc:spChg>
        <pc:spChg chg="del mod">
          <ac:chgData name="Ballard, Rebecca" userId="cead3963-aebf-43b0-8cee-afaea7285ba8" providerId="ADAL" clId="{1BB12384-EF9B-4CF8-84F3-410DAAF2A113}" dt="2021-03-22T21:30:10.056" v="1757" actId="478"/>
          <ac:spMkLst>
            <pc:docMk/>
            <pc:sldMk cId="2337271786" sldId="448"/>
            <ac:spMk id="11" creationId="{F6CE9ED4-F020-4A5C-B4F5-7AD0E07411EA}"/>
          </ac:spMkLst>
        </pc:spChg>
        <pc:picChg chg="add mod ord">
          <ac:chgData name="Ballard, Rebecca" userId="cead3963-aebf-43b0-8cee-afaea7285ba8" providerId="ADAL" clId="{1BB12384-EF9B-4CF8-84F3-410DAAF2A113}" dt="2021-03-22T21:30:05.587" v="1755" actId="14100"/>
          <ac:picMkLst>
            <pc:docMk/>
            <pc:sldMk cId="2337271786" sldId="448"/>
            <ac:picMk id="3" creationId="{5AE001DA-CC9B-40C4-B354-C24524B2DF1D}"/>
          </ac:picMkLst>
        </pc:picChg>
        <pc:picChg chg="del">
          <ac:chgData name="Ballard, Rebecca" userId="cead3963-aebf-43b0-8cee-afaea7285ba8" providerId="ADAL" clId="{1BB12384-EF9B-4CF8-84F3-410DAAF2A113}" dt="2021-03-22T21:29:33.915" v="1747" actId="478"/>
          <ac:picMkLst>
            <pc:docMk/>
            <pc:sldMk cId="2337271786" sldId="448"/>
            <ac:picMk id="4" creationId="{D7248F47-1E90-4462-9ED5-72976541D997}"/>
          </ac:picMkLst>
        </pc:picChg>
      </pc:sldChg>
      <pc:sldChg chg="addSp delSp modSp add mod">
        <pc:chgData name="Ballard, Rebecca" userId="cead3963-aebf-43b0-8cee-afaea7285ba8" providerId="ADAL" clId="{1BB12384-EF9B-4CF8-84F3-410DAAF2A113}" dt="2021-03-22T21:33:00.859" v="1964" actId="1076"/>
        <pc:sldMkLst>
          <pc:docMk/>
          <pc:sldMk cId="403258561" sldId="449"/>
        </pc:sldMkLst>
        <pc:spChg chg="mod">
          <ac:chgData name="Ballard, Rebecca" userId="cead3963-aebf-43b0-8cee-afaea7285ba8" providerId="ADAL" clId="{1BB12384-EF9B-4CF8-84F3-410DAAF2A113}" dt="2021-03-22T21:32:23.128" v="1875" actId="20577"/>
          <ac:spMkLst>
            <pc:docMk/>
            <pc:sldMk cId="403258561" sldId="449"/>
            <ac:spMk id="5" creationId="{00000000-0000-0000-0000-000000000000}"/>
          </ac:spMkLst>
        </pc:spChg>
        <pc:spChg chg="add mod">
          <ac:chgData name="Ballard, Rebecca" userId="cead3963-aebf-43b0-8cee-afaea7285ba8" providerId="ADAL" clId="{1BB12384-EF9B-4CF8-84F3-410DAAF2A113}" dt="2021-03-22T21:33:00.859" v="1964" actId="1076"/>
          <ac:spMkLst>
            <pc:docMk/>
            <pc:sldMk cId="403258561" sldId="449"/>
            <ac:spMk id="9" creationId="{02BEB0D6-EC73-4FA9-A330-AFDD3383C23B}"/>
          </ac:spMkLst>
        </pc:spChg>
        <pc:spChg chg="mod">
          <ac:chgData name="Ballard, Rebecca" userId="cead3963-aebf-43b0-8cee-afaea7285ba8" providerId="ADAL" clId="{1BB12384-EF9B-4CF8-84F3-410DAAF2A113}" dt="2021-03-22T21:32:44.717" v="1959" actId="20577"/>
          <ac:spMkLst>
            <pc:docMk/>
            <pc:sldMk cId="403258561" sldId="449"/>
            <ac:spMk id="10" creationId="{7AA31EEF-F70C-4F20-B058-2711EFDBA6D7}"/>
          </ac:spMkLst>
        </pc:spChg>
        <pc:picChg chg="del">
          <ac:chgData name="Ballard, Rebecca" userId="cead3963-aebf-43b0-8cee-afaea7285ba8" providerId="ADAL" clId="{1BB12384-EF9B-4CF8-84F3-410DAAF2A113}" dt="2021-03-22T21:30:38.218" v="1832" actId="478"/>
          <ac:picMkLst>
            <pc:docMk/>
            <pc:sldMk cId="403258561" sldId="449"/>
            <ac:picMk id="3" creationId="{5AE001DA-CC9B-40C4-B354-C24524B2DF1D}"/>
          </ac:picMkLst>
        </pc:picChg>
        <pc:picChg chg="add mod">
          <ac:chgData name="Ballard, Rebecca" userId="cead3963-aebf-43b0-8cee-afaea7285ba8" providerId="ADAL" clId="{1BB12384-EF9B-4CF8-84F3-410DAAF2A113}" dt="2021-03-22T21:31:27.896" v="1837" actId="14100"/>
          <ac:picMkLst>
            <pc:docMk/>
            <pc:sldMk cId="403258561" sldId="449"/>
            <ac:picMk id="4" creationId="{6067F3AA-344B-4F12-8181-32A47BD5B9D4}"/>
          </ac:picMkLst>
        </pc:picChg>
      </pc:sldChg>
      <pc:sldChg chg="modSp add mod">
        <pc:chgData name="Ballard, Rebecca" userId="cead3963-aebf-43b0-8cee-afaea7285ba8" providerId="ADAL" clId="{1BB12384-EF9B-4CF8-84F3-410DAAF2A113}" dt="2021-03-22T21:34:32.666" v="2032" actId="20577"/>
        <pc:sldMkLst>
          <pc:docMk/>
          <pc:sldMk cId="4067162137" sldId="450"/>
        </pc:sldMkLst>
        <pc:spChg chg="mod">
          <ac:chgData name="Ballard, Rebecca" userId="cead3963-aebf-43b0-8cee-afaea7285ba8" providerId="ADAL" clId="{1BB12384-EF9B-4CF8-84F3-410DAAF2A113}" dt="2021-03-22T21:33:23.631" v="1966" actId="1076"/>
          <ac:spMkLst>
            <pc:docMk/>
            <pc:sldMk cId="4067162137" sldId="450"/>
            <ac:spMk id="9" creationId="{02BEB0D6-EC73-4FA9-A330-AFDD3383C23B}"/>
          </ac:spMkLst>
        </pc:spChg>
        <pc:spChg chg="mod">
          <ac:chgData name="Ballard, Rebecca" userId="cead3963-aebf-43b0-8cee-afaea7285ba8" providerId="ADAL" clId="{1BB12384-EF9B-4CF8-84F3-410DAAF2A113}" dt="2021-03-22T21:34:32.666" v="2032" actId="20577"/>
          <ac:spMkLst>
            <pc:docMk/>
            <pc:sldMk cId="4067162137" sldId="450"/>
            <ac:spMk id="10" creationId="{7AA31EEF-F70C-4F20-B058-2711EFDBA6D7}"/>
          </ac:spMkLst>
        </pc:spChg>
      </pc:sldChg>
      <pc:sldChg chg="modSp add mod">
        <pc:chgData name="Ballard, Rebecca" userId="cead3963-aebf-43b0-8cee-afaea7285ba8" providerId="ADAL" clId="{1BB12384-EF9B-4CF8-84F3-410DAAF2A113}" dt="2021-03-22T21:34:56.343" v="2128" actId="20577"/>
        <pc:sldMkLst>
          <pc:docMk/>
          <pc:sldMk cId="3299056673" sldId="451"/>
        </pc:sldMkLst>
        <pc:spChg chg="mod">
          <ac:chgData name="Ballard, Rebecca" userId="cead3963-aebf-43b0-8cee-afaea7285ba8" providerId="ADAL" clId="{1BB12384-EF9B-4CF8-84F3-410DAAF2A113}" dt="2021-03-22T21:34:39.637" v="2034" actId="1076"/>
          <ac:spMkLst>
            <pc:docMk/>
            <pc:sldMk cId="3299056673" sldId="451"/>
            <ac:spMk id="9" creationId="{02BEB0D6-EC73-4FA9-A330-AFDD3383C23B}"/>
          </ac:spMkLst>
        </pc:spChg>
        <pc:spChg chg="mod">
          <ac:chgData name="Ballard, Rebecca" userId="cead3963-aebf-43b0-8cee-afaea7285ba8" providerId="ADAL" clId="{1BB12384-EF9B-4CF8-84F3-410DAAF2A113}" dt="2021-03-22T21:34:56.343" v="2128" actId="20577"/>
          <ac:spMkLst>
            <pc:docMk/>
            <pc:sldMk cId="3299056673" sldId="451"/>
            <ac:spMk id="10" creationId="{7AA31EEF-F70C-4F20-B058-2711EFDBA6D7}"/>
          </ac:spMkLst>
        </pc:spChg>
      </pc:sldChg>
      <pc:sldChg chg="modSp add mod">
        <pc:chgData name="Ballard, Rebecca" userId="cead3963-aebf-43b0-8cee-afaea7285ba8" providerId="ADAL" clId="{1BB12384-EF9B-4CF8-84F3-410DAAF2A113}" dt="2021-03-22T21:36:58.837" v="2327" actId="20577"/>
        <pc:sldMkLst>
          <pc:docMk/>
          <pc:sldMk cId="3120941132" sldId="452"/>
        </pc:sldMkLst>
        <pc:spChg chg="mod">
          <ac:chgData name="Ballard, Rebecca" userId="cead3963-aebf-43b0-8cee-afaea7285ba8" providerId="ADAL" clId="{1BB12384-EF9B-4CF8-84F3-410DAAF2A113}" dt="2021-03-22T21:36:18.040" v="2152" actId="20577"/>
          <ac:spMkLst>
            <pc:docMk/>
            <pc:sldMk cId="3120941132" sldId="452"/>
            <ac:spMk id="5" creationId="{00000000-0000-0000-0000-000000000000}"/>
          </ac:spMkLst>
        </pc:spChg>
        <pc:spChg chg="mod">
          <ac:chgData name="Ballard, Rebecca" userId="cead3963-aebf-43b0-8cee-afaea7285ba8" providerId="ADAL" clId="{1BB12384-EF9B-4CF8-84F3-410DAAF2A113}" dt="2021-03-22T21:36:34.288" v="2185" actId="1076"/>
          <ac:spMkLst>
            <pc:docMk/>
            <pc:sldMk cId="3120941132" sldId="452"/>
            <ac:spMk id="9" creationId="{02BEB0D6-EC73-4FA9-A330-AFDD3383C23B}"/>
          </ac:spMkLst>
        </pc:spChg>
        <pc:spChg chg="mod">
          <ac:chgData name="Ballard, Rebecca" userId="cead3963-aebf-43b0-8cee-afaea7285ba8" providerId="ADAL" clId="{1BB12384-EF9B-4CF8-84F3-410DAAF2A113}" dt="2021-03-22T21:36:58.837" v="2327" actId="20577"/>
          <ac:spMkLst>
            <pc:docMk/>
            <pc:sldMk cId="3120941132" sldId="452"/>
            <ac:spMk id="10" creationId="{7AA31EEF-F70C-4F20-B058-2711EFDBA6D7}"/>
          </ac:spMkLst>
        </pc:spChg>
      </pc:sldChg>
      <pc:sldChg chg="addSp delSp modSp add mod">
        <pc:chgData name="Ballard, Rebecca" userId="cead3963-aebf-43b0-8cee-afaea7285ba8" providerId="ADAL" clId="{1BB12384-EF9B-4CF8-84F3-410DAAF2A113}" dt="2021-03-22T21:38:49.449" v="2433" actId="20577"/>
        <pc:sldMkLst>
          <pc:docMk/>
          <pc:sldMk cId="1458462939" sldId="453"/>
        </pc:sldMkLst>
        <pc:spChg chg="mod">
          <ac:chgData name="Ballard, Rebecca" userId="cead3963-aebf-43b0-8cee-afaea7285ba8" providerId="ADAL" clId="{1BB12384-EF9B-4CF8-84F3-410DAAF2A113}" dt="2021-03-22T21:37:43.754" v="2338" actId="1076"/>
          <ac:spMkLst>
            <pc:docMk/>
            <pc:sldMk cId="1458462939" sldId="453"/>
            <ac:spMk id="9" creationId="{02BEB0D6-EC73-4FA9-A330-AFDD3383C23B}"/>
          </ac:spMkLst>
        </pc:spChg>
        <pc:spChg chg="mod">
          <ac:chgData name="Ballard, Rebecca" userId="cead3963-aebf-43b0-8cee-afaea7285ba8" providerId="ADAL" clId="{1BB12384-EF9B-4CF8-84F3-410DAAF2A113}" dt="2021-03-22T21:38:49.449" v="2433" actId="20577"/>
          <ac:spMkLst>
            <pc:docMk/>
            <pc:sldMk cId="1458462939" sldId="453"/>
            <ac:spMk id="10" creationId="{7AA31EEF-F70C-4F20-B058-2711EFDBA6D7}"/>
          </ac:spMkLst>
        </pc:spChg>
        <pc:picChg chg="add mod ord">
          <ac:chgData name="Ballard, Rebecca" userId="cead3963-aebf-43b0-8cee-afaea7285ba8" providerId="ADAL" clId="{1BB12384-EF9B-4CF8-84F3-410DAAF2A113}" dt="2021-03-22T21:37:40.112" v="2337" actId="14100"/>
          <ac:picMkLst>
            <pc:docMk/>
            <pc:sldMk cId="1458462939" sldId="453"/>
            <ac:picMk id="3" creationId="{3C07D8DD-8543-4C1D-9236-01784ACF9AA9}"/>
          </ac:picMkLst>
        </pc:picChg>
        <pc:picChg chg="del">
          <ac:chgData name="Ballard, Rebecca" userId="cead3963-aebf-43b0-8cee-afaea7285ba8" providerId="ADAL" clId="{1BB12384-EF9B-4CF8-84F3-410DAAF2A113}" dt="2021-03-22T21:37:17.667" v="2329" actId="478"/>
          <ac:picMkLst>
            <pc:docMk/>
            <pc:sldMk cId="1458462939" sldId="453"/>
            <ac:picMk id="4" creationId="{6067F3AA-344B-4F12-8181-32A47BD5B9D4}"/>
          </ac:picMkLst>
        </pc:picChg>
      </pc:sldChg>
      <pc:sldChg chg="addSp delSp modSp add mod">
        <pc:chgData name="Ballard, Rebecca" userId="cead3963-aebf-43b0-8cee-afaea7285ba8" providerId="ADAL" clId="{1BB12384-EF9B-4CF8-84F3-410DAAF2A113}" dt="2021-03-22T21:47:53.529" v="2536" actId="14100"/>
        <pc:sldMkLst>
          <pc:docMk/>
          <pc:sldMk cId="363286517" sldId="454"/>
        </pc:sldMkLst>
        <pc:spChg chg="mod">
          <ac:chgData name="Ballard, Rebecca" userId="cead3963-aebf-43b0-8cee-afaea7285ba8" providerId="ADAL" clId="{1BB12384-EF9B-4CF8-84F3-410DAAF2A113}" dt="2021-03-22T21:41:41.954" v="2443" actId="20577"/>
          <ac:spMkLst>
            <pc:docMk/>
            <pc:sldMk cId="363286517" sldId="454"/>
            <ac:spMk id="5" creationId="{00000000-0000-0000-0000-000000000000}"/>
          </ac:spMkLst>
        </pc:spChg>
        <pc:spChg chg="del">
          <ac:chgData name="Ballard, Rebecca" userId="cead3963-aebf-43b0-8cee-afaea7285ba8" providerId="ADAL" clId="{1BB12384-EF9B-4CF8-84F3-410DAAF2A113}" dt="2021-03-22T21:44:52.250" v="2445" actId="478"/>
          <ac:spMkLst>
            <pc:docMk/>
            <pc:sldMk cId="363286517" sldId="454"/>
            <ac:spMk id="9" creationId="{02BEB0D6-EC73-4FA9-A330-AFDD3383C23B}"/>
          </ac:spMkLst>
        </pc:spChg>
        <pc:spChg chg="mod">
          <ac:chgData name="Ballard, Rebecca" userId="cead3963-aebf-43b0-8cee-afaea7285ba8" providerId="ADAL" clId="{1BB12384-EF9B-4CF8-84F3-410DAAF2A113}" dt="2021-03-22T21:45:32.379" v="2531" actId="20577"/>
          <ac:spMkLst>
            <pc:docMk/>
            <pc:sldMk cId="363286517" sldId="454"/>
            <ac:spMk id="10" creationId="{7AA31EEF-F70C-4F20-B058-2711EFDBA6D7}"/>
          </ac:spMkLst>
        </pc:spChg>
        <pc:picChg chg="del">
          <ac:chgData name="Ballard, Rebecca" userId="cead3963-aebf-43b0-8cee-afaea7285ba8" providerId="ADAL" clId="{1BB12384-EF9B-4CF8-84F3-410DAAF2A113}" dt="2021-03-22T21:44:50.481" v="2444" actId="478"/>
          <ac:picMkLst>
            <pc:docMk/>
            <pc:sldMk cId="363286517" sldId="454"/>
            <ac:picMk id="3" creationId="{3C07D8DD-8543-4C1D-9236-01784ACF9AA9}"/>
          </ac:picMkLst>
        </pc:picChg>
        <pc:picChg chg="add mod">
          <ac:chgData name="Ballard, Rebecca" userId="cead3963-aebf-43b0-8cee-afaea7285ba8" providerId="ADAL" clId="{1BB12384-EF9B-4CF8-84F3-410DAAF2A113}" dt="2021-03-22T21:47:53.529" v="2536" actId="14100"/>
          <ac:picMkLst>
            <pc:docMk/>
            <pc:sldMk cId="363286517" sldId="454"/>
            <ac:picMk id="4" creationId="{5CD51B8F-884D-4E86-8BEC-461F706EBDE3}"/>
          </ac:picMkLst>
        </pc:picChg>
      </pc:sldChg>
      <pc:sldChg chg="addSp modSp add mod">
        <pc:chgData name="Ballard, Rebecca" userId="cead3963-aebf-43b0-8cee-afaea7285ba8" providerId="ADAL" clId="{1BB12384-EF9B-4CF8-84F3-410DAAF2A113}" dt="2021-04-20T01:40:12.971" v="2651" actId="1076"/>
        <pc:sldMkLst>
          <pc:docMk/>
          <pc:sldMk cId="2382502654" sldId="515"/>
        </pc:sldMkLst>
        <pc:spChg chg="add mod">
          <ac:chgData name="Ballard, Rebecca" userId="cead3963-aebf-43b0-8cee-afaea7285ba8" providerId="ADAL" clId="{1BB12384-EF9B-4CF8-84F3-410DAAF2A113}" dt="2021-04-20T01:39:09.820" v="2542" actId="1076"/>
          <ac:spMkLst>
            <pc:docMk/>
            <pc:sldMk cId="2382502654" sldId="515"/>
            <ac:spMk id="8" creationId="{8E7F3B67-5D8A-45C0-8FFF-3119DABA6544}"/>
          </ac:spMkLst>
        </pc:spChg>
        <pc:spChg chg="mod">
          <ac:chgData name="Ballard, Rebecca" userId="cead3963-aebf-43b0-8cee-afaea7285ba8" providerId="ADAL" clId="{1BB12384-EF9B-4CF8-84F3-410DAAF2A113}" dt="2021-04-20T01:40:12.971" v="2651" actId="1076"/>
          <ac:spMkLst>
            <pc:docMk/>
            <pc:sldMk cId="2382502654" sldId="515"/>
            <ac:spMk id="18" creationId="{D2DC1881-3E5D-490B-842E-FDF6417DDF7E}"/>
          </ac:spMkLst>
        </pc:spChg>
      </pc:sldChg>
    </pc:docChg>
  </pc:docChgLst>
  <pc:docChgLst>
    <pc:chgData name="Ballard, Rebecca" userId="cead3963-aebf-43b0-8cee-afaea7285ba8" providerId="ADAL" clId="{DF864CEE-0E15-441F-B54F-6B668D5C56B2}"/>
    <pc:docChg chg="undo custSel addSld delSld modSld">
      <pc:chgData name="Ballard, Rebecca" userId="cead3963-aebf-43b0-8cee-afaea7285ba8" providerId="ADAL" clId="{DF864CEE-0E15-441F-B54F-6B668D5C56B2}" dt="2021-01-21T15:08:56.969" v="2358" actId="20577"/>
      <pc:docMkLst>
        <pc:docMk/>
      </pc:docMkLst>
      <pc:sldChg chg="modSp mod">
        <pc:chgData name="Ballard, Rebecca" userId="cead3963-aebf-43b0-8cee-afaea7285ba8" providerId="ADAL" clId="{DF864CEE-0E15-441F-B54F-6B668D5C56B2}" dt="2021-01-21T14:32:44.118" v="616" actId="20577"/>
        <pc:sldMkLst>
          <pc:docMk/>
          <pc:sldMk cId="2795213322" sldId="257"/>
        </pc:sldMkLst>
        <pc:spChg chg="mod">
          <ac:chgData name="Ballard, Rebecca" userId="cead3963-aebf-43b0-8cee-afaea7285ba8" providerId="ADAL" clId="{DF864CEE-0E15-441F-B54F-6B668D5C56B2}" dt="2021-01-21T14:32:41.427" v="614" actId="20577"/>
          <ac:spMkLst>
            <pc:docMk/>
            <pc:sldMk cId="2795213322" sldId="257"/>
            <ac:spMk id="2" creationId="{00000000-0000-0000-0000-000000000000}"/>
          </ac:spMkLst>
        </pc:spChg>
        <pc:spChg chg="mod">
          <ac:chgData name="Ballard, Rebecca" userId="cead3963-aebf-43b0-8cee-afaea7285ba8" providerId="ADAL" clId="{DF864CEE-0E15-441F-B54F-6B668D5C56B2}" dt="2021-01-21T14:32:44.118" v="616" actId="20577"/>
          <ac:spMkLst>
            <pc:docMk/>
            <pc:sldMk cId="2795213322" sldId="257"/>
            <ac:spMk id="4" creationId="{00000000-0000-0000-0000-000000000000}"/>
          </ac:spMkLst>
        </pc:spChg>
      </pc:sldChg>
      <pc:sldChg chg="modSp mod">
        <pc:chgData name="Ballard, Rebecca" userId="cead3963-aebf-43b0-8cee-afaea7285ba8" providerId="ADAL" clId="{DF864CEE-0E15-441F-B54F-6B668D5C56B2}" dt="2021-01-21T15:06:37.212" v="2292" actId="20577"/>
        <pc:sldMkLst>
          <pc:docMk/>
          <pc:sldMk cId="1915131665" sldId="274"/>
        </pc:sldMkLst>
        <pc:spChg chg="mod">
          <ac:chgData name="Ballard, Rebecca" userId="cead3963-aebf-43b0-8cee-afaea7285ba8" providerId="ADAL" clId="{DF864CEE-0E15-441F-B54F-6B668D5C56B2}" dt="2021-01-21T15:06:37.212" v="2292" actId="20577"/>
          <ac:spMkLst>
            <pc:docMk/>
            <pc:sldMk cId="1915131665" sldId="274"/>
            <ac:spMk id="6" creationId="{160E2506-8ED8-40CB-9DC0-B9354CC17226}"/>
          </ac:spMkLst>
        </pc:spChg>
      </pc:sldChg>
      <pc:sldChg chg="addSp delSp modSp mod">
        <pc:chgData name="Ballard, Rebecca" userId="cead3963-aebf-43b0-8cee-afaea7285ba8" providerId="ADAL" clId="{DF864CEE-0E15-441F-B54F-6B668D5C56B2}" dt="2021-01-21T15:07:01.463" v="2324" actId="1076"/>
        <pc:sldMkLst>
          <pc:docMk/>
          <pc:sldMk cId="2104490998" sldId="418"/>
        </pc:sldMkLst>
        <pc:spChg chg="mod">
          <ac:chgData name="Ballard, Rebecca" userId="cead3963-aebf-43b0-8cee-afaea7285ba8" providerId="ADAL" clId="{DF864CEE-0E15-441F-B54F-6B668D5C56B2}" dt="2021-01-21T14:33:11.618" v="673" actId="20577"/>
          <ac:spMkLst>
            <pc:docMk/>
            <pc:sldMk cId="2104490998" sldId="418"/>
            <ac:spMk id="5" creationId="{00000000-0000-0000-0000-000000000000}"/>
          </ac:spMkLst>
        </pc:spChg>
        <pc:spChg chg="mod">
          <ac:chgData name="Ballard, Rebecca" userId="cead3963-aebf-43b0-8cee-afaea7285ba8" providerId="ADAL" clId="{DF864CEE-0E15-441F-B54F-6B668D5C56B2}" dt="2021-01-21T15:07:01.463" v="2324" actId="1076"/>
          <ac:spMkLst>
            <pc:docMk/>
            <pc:sldMk cId="2104490998" sldId="418"/>
            <ac:spMk id="10" creationId="{7AA31EEF-F70C-4F20-B058-2711EFDBA6D7}"/>
          </ac:spMkLst>
        </pc:spChg>
        <pc:spChg chg="del">
          <ac:chgData name="Ballard, Rebecca" userId="cead3963-aebf-43b0-8cee-afaea7285ba8" providerId="ADAL" clId="{DF864CEE-0E15-441F-B54F-6B668D5C56B2}" dt="2021-01-15T16:21:50.901" v="44" actId="478"/>
          <ac:spMkLst>
            <pc:docMk/>
            <pc:sldMk cId="2104490998" sldId="418"/>
            <ac:spMk id="11" creationId="{F992F7CE-738D-481B-98D5-E968C7FD4C9B}"/>
          </ac:spMkLst>
        </pc:spChg>
        <pc:picChg chg="add del mod">
          <ac:chgData name="Ballard, Rebecca" userId="cead3963-aebf-43b0-8cee-afaea7285ba8" providerId="ADAL" clId="{DF864CEE-0E15-441F-B54F-6B668D5C56B2}" dt="2021-01-15T16:25:16.128" v="107" actId="478"/>
          <ac:picMkLst>
            <pc:docMk/>
            <pc:sldMk cId="2104490998" sldId="418"/>
            <ac:picMk id="3" creationId="{7FC0137D-F953-450C-A2DC-756E08310F04}"/>
          </ac:picMkLst>
        </pc:picChg>
        <pc:picChg chg="add mod">
          <ac:chgData name="Ballard, Rebecca" userId="cead3963-aebf-43b0-8cee-afaea7285ba8" providerId="ADAL" clId="{DF864CEE-0E15-441F-B54F-6B668D5C56B2}" dt="2021-01-21T14:37:39.473" v="1102" actId="14100"/>
          <ac:picMkLst>
            <pc:docMk/>
            <pc:sldMk cId="2104490998" sldId="418"/>
            <ac:picMk id="3" creationId="{FCEFEE7F-080C-4E3E-944F-ECDE0D482E87}"/>
          </ac:picMkLst>
        </pc:picChg>
        <pc:picChg chg="del">
          <ac:chgData name="Ballard, Rebecca" userId="cead3963-aebf-43b0-8cee-afaea7285ba8" providerId="ADAL" clId="{DF864CEE-0E15-441F-B54F-6B668D5C56B2}" dt="2021-01-15T16:21:48.821" v="43" actId="478"/>
          <ac:picMkLst>
            <pc:docMk/>
            <pc:sldMk cId="2104490998" sldId="418"/>
            <ac:picMk id="4" creationId="{0EA975B4-EC7E-454F-B3A6-716A0A4EB46C}"/>
          </ac:picMkLst>
        </pc:picChg>
        <pc:picChg chg="add del mod modCrop">
          <ac:chgData name="Ballard, Rebecca" userId="cead3963-aebf-43b0-8cee-afaea7285ba8" providerId="ADAL" clId="{DF864CEE-0E15-441F-B54F-6B668D5C56B2}" dt="2021-01-21T14:33:14.063" v="674" actId="478"/>
          <ac:picMkLst>
            <pc:docMk/>
            <pc:sldMk cId="2104490998" sldId="418"/>
            <ac:picMk id="7" creationId="{58D78A20-17FA-4C66-8865-16CA6DB64F92}"/>
          </ac:picMkLst>
        </pc:picChg>
      </pc:sldChg>
      <pc:sldChg chg="addSp delSp modSp del mod modAnim">
        <pc:chgData name="Ballard, Rebecca" userId="cead3963-aebf-43b0-8cee-afaea7285ba8" providerId="ADAL" clId="{DF864CEE-0E15-441F-B54F-6B668D5C56B2}" dt="2021-01-21T15:00:14.207" v="1879" actId="47"/>
        <pc:sldMkLst>
          <pc:docMk/>
          <pc:sldMk cId="2616844160" sldId="419"/>
        </pc:sldMkLst>
        <pc:spChg chg="mod">
          <ac:chgData name="Ballard, Rebecca" userId="cead3963-aebf-43b0-8cee-afaea7285ba8" providerId="ADAL" clId="{DF864CEE-0E15-441F-B54F-6B668D5C56B2}" dt="2021-01-15T16:32:03.085" v="592" actId="1076"/>
          <ac:spMkLst>
            <pc:docMk/>
            <pc:sldMk cId="2616844160" sldId="419"/>
            <ac:spMk id="5" creationId="{00000000-0000-0000-0000-000000000000}"/>
          </ac:spMkLst>
        </pc:spChg>
        <pc:spChg chg="del">
          <ac:chgData name="Ballard, Rebecca" userId="cead3963-aebf-43b0-8cee-afaea7285ba8" providerId="ADAL" clId="{DF864CEE-0E15-441F-B54F-6B668D5C56B2}" dt="2021-01-15T16:27:58.331" v="286" actId="478"/>
          <ac:spMkLst>
            <pc:docMk/>
            <pc:sldMk cId="2616844160" sldId="419"/>
            <ac:spMk id="10" creationId="{7AA31EEF-F70C-4F20-B058-2711EFDBA6D7}"/>
          </ac:spMkLst>
        </pc:spChg>
        <pc:spChg chg="add mod">
          <ac:chgData name="Ballard, Rebecca" userId="cead3963-aebf-43b0-8cee-afaea7285ba8" providerId="ADAL" clId="{DF864CEE-0E15-441F-B54F-6B668D5C56B2}" dt="2021-01-15T16:32:16.315" v="594" actId="14100"/>
          <ac:spMkLst>
            <pc:docMk/>
            <pc:sldMk cId="2616844160" sldId="419"/>
            <ac:spMk id="12" creationId="{F24216F3-294C-4083-BDDB-1933AEB08EDA}"/>
          </ac:spMkLst>
        </pc:spChg>
        <pc:spChg chg="del mod">
          <ac:chgData name="Ballard, Rebecca" userId="cead3963-aebf-43b0-8cee-afaea7285ba8" providerId="ADAL" clId="{DF864CEE-0E15-441F-B54F-6B668D5C56B2}" dt="2021-01-15T16:31:06.878" v="560" actId="478"/>
          <ac:spMkLst>
            <pc:docMk/>
            <pc:sldMk cId="2616844160" sldId="419"/>
            <ac:spMk id="34" creationId="{3624302C-E62F-4DB5-A7F0-2620A870AB9A}"/>
          </ac:spMkLst>
        </pc:spChg>
        <pc:picChg chg="add mod">
          <ac:chgData name="Ballard, Rebecca" userId="cead3963-aebf-43b0-8cee-afaea7285ba8" providerId="ADAL" clId="{DF864CEE-0E15-441F-B54F-6B668D5C56B2}" dt="2021-01-15T16:32:37.271" v="597" actId="1076"/>
          <ac:picMkLst>
            <pc:docMk/>
            <pc:sldMk cId="2616844160" sldId="419"/>
            <ac:picMk id="2" creationId="{E9273BA7-6A27-433F-AD74-51AFEC855521}"/>
          </ac:picMkLst>
        </pc:picChg>
        <pc:picChg chg="del">
          <ac:chgData name="Ballard, Rebecca" userId="cead3963-aebf-43b0-8cee-afaea7285ba8" providerId="ADAL" clId="{DF864CEE-0E15-441F-B54F-6B668D5C56B2}" dt="2021-01-15T16:31:58.526" v="590" actId="478"/>
          <ac:picMkLst>
            <pc:docMk/>
            <pc:sldMk cId="2616844160" sldId="419"/>
            <ac:picMk id="31" creationId="{00000000-0000-0000-0000-000000000000}"/>
          </ac:picMkLst>
        </pc:picChg>
      </pc:sldChg>
      <pc:sldChg chg="addSp delSp modSp add del mod">
        <pc:chgData name="Ballard, Rebecca" userId="cead3963-aebf-43b0-8cee-afaea7285ba8" providerId="ADAL" clId="{DF864CEE-0E15-441F-B54F-6B668D5C56B2}" dt="2021-01-21T15:00:15.800" v="1880" actId="47"/>
        <pc:sldMkLst>
          <pc:docMk/>
          <pc:sldMk cId="1269068314" sldId="420"/>
        </pc:sldMkLst>
        <pc:spChg chg="mod">
          <ac:chgData name="Ballard, Rebecca" userId="cead3963-aebf-43b0-8cee-afaea7285ba8" providerId="ADAL" clId="{DF864CEE-0E15-441F-B54F-6B668D5C56B2}" dt="2021-01-15T16:29:23.492" v="361" actId="20577"/>
          <ac:spMkLst>
            <pc:docMk/>
            <pc:sldMk cId="1269068314" sldId="420"/>
            <ac:spMk id="5" creationId="{00000000-0000-0000-0000-000000000000}"/>
          </ac:spMkLst>
        </pc:spChg>
        <pc:spChg chg="add mod">
          <ac:chgData name="Ballard, Rebecca" userId="cead3963-aebf-43b0-8cee-afaea7285ba8" providerId="ADAL" clId="{DF864CEE-0E15-441F-B54F-6B668D5C56B2}" dt="2021-01-15T16:33:41.369" v="607" actId="1076"/>
          <ac:spMkLst>
            <pc:docMk/>
            <pc:sldMk cId="1269068314" sldId="420"/>
            <ac:spMk id="6" creationId="{A59C255B-9071-4DB2-98C0-C69D932AC728}"/>
          </ac:spMkLst>
        </pc:spChg>
        <pc:spChg chg="add del">
          <ac:chgData name="Ballard, Rebecca" userId="cead3963-aebf-43b0-8cee-afaea7285ba8" providerId="ADAL" clId="{DF864CEE-0E15-441F-B54F-6B668D5C56B2}" dt="2021-01-15T16:29:58.920" v="544" actId="478"/>
          <ac:spMkLst>
            <pc:docMk/>
            <pc:sldMk cId="1269068314" sldId="420"/>
            <ac:spMk id="8" creationId="{ED9B8B08-C849-436F-999F-2B7525AF3F42}"/>
          </ac:spMkLst>
        </pc:spChg>
        <pc:spChg chg="mod">
          <ac:chgData name="Ballard, Rebecca" userId="cead3963-aebf-43b0-8cee-afaea7285ba8" providerId="ADAL" clId="{DF864CEE-0E15-441F-B54F-6B668D5C56B2}" dt="2021-01-15T16:30:10.693" v="548" actId="20577"/>
          <ac:spMkLst>
            <pc:docMk/>
            <pc:sldMk cId="1269068314" sldId="420"/>
            <ac:spMk id="10" creationId="{7AA31EEF-F70C-4F20-B058-2711EFDBA6D7}"/>
          </ac:spMkLst>
        </pc:spChg>
        <pc:picChg chg="add mod">
          <ac:chgData name="Ballard, Rebecca" userId="cead3963-aebf-43b0-8cee-afaea7285ba8" providerId="ADAL" clId="{DF864CEE-0E15-441F-B54F-6B668D5C56B2}" dt="2021-01-15T16:33:25.428" v="603" actId="14100"/>
          <ac:picMkLst>
            <pc:docMk/>
            <pc:sldMk cId="1269068314" sldId="420"/>
            <ac:picMk id="4" creationId="{FC46CBC7-BC89-440D-B7CD-2F2C56DF0E22}"/>
          </ac:picMkLst>
        </pc:picChg>
        <pc:picChg chg="del">
          <ac:chgData name="Ballard, Rebecca" userId="cead3963-aebf-43b0-8cee-afaea7285ba8" providerId="ADAL" clId="{DF864CEE-0E15-441F-B54F-6B668D5C56B2}" dt="2021-01-15T16:29:07.440" v="288" actId="478"/>
          <ac:picMkLst>
            <pc:docMk/>
            <pc:sldMk cId="1269068314" sldId="420"/>
            <ac:picMk id="7" creationId="{58D78A20-17FA-4C66-8865-16CA6DB64F92}"/>
          </ac:picMkLst>
        </pc:picChg>
      </pc:sldChg>
      <pc:sldChg chg="addSp delSp modSp add mod">
        <pc:chgData name="Ballard, Rebecca" userId="cead3963-aebf-43b0-8cee-afaea7285ba8" providerId="ADAL" clId="{DF864CEE-0E15-441F-B54F-6B668D5C56B2}" dt="2021-01-21T14:36:01.774" v="1096" actId="20577"/>
        <pc:sldMkLst>
          <pc:docMk/>
          <pc:sldMk cId="3002577482" sldId="421"/>
        </pc:sldMkLst>
        <pc:spChg chg="mod">
          <ac:chgData name="Ballard, Rebecca" userId="cead3963-aebf-43b0-8cee-afaea7285ba8" providerId="ADAL" clId="{DF864CEE-0E15-441F-B54F-6B668D5C56B2}" dt="2021-01-21T14:34:30.315" v="933" actId="20577"/>
          <ac:spMkLst>
            <pc:docMk/>
            <pc:sldMk cId="3002577482" sldId="421"/>
            <ac:spMk id="5" creationId="{00000000-0000-0000-0000-000000000000}"/>
          </ac:spMkLst>
        </pc:spChg>
        <pc:spChg chg="mod">
          <ac:chgData name="Ballard, Rebecca" userId="cead3963-aebf-43b0-8cee-afaea7285ba8" providerId="ADAL" clId="{DF864CEE-0E15-441F-B54F-6B668D5C56B2}" dt="2021-01-21T14:36:01.774" v="1096" actId="20577"/>
          <ac:spMkLst>
            <pc:docMk/>
            <pc:sldMk cId="3002577482" sldId="421"/>
            <ac:spMk id="10" creationId="{7AA31EEF-F70C-4F20-B058-2711EFDBA6D7}"/>
          </ac:spMkLst>
        </pc:spChg>
        <pc:spChg chg="del">
          <ac:chgData name="Ballard, Rebecca" userId="cead3963-aebf-43b0-8cee-afaea7285ba8" providerId="ADAL" clId="{DF864CEE-0E15-441F-B54F-6B668D5C56B2}" dt="2021-01-21T14:35:31.096" v="938" actId="478"/>
          <ac:spMkLst>
            <pc:docMk/>
            <pc:sldMk cId="3002577482" sldId="421"/>
            <ac:spMk id="34" creationId="{3624302C-E62F-4DB5-A7F0-2620A870AB9A}"/>
          </ac:spMkLst>
        </pc:spChg>
        <pc:picChg chg="add mod">
          <ac:chgData name="Ballard, Rebecca" userId="cead3963-aebf-43b0-8cee-afaea7285ba8" providerId="ADAL" clId="{DF864CEE-0E15-441F-B54F-6B668D5C56B2}" dt="2021-01-21T14:35:34.274" v="939" actId="1076"/>
          <ac:picMkLst>
            <pc:docMk/>
            <pc:sldMk cId="3002577482" sldId="421"/>
            <ac:picMk id="3" creationId="{81445091-576E-4EB9-92D9-5B5B793D0DB3}"/>
          </ac:picMkLst>
        </pc:picChg>
      </pc:sldChg>
      <pc:sldChg chg="addSp delSp modSp add mod">
        <pc:chgData name="Ballard, Rebecca" userId="cead3963-aebf-43b0-8cee-afaea7285ba8" providerId="ADAL" clId="{DF864CEE-0E15-441F-B54F-6B668D5C56B2}" dt="2021-01-21T14:39:24.848" v="1215" actId="14100"/>
        <pc:sldMkLst>
          <pc:docMk/>
          <pc:sldMk cId="1014282022" sldId="422"/>
        </pc:sldMkLst>
        <pc:spChg chg="mod">
          <ac:chgData name="Ballard, Rebecca" userId="cead3963-aebf-43b0-8cee-afaea7285ba8" providerId="ADAL" clId="{DF864CEE-0E15-441F-B54F-6B668D5C56B2}" dt="2021-01-21T14:37:53.993" v="1117" actId="20577"/>
          <ac:spMkLst>
            <pc:docMk/>
            <pc:sldMk cId="1014282022" sldId="422"/>
            <ac:spMk id="5" creationId="{00000000-0000-0000-0000-000000000000}"/>
          </ac:spMkLst>
        </pc:spChg>
        <pc:spChg chg="mod">
          <ac:chgData name="Ballard, Rebecca" userId="cead3963-aebf-43b0-8cee-afaea7285ba8" providerId="ADAL" clId="{DF864CEE-0E15-441F-B54F-6B668D5C56B2}" dt="2021-01-21T14:38:12.241" v="1210" actId="20577"/>
          <ac:spMkLst>
            <pc:docMk/>
            <pc:sldMk cId="1014282022" sldId="422"/>
            <ac:spMk id="10" creationId="{7AA31EEF-F70C-4F20-B058-2711EFDBA6D7}"/>
          </ac:spMkLst>
        </pc:spChg>
        <pc:picChg chg="del">
          <ac:chgData name="Ballard, Rebecca" userId="cead3963-aebf-43b0-8cee-afaea7285ba8" providerId="ADAL" clId="{DF864CEE-0E15-441F-B54F-6B668D5C56B2}" dt="2021-01-21T14:38:32.730" v="1211" actId="478"/>
          <ac:picMkLst>
            <pc:docMk/>
            <pc:sldMk cId="1014282022" sldId="422"/>
            <ac:picMk id="3" creationId="{FCEFEE7F-080C-4E3E-944F-ECDE0D482E87}"/>
          </ac:picMkLst>
        </pc:picChg>
        <pc:picChg chg="add mod">
          <ac:chgData name="Ballard, Rebecca" userId="cead3963-aebf-43b0-8cee-afaea7285ba8" providerId="ADAL" clId="{DF864CEE-0E15-441F-B54F-6B668D5C56B2}" dt="2021-01-21T14:39:24.848" v="1215" actId="14100"/>
          <ac:picMkLst>
            <pc:docMk/>
            <pc:sldMk cId="1014282022" sldId="422"/>
            <ac:picMk id="4" creationId="{79EEBADB-6EC8-4240-8BB2-2D92207ABE47}"/>
          </ac:picMkLst>
        </pc:picChg>
      </pc:sldChg>
      <pc:sldChg chg="addSp modSp add mod modAnim">
        <pc:chgData name="Ballard, Rebecca" userId="cead3963-aebf-43b0-8cee-afaea7285ba8" providerId="ADAL" clId="{DF864CEE-0E15-441F-B54F-6B668D5C56B2}" dt="2021-01-21T15:07:38.233" v="2326"/>
        <pc:sldMkLst>
          <pc:docMk/>
          <pc:sldMk cId="2369880600" sldId="423"/>
        </pc:sldMkLst>
        <pc:spChg chg="add mod">
          <ac:chgData name="Ballard, Rebecca" userId="cead3963-aebf-43b0-8cee-afaea7285ba8" providerId="ADAL" clId="{DF864CEE-0E15-441F-B54F-6B668D5C56B2}" dt="2021-01-21T14:40:56.447" v="1330" actId="20577"/>
          <ac:spMkLst>
            <pc:docMk/>
            <pc:sldMk cId="2369880600" sldId="423"/>
            <ac:spMk id="2" creationId="{B104F189-BEE4-4651-A110-58690FC724D5}"/>
          </ac:spMkLst>
        </pc:spChg>
        <pc:spChg chg="mod">
          <ac:chgData name="Ballard, Rebecca" userId="cead3963-aebf-43b0-8cee-afaea7285ba8" providerId="ADAL" clId="{DF864CEE-0E15-441F-B54F-6B668D5C56B2}" dt="2021-01-21T15:07:22.097" v="2325" actId="113"/>
          <ac:spMkLst>
            <pc:docMk/>
            <pc:sldMk cId="2369880600" sldId="423"/>
            <ac:spMk id="10" creationId="{7AA31EEF-F70C-4F20-B058-2711EFDBA6D7}"/>
          </ac:spMkLst>
        </pc:spChg>
      </pc:sldChg>
      <pc:sldChg chg="modSp add mod">
        <pc:chgData name="Ballard, Rebecca" userId="cead3963-aebf-43b0-8cee-afaea7285ba8" providerId="ADAL" clId="{DF864CEE-0E15-441F-B54F-6B668D5C56B2}" dt="2021-01-21T15:07:57.340" v="2327" actId="113"/>
        <pc:sldMkLst>
          <pc:docMk/>
          <pc:sldMk cId="1403404117" sldId="424"/>
        </pc:sldMkLst>
        <pc:spChg chg="mod">
          <ac:chgData name="Ballard, Rebecca" userId="cead3963-aebf-43b0-8cee-afaea7285ba8" providerId="ADAL" clId="{DF864CEE-0E15-441F-B54F-6B668D5C56B2}" dt="2021-01-21T14:41:29.116" v="1403" actId="20577"/>
          <ac:spMkLst>
            <pc:docMk/>
            <pc:sldMk cId="1403404117" sldId="424"/>
            <ac:spMk id="2" creationId="{B104F189-BEE4-4651-A110-58690FC724D5}"/>
          </ac:spMkLst>
        </pc:spChg>
        <pc:spChg chg="mod">
          <ac:chgData name="Ballard, Rebecca" userId="cead3963-aebf-43b0-8cee-afaea7285ba8" providerId="ADAL" clId="{DF864CEE-0E15-441F-B54F-6B668D5C56B2}" dt="2021-01-21T15:07:57.340" v="2327" actId="113"/>
          <ac:spMkLst>
            <pc:docMk/>
            <pc:sldMk cId="1403404117" sldId="424"/>
            <ac:spMk id="10" creationId="{7AA31EEF-F70C-4F20-B058-2711EFDBA6D7}"/>
          </ac:spMkLst>
        </pc:spChg>
        <pc:picChg chg="mod">
          <ac:chgData name="Ballard, Rebecca" userId="cead3963-aebf-43b0-8cee-afaea7285ba8" providerId="ADAL" clId="{DF864CEE-0E15-441F-B54F-6B668D5C56B2}" dt="2021-01-21T14:41:07.324" v="1334" actId="1076"/>
          <ac:picMkLst>
            <pc:docMk/>
            <pc:sldMk cId="1403404117" sldId="424"/>
            <ac:picMk id="4" creationId="{79EEBADB-6EC8-4240-8BB2-2D92207ABE47}"/>
          </ac:picMkLst>
        </pc:picChg>
      </pc:sldChg>
      <pc:sldChg chg="modSp add mod">
        <pc:chgData name="Ballard, Rebecca" userId="cead3963-aebf-43b0-8cee-afaea7285ba8" providerId="ADAL" clId="{DF864CEE-0E15-441F-B54F-6B668D5C56B2}" dt="2021-01-21T15:08:03.468" v="2328" actId="113"/>
        <pc:sldMkLst>
          <pc:docMk/>
          <pc:sldMk cId="965974061" sldId="425"/>
        </pc:sldMkLst>
        <pc:spChg chg="mod">
          <ac:chgData name="Ballard, Rebecca" userId="cead3963-aebf-43b0-8cee-afaea7285ba8" providerId="ADAL" clId="{DF864CEE-0E15-441F-B54F-6B668D5C56B2}" dt="2021-01-21T14:42:05.090" v="1489" actId="20577"/>
          <ac:spMkLst>
            <pc:docMk/>
            <pc:sldMk cId="965974061" sldId="425"/>
            <ac:spMk id="2" creationId="{B104F189-BEE4-4651-A110-58690FC724D5}"/>
          </ac:spMkLst>
        </pc:spChg>
        <pc:spChg chg="mod">
          <ac:chgData name="Ballard, Rebecca" userId="cead3963-aebf-43b0-8cee-afaea7285ba8" providerId="ADAL" clId="{DF864CEE-0E15-441F-B54F-6B668D5C56B2}" dt="2021-01-21T15:08:03.468" v="2328" actId="113"/>
          <ac:spMkLst>
            <pc:docMk/>
            <pc:sldMk cId="965974061" sldId="425"/>
            <ac:spMk id="10" creationId="{7AA31EEF-F70C-4F20-B058-2711EFDBA6D7}"/>
          </ac:spMkLst>
        </pc:spChg>
      </pc:sldChg>
      <pc:sldChg chg="addSp delSp modSp add mod">
        <pc:chgData name="Ballard, Rebecca" userId="cead3963-aebf-43b0-8cee-afaea7285ba8" providerId="ADAL" clId="{DF864CEE-0E15-441F-B54F-6B668D5C56B2}" dt="2021-01-21T15:08:09.149" v="2329" actId="113"/>
        <pc:sldMkLst>
          <pc:docMk/>
          <pc:sldMk cId="1055248734" sldId="426"/>
        </pc:sldMkLst>
        <pc:spChg chg="mod">
          <ac:chgData name="Ballard, Rebecca" userId="cead3963-aebf-43b0-8cee-afaea7285ba8" providerId="ADAL" clId="{DF864CEE-0E15-441F-B54F-6B668D5C56B2}" dt="2021-01-21T14:44:57.258" v="1594" actId="20577"/>
          <ac:spMkLst>
            <pc:docMk/>
            <pc:sldMk cId="1055248734" sldId="426"/>
            <ac:spMk id="2" creationId="{B104F189-BEE4-4651-A110-58690FC724D5}"/>
          </ac:spMkLst>
        </pc:spChg>
        <pc:spChg chg="mod">
          <ac:chgData name="Ballard, Rebecca" userId="cead3963-aebf-43b0-8cee-afaea7285ba8" providerId="ADAL" clId="{DF864CEE-0E15-441F-B54F-6B668D5C56B2}" dt="2021-01-21T15:08:09.149" v="2329" actId="113"/>
          <ac:spMkLst>
            <pc:docMk/>
            <pc:sldMk cId="1055248734" sldId="426"/>
            <ac:spMk id="10" creationId="{7AA31EEF-F70C-4F20-B058-2711EFDBA6D7}"/>
          </ac:spMkLst>
        </pc:spChg>
        <pc:picChg chg="del">
          <ac:chgData name="Ballard, Rebecca" userId="cead3963-aebf-43b0-8cee-afaea7285ba8" providerId="ADAL" clId="{DF864CEE-0E15-441F-B54F-6B668D5C56B2}" dt="2021-01-21T14:43:58.382" v="1491" actId="478"/>
          <ac:picMkLst>
            <pc:docMk/>
            <pc:sldMk cId="1055248734" sldId="426"/>
            <ac:picMk id="4" creationId="{79EEBADB-6EC8-4240-8BB2-2D92207ABE47}"/>
          </ac:picMkLst>
        </pc:picChg>
        <pc:picChg chg="add mod ord">
          <ac:chgData name="Ballard, Rebecca" userId="cead3963-aebf-43b0-8cee-afaea7285ba8" providerId="ADAL" clId="{DF864CEE-0E15-441F-B54F-6B668D5C56B2}" dt="2021-01-21T14:44:38.615" v="1499" actId="167"/>
          <ac:picMkLst>
            <pc:docMk/>
            <pc:sldMk cId="1055248734" sldId="426"/>
            <ac:picMk id="6" creationId="{3C58FE06-80EE-4E8D-983B-7E174F92DC22}"/>
          </ac:picMkLst>
        </pc:picChg>
        <pc:picChg chg="add del">
          <ac:chgData name="Ballard, Rebecca" userId="cead3963-aebf-43b0-8cee-afaea7285ba8" providerId="ADAL" clId="{DF864CEE-0E15-441F-B54F-6B668D5C56B2}" dt="2021-01-21T14:49:25.016" v="1596" actId="22"/>
          <ac:picMkLst>
            <pc:docMk/>
            <pc:sldMk cId="1055248734" sldId="426"/>
            <ac:picMk id="8" creationId="{46BD5B3F-3A66-46CA-AE93-1BF19F43CA11}"/>
          </ac:picMkLst>
        </pc:picChg>
      </pc:sldChg>
      <pc:sldChg chg="addSp delSp modSp add mod">
        <pc:chgData name="Ballard, Rebecca" userId="cead3963-aebf-43b0-8cee-afaea7285ba8" providerId="ADAL" clId="{DF864CEE-0E15-441F-B54F-6B668D5C56B2}" dt="2021-01-21T15:08:21.677" v="2333" actId="113"/>
        <pc:sldMkLst>
          <pc:docMk/>
          <pc:sldMk cId="1465881744" sldId="427"/>
        </pc:sldMkLst>
        <pc:spChg chg="mod">
          <ac:chgData name="Ballard, Rebecca" userId="cead3963-aebf-43b0-8cee-afaea7285ba8" providerId="ADAL" clId="{DF864CEE-0E15-441F-B54F-6B668D5C56B2}" dt="2021-01-21T14:52:55.169" v="1696" actId="14100"/>
          <ac:spMkLst>
            <pc:docMk/>
            <pc:sldMk cId="1465881744" sldId="427"/>
            <ac:spMk id="2" creationId="{B104F189-BEE4-4651-A110-58690FC724D5}"/>
          </ac:spMkLst>
        </pc:spChg>
        <pc:spChg chg="mod">
          <ac:chgData name="Ballard, Rebecca" userId="cead3963-aebf-43b0-8cee-afaea7285ba8" providerId="ADAL" clId="{DF864CEE-0E15-441F-B54F-6B668D5C56B2}" dt="2021-01-21T15:08:21.677" v="2333" actId="113"/>
          <ac:spMkLst>
            <pc:docMk/>
            <pc:sldMk cId="1465881744" sldId="427"/>
            <ac:spMk id="10" creationId="{7AA31EEF-F70C-4F20-B058-2711EFDBA6D7}"/>
          </ac:spMkLst>
        </pc:spChg>
        <pc:spChg chg="add del mod">
          <ac:chgData name="Ballard, Rebecca" userId="cead3963-aebf-43b0-8cee-afaea7285ba8" providerId="ADAL" clId="{DF864CEE-0E15-441F-B54F-6B668D5C56B2}" dt="2021-01-21T15:08:20.359" v="2332"/>
          <ac:spMkLst>
            <pc:docMk/>
            <pc:sldMk cId="1465881744" sldId="427"/>
            <ac:spMk id="11" creationId="{DBB76992-0B65-4D84-A94C-18C2CEC9BA42}"/>
          </ac:spMkLst>
        </pc:spChg>
        <pc:picChg chg="add mod ord">
          <ac:chgData name="Ballard, Rebecca" userId="cead3963-aebf-43b0-8cee-afaea7285ba8" providerId="ADAL" clId="{DF864CEE-0E15-441F-B54F-6B668D5C56B2}" dt="2021-01-21T14:52:51.463" v="1695" actId="14100"/>
          <ac:picMkLst>
            <pc:docMk/>
            <pc:sldMk cId="1465881744" sldId="427"/>
            <ac:picMk id="4" creationId="{F49499C4-57D6-4704-99B7-94D6174243D5}"/>
          </ac:picMkLst>
        </pc:picChg>
        <pc:picChg chg="del">
          <ac:chgData name="Ballard, Rebecca" userId="cead3963-aebf-43b0-8cee-afaea7285ba8" providerId="ADAL" clId="{DF864CEE-0E15-441F-B54F-6B668D5C56B2}" dt="2021-01-21T14:51:53.557" v="1598" actId="478"/>
          <ac:picMkLst>
            <pc:docMk/>
            <pc:sldMk cId="1465881744" sldId="427"/>
            <ac:picMk id="6" creationId="{3C58FE06-80EE-4E8D-983B-7E174F92DC22}"/>
          </ac:picMkLst>
        </pc:picChg>
      </pc:sldChg>
      <pc:sldChg chg="addSp delSp modSp add mod">
        <pc:chgData name="Ballard, Rebecca" userId="cead3963-aebf-43b0-8cee-afaea7285ba8" providerId="ADAL" clId="{DF864CEE-0E15-441F-B54F-6B668D5C56B2}" dt="2021-01-21T15:08:13.958" v="2330" actId="113"/>
        <pc:sldMkLst>
          <pc:docMk/>
          <pc:sldMk cId="643304466" sldId="428"/>
        </pc:sldMkLst>
        <pc:spChg chg="mod">
          <ac:chgData name="Ballard, Rebecca" userId="cead3963-aebf-43b0-8cee-afaea7285ba8" providerId="ADAL" clId="{DF864CEE-0E15-441F-B54F-6B668D5C56B2}" dt="2021-01-21T14:58:13.376" v="1878" actId="14100"/>
          <ac:spMkLst>
            <pc:docMk/>
            <pc:sldMk cId="643304466" sldId="428"/>
            <ac:spMk id="2" creationId="{B104F189-BEE4-4651-A110-58690FC724D5}"/>
          </ac:spMkLst>
        </pc:spChg>
        <pc:spChg chg="mod">
          <ac:chgData name="Ballard, Rebecca" userId="cead3963-aebf-43b0-8cee-afaea7285ba8" providerId="ADAL" clId="{DF864CEE-0E15-441F-B54F-6B668D5C56B2}" dt="2021-01-21T15:08:13.958" v="2330" actId="113"/>
          <ac:spMkLst>
            <pc:docMk/>
            <pc:sldMk cId="643304466" sldId="428"/>
            <ac:spMk id="10" creationId="{7AA31EEF-F70C-4F20-B058-2711EFDBA6D7}"/>
          </ac:spMkLst>
        </pc:spChg>
        <pc:picChg chg="add mod ord">
          <ac:chgData name="Ballard, Rebecca" userId="cead3963-aebf-43b0-8cee-afaea7285ba8" providerId="ADAL" clId="{DF864CEE-0E15-441F-B54F-6B668D5C56B2}" dt="2021-01-21T14:58:07.177" v="1877" actId="14100"/>
          <ac:picMkLst>
            <pc:docMk/>
            <pc:sldMk cId="643304466" sldId="428"/>
            <ac:picMk id="4" creationId="{3E5E7FB3-BE2A-4C48-B477-AF17146D1688}"/>
          </ac:picMkLst>
        </pc:picChg>
        <pc:picChg chg="del">
          <ac:chgData name="Ballard, Rebecca" userId="cead3963-aebf-43b0-8cee-afaea7285ba8" providerId="ADAL" clId="{DF864CEE-0E15-441F-B54F-6B668D5C56B2}" dt="2021-01-21T14:57:28.443" v="1871" actId="478"/>
          <ac:picMkLst>
            <pc:docMk/>
            <pc:sldMk cId="643304466" sldId="428"/>
            <ac:picMk id="6" creationId="{3C58FE06-80EE-4E8D-983B-7E174F92DC22}"/>
          </ac:picMkLst>
        </pc:picChg>
      </pc:sldChg>
      <pc:sldChg chg="addSp delSp modSp add mod">
        <pc:chgData name="Ballard, Rebecca" userId="cead3963-aebf-43b0-8cee-afaea7285ba8" providerId="ADAL" clId="{DF864CEE-0E15-441F-B54F-6B668D5C56B2}" dt="2021-01-21T15:08:56.969" v="2358" actId="20577"/>
        <pc:sldMkLst>
          <pc:docMk/>
          <pc:sldMk cId="3313050021" sldId="429"/>
        </pc:sldMkLst>
        <pc:spChg chg="mod">
          <ac:chgData name="Ballard, Rebecca" userId="cead3963-aebf-43b0-8cee-afaea7285ba8" providerId="ADAL" clId="{DF864CEE-0E15-441F-B54F-6B668D5C56B2}" dt="2021-01-21T15:00:32.695" v="1927" actId="20577"/>
          <ac:spMkLst>
            <pc:docMk/>
            <pc:sldMk cId="3313050021" sldId="429"/>
            <ac:spMk id="5" creationId="{00000000-0000-0000-0000-000000000000}"/>
          </ac:spMkLst>
        </pc:spChg>
        <pc:spChg chg="add mod">
          <ac:chgData name="Ballard, Rebecca" userId="cead3963-aebf-43b0-8cee-afaea7285ba8" providerId="ADAL" clId="{DF864CEE-0E15-441F-B54F-6B668D5C56B2}" dt="2021-01-21T15:03:20.489" v="1973" actId="1076"/>
          <ac:spMkLst>
            <pc:docMk/>
            <pc:sldMk cId="3313050021" sldId="429"/>
            <ac:spMk id="6" creationId="{B1CD404E-2423-41FA-BFE8-20532FF50867}"/>
          </ac:spMkLst>
        </pc:spChg>
        <pc:spChg chg="mod">
          <ac:chgData name="Ballard, Rebecca" userId="cead3963-aebf-43b0-8cee-afaea7285ba8" providerId="ADAL" clId="{DF864CEE-0E15-441F-B54F-6B668D5C56B2}" dt="2021-01-21T15:08:56.969" v="2358" actId="20577"/>
          <ac:spMkLst>
            <pc:docMk/>
            <pc:sldMk cId="3313050021" sldId="429"/>
            <ac:spMk id="10" creationId="{7AA31EEF-F70C-4F20-B058-2711EFDBA6D7}"/>
          </ac:spMkLst>
        </pc:spChg>
        <pc:picChg chg="del">
          <ac:chgData name="Ballard, Rebecca" userId="cead3963-aebf-43b0-8cee-afaea7285ba8" providerId="ADAL" clId="{DF864CEE-0E15-441F-B54F-6B668D5C56B2}" dt="2021-01-21T15:00:35.299" v="1928" actId="478"/>
          <ac:picMkLst>
            <pc:docMk/>
            <pc:sldMk cId="3313050021" sldId="429"/>
            <ac:picMk id="3" creationId="{81445091-576E-4EB9-92D9-5B5B793D0DB3}"/>
          </ac:picMkLst>
        </pc:picChg>
        <pc:picChg chg="add mod">
          <ac:chgData name="Ballard, Rebecca" userId="cead3963-aebf-43b0-8cee-afaea7285ba8" providerId="ADAL" clId="{DF864CEE-0E15-441F-B54F-6B668D5C56B2}" dt="2021-01-21T15:03:18.056" v="1972" actId="14100"/>
          <ac:picMkLst>
            <pc:docMk/>
            <pc:sldMk cId="3313050021" sldId="429"/>
            <ac:picMk id="4" creationId="{19B9AD56-08EA-4A60-9122-434F6D8A47FD}"/>
          </ac:picMkLst>
        </pc:picChg>
      </pc:sldChg>
      <pc:sldChg chg="addSp delSp modSp add mod modAnim">
        <pc:chgData name="Ballard, Rebecca" userId="cead3963-aebf-43b0-8cee-afaea7285ba8" providerId="ADAL" clId="{DF864CEE-0E15-441F-B54F-6B668D5C56B2}" dt="2021-01-21T15:06:18.983" v="2277"/>
        <pc:sldMkLst>
          <pc:docMk/>
          <pc:sldMk cId="1153940434" sldId="430"/>
        </pc:sldMkLst>
        <pc:spChg chg="del">
          <ac:chgData name="Ballard, Rebecca" userId="cead3963-aebf-43b0-8cee-afaea7285ba8" providerId="ADAL" clId="{DF864CEE-0E15-441F-B54F-6B668D5C56B2}" dt="2021-01-21T15:04:11.395" v="1996" actId="478"/>
          <ac:spMkLst>
            <pc:docMk/>
            <pc:sldMk cId="1153940434" sldId="430"/>
            <ac:spMk id="6" creationId="{B1CD404E-2423-41FA-BFE8-20532FF50867}"/>
          </ac:spMkLst>
        </pc:spChg>
        <pc:spChg chg="add mod">
          <ac:chgData name="Ballard, Rebecca" userId="cead3963-aebf-43b0-8cee-afaea7285ba8" providerId="ADAL" clId="{DF864CEE-0E15-441F-B54F-6B668D5C56B2}" dt="2021-01-21T15:04:29.586" v="2001"/>
          <ac:spMkLst>
            <pc:docMk/>
            <pc:sldMk cId="1153940434" sldId="430"/>
            <ac:spMk id="9" creationId="{63D6843C-FE86-47B7-B8B9-5D1E00D0BEE1}"/>
          </ac:spMkLst>
        </pc:spChg>
        <pc:spChg chg="mod">
          <ac:chgData name="Ballard, Rebecca" userId="cead3963-aebf-43b0-8cee-afaea7285ba8" providerId="ADAL" clId="{DF864CEE-0E15-441F-B54F-6B668D5C56B2}" dt="2021-01-21T15:05:28.367" v="2192" actId="20577"/>
          <ac:spMkLst>
            <pc:docMk/>
            <pc:sldMk cId="1153940434" sldId="430"/>
            <ac:spMk id="10" creationId="{7AA31EEF-F70C-4F20-B058-2711EFDBA6D7}"/>
          </ac:spMkLst>
        </pc:spChg>
        <pc:spChg chg="add mod">
          <ac:chgData name="Ballard, Rebecca" userId="cead3963-aebf-43b0-8cee-afaea7285ba8" providerId="ADAL" clId="{DF864CEE-0E15-441F-B54F-6B668D5C56B2}" dt="2021-01-21T15:06:12.762" v="2276" actId="164"/>
          <ac:spMkLst>
            <pc:docMk/>
            <pc:sldMk cId="1153940434" sldId="430"/>
            <ac:spMk id="11" creationId="{940730AB-6C51-4CB7-946D-9770BAD2DCB9}"/>
          </ac:spMkLst>
        </pc:spChg>
        <pc:spChg chg="add mod">
          <ac:chgData name="Ballard, Rebecca" userId="cead3963-aebf-43b0-8cee-afaea7285ba8" providerId="ADAL" clId="{DF864CEE-0E15-441F-B54F-6B668D5C56B2}" dt="2021-01-21T15:06:12.762" v="2276" actId="164"/>
          <ac:spMkLst>
            <pc:docMk/>
            <pc:sldMk cId="1153940434" sldId="430"/>
            <ac:spMk id="12" creationId="{7F9665EF-FA83-42B1-BB29-46BE331BA0F3}"/>
          </ac:spMkLst>
        </pc:spChg>
        <pc:grpChg chg="add mod">
          <ac:chgData name="Ballard, Rebecca" userId="cead3963-aebf-43b0-8cee-afaea7285ba8" providerId="ADAL" clId="{DF864CEE-0E15-441F-B54F-6B668D5C56B2}" dt="2021-01-21T15:06:12.762" v="2276" actId="164"/>
          <ac:grpSpMkLst>
            <pc:docMk/>
            <pc:sldMk cId="1153940434" sldId="430"/>
            <ac:grpSpMk id="7" creationId="{42A4BB70-2C00-41E8-8238-9ECA1BAE3ECD}"/>
          </ac:grpSpMkLst>
        </pc:grpChg>
        <pc:picChg chg="add mod">
          <ac:chgData name="Ballard, Rebecca" userId="cead3963-aebf-43b0-8cee-afaea7285ba8" providerId="ADAL" clId="{DF864CEE-0E15-441F-B54F-6B668D5C56B2}" dt="2021-01-21T15:04:36.170" v="2003" actId="14100"/>
          <ac:picMkLst>
            <pc:docMk/>
            <pc:sldMk cId="1153940434" sldId="430"/>
            <ac:picMk id="3" creationId="{6CD64CCF-B3E1-46EF-9C33-414A8757D239}"/>
          </ac:picMkLst>
        </pc:picChg>
        <pc:picChg chg="del">
          <ac:chgData name="Ballard, Rebecca" userId="cead3963-aebf-43b0-8cee-afaea7285ba8" providerId="ADAL" clId="{DF864CEE-0E15-441F-B54F-6B668D5C56B2}" dt="2021-01-21T15:04:04.294" v="1993" actId="478"/>
          <ac:picMkLst>
            <pc:docMk/>
            <pc:sldMk cId="1153940434" sldId="430"/>
            <ac:picMk id="4" creationId="{19B9AD56-08EA-4A60-9122-434F6D8A47FD}"/>
          </ac:picMkLst>
        </pc:picChg>
      </pc:sldChg>
    </pc:docChg>
  </pc:docChgLst>
  <pc:docChgLst>
    <pc:chgData name="Ballard, Rebecca" userId="cead3963-aebf-43b0-8cee-afaea7285ba8" providerId="ADAL" clId="{71851279-3253-4F18-BE11-5BD1F2127CB3}"/>
    <pc:docChg chg="undo custSel addSld delSld modSld sldOrd">
      <pc:chgData name="Ballard, Rebecca" userId="cead3963-aebf-43b0-8cee-afaea7285ba8" providerId="ADAL" clId="{71851279-3253-4F18-BE11-5BD1F2127CB3}" dt="2021-03-22T15:44:10.148" v="1380" actId="20577"/>
      <pc:docMkLst>
        <pc:docMk/>
      </pc:docMkLst>
      <pc:sldChg chg="modSp mod">
        <pc:chgData name="Ballard, Rebecca" userId="cead3963-aebf-43b0-8cee-afaea7285ba8" providerId="ADAL" clId="{71851279-3253-4F18-BE11-5BD1F2127CB3}" dt="2021-03-22T15:44:10.148" v="1380" actId="20577"/>
        <pc:sldMkLst>
          <pc:docMk/>
          <pc:sldMk cId="2795213322" sldId="257"/>
        </pc:sldMkLst>
        <pc:spChg chg="mod">
          <ac:chgData name="Ballard, Rebecca" userId="cead3963-aebf-43b0-8cee-afaea7285ba8" providerId="ADAL" clId="{71851279-3253-4F18-BE11-5BD1F2127CB3}" dt="2021-03-22T15:44:05.745" v="1376" actId="20577"/>
          <ac:spMkLst>
            <pc:docMk/>
            <pc:sldMk cId="2795213322" sldId="257"/>
            <ac:spMk id="2" creationId="{00000000-0000-0000-0000-000000000000}"/>
          </ac:spMkLst>
        </pc:spChg>
        <pc:spChg chg="mod">
          <ac:chgData name="Ballard, Rebecca" userId="cead3963-aebf-43b0-8cee-afaea7285ba8" providerId="ADAL" clId="{71851279-3253-4F18-BE11-5BD1F2127CB3}" dt="2021-03-22T15:44:10.148" v="1380" actId="20577"/>
          <ac:spMkLst>
            <pc:docMk/>
            <pc:sldMk cId="2795213322" sldId="257"/>
            <ac:spMk id="4" creationId="{00000000-0000-0000-0000-000000000000}"/>
          </ac:spMkLst>
        </pc:spChg>
      </pc:sldChg>
      <pc:sldChg chg="modSp mod">
        <pc:chgData name="Ballard, Rebecca" userId="cead3963-aebf-43b0-8cee-afaea7285ba8" providerId="ADAL" clId="{71851279-3253-4F18-BE11-5BD1F2127CB3}" dt="2021-03-19T16:35:54.290" v="65" actId="20577"/>
        <pc:sldMkLst>
          <pc:docMk/>
          <pc:sldMk cId="1915131665" sldId="274"/>
        </pc:sldMkLst>
        <pc:spChg chg="mod">
          <ac:chgData name="Ballard, Rebecca" userId="cead3963-aebf-43b0-8cee-afaea7285ba8" providerId="ADAL" clId="{71851279-3253-4F18-BE11-5BD1F2127CB3}" dt="2021-03-19T16:35:54.290" v="65" actId="20577"/>
          <ac:spMkLst>
            <pc:docMk/>
            <pc:sldMk cId="1915131665" sldId="274"/>
            <ac:spMk id="6" creationId="{160E2506-8ED8-40CB-9DC0-B9354CC17226}"/>
          </ac:spMkLst>
        </pc:spChg>
      </pc:sldChg>
      <pc:sldChg chg="modSp mod">
        <pc:chgData name="Ballard, Rebecca" userId="cead3963-aebf-43b0-8cee-afaea7285ba8" providerId="ADAL" clId="{71851279-3253-4F18-BE11-5BD1F2127CB3}" dt="2021-03-19T16:35:58.070" v="68" actId="20577"/>
        <pc:sldMkLst>
          <pc:docMk/>
          <pc:sldMk cId="2104490998" sldId="418"/>
        </pc:sldMkLst>
        <pc:spChg chg="mod">
          <ac:chgData name="Ballard, Rebecca" userId="cead3963-aebf-43b0-8cee-afaea7285ba8" providerId="ADAL" clId="{71851279-3253-4F18-BE11-5BD1F2127CB3}" dt="2021-03-19T16:35:58.070" v="68" actId="20577"/>
          <ac:spMkLst>
            <pc:docMk/>
            <pc:sldMk cId="2104490998" sldId="418"/>
            <ac:spMk id="5" creationId="{00000000-0000-0000-0000-000000000000}"/>
          </ac:spMkLst>
        </pc:spChg>
      </pc:sldChg>
      <pc:sldChg chg="ord">
        <pc:chgData name="Ballard, Rebecca" userId="cead3963-aebf-43b0-8cee-afaea7285ba8" providerId="ADAL" clId="{71851279-3253-4F18-BE11-5BD1F2127CB3}" dt="2021-03-19T16:51:15.361" v="101"/>
        <pc:sldMkLst>
          <pc:docMk/>
          <pc:sldMk cId="3002577482" sldId="421"/>
        </pc:sldMkLst>
      </pc:sldChg>
      <pc:sldChg chg="modSp del mod">
        <pc:chgData name="Ballard, Rebecca" userId="cead3963-aebf-43b0-8cee-afaea7285ba8" providerId="ADAL" clId="{71851279-3253-4F18-BE11-5BD1F2127CB3}" dt="2021-03-19T16:36:10.979" v="72" actId="47"/>
        <pc:sldMkLst>
          <pc:docMk/>
          <pc:sldMk cId="1014282022" sldId="422"/>
        </pc:sldMkLst>
        <pc:spChg chg="mod">
          <ac:chgData name="Ballard, Rebecca" userId="cead3963-aebf-43b0-8cee-afaea7285ba8" providerId="ADAL" clId="{71851279-3253-4F18-BE11-5BD1F2127CB3}" dt="2021-03-19T16:36:07.671" v="71" actId="20577"/>
          <ac:spMkLst>
            <pc:docMk/>
            <pc:sldMk cId="1014282022" sldId="422"/>
            <ac:spMk id="5" creationId="{00000000-0000-0000-0000-000000000000}"/>
          </ac:spMkLst>
        </pc:spChg>
      </pc:sldChg>
      <pc:sldChg chg="del">
        <pc:chgData name="Ballard, Rebecca" userId="cead3963-aebf-43b0-8cee-afaea7285ba8" providerId="ADAL" clId="{71851279-3253-4F18-BE11-5BD1F2127CB3}" dt="2021-03-19T16:36:13.744" v="73" actId="47"/>
        <pc:sldMkLst>
          <pc:docMk/>
          <pc:sldMk cId="2369880600" sldId="423"/>
        </pc:sldMkLst>
      </pc:sldChg>
      <pc:sldChg chg="del">
        <pc:chgData name="Ballard, Rebecca" userId="cead3963-aebf-43b0-8cee-afaea7285ba8" providerId="ADAL" clId="{71851279-3253-4F18-BE11-5BD1F2127CB3}" dt="2021-03-19T16:36:14.677" v="74" actId="47"/>
        <pc:sldMkLst>
          <pc:docMk/>
          <pc:sldMk cId="1403404117" sldId="424"/>
        </pc:sldMkLst>
      </pc:sldChg>
      <pc:sldChg chg="addSp delSp modSp add del mod ord">
        <pc:chgData name="Ballard, Rebecca" userId="cead3963-aebf-43b0-8cee-afaea7285ba8" providerId="ADAL" clId="{71851279-3253-4F18-BE11-5BD1F2127CB3}" dt="2021-03-19T16:57:12.776" v="427" actId="1076"/>
        <pc:sldMkLst>
          <pc:docMk/>
          <pc:sldMk cId="965974061" sldId="425"/>
        </pc:sldMkLst>
        <pc:spChg chg="del mod">
          <ac:chgData name="Ballard, Rebecca" userId="cead3963-aebf-43b0-8cee-afaea7285ba8" providerId="ADAL" clId="{71851279-3253-4F18-BE11-5BD1F2127CB3}" dt="2021-03-19T16:55:55.434" v="256" actId="478"/>
          <ac:spMkLst>
            <pc:docMk/>
            <pc:sldMk cId="965974061" sldId="425"/>
            <ac:spMk id="5" creationId="{00000000-0000-0000-0000-000000000000}"/>
          </ac:spMkLst>
        </pc:spChg>
        <pc:spChg chg="add mod">
          <ac:chgData name="Ballard, Rebecca" userId="cead3963-aebf-43b0-8cee-afaea7285ba8" providerId="ADAL" clId="{71851279-3253-4F18-BE11-5BD1F2127CB3}" dt="2021-03-19T16:55:57.196" v="257" actId="1076"/>
          <ac:spMkLst>
            <pc:docMk/>
            <pc:sldMk cId="965974061" sldId="425"/>
            <ac:spMk id="8" creationId="{FD3BE657-AEB9-44FB-A2DE-28B4D4E5C687}"/>
          </ac:spMkLst>
        </pc:spChg>
        <pc:spChg chg="mod">
          <ac:chgData name="Ballard, Rebecca" userId="cead3963-aebf-43b0-8cee-afaea7285ba8" providerId="ADAL" clId="{71851279-3253-4F18-BE11-5BD1F2127CB3}" dt="2021-03-19T16:57:12.776" v="427" actId="1076"/>
          <ac:spMkLst>
            <pc:docMk/>
            <pc:sldMk cId="965974061" sldId="425"/>
            <ac:spMk id="10" creationId="{7AA31EEF-F70C-4F20-B058-2711EFDBA6D7}"/>
          </ac:spMkLst>
        </pc:spChg>
      </pc:sldChg>
      <pc:sldChg chg="del">
        <pc:chgData name="Ballard, Rebecca" userId="cead3963-aebf-43b0-8cee-afaea7285ba8" providerId="ADAL" clId="{71851279-3253-4F18-BE11-5BD1F2127CB3}" dt="2021-03-19T16:36:21.438" v="75" actId="47"/>
        <pc:sldMkLst>
          <pc:docMk/>
          <pc:sldMk cId="1055248734" sldId="426"/>
        </pc:sldMkLst>
      </pc:sldChg>
      <pc:sldChg chg="del">
        <pc:chgData name="Ballard, Rebecca" userId="cead3963-aebf-43b0-8cee-afaea7285ba8" providerId="ADAL" clId="{71851279-3253-4F18-BE11-5BD1F2127CB3}" dt="2021-03-19T16:51:10.094" v="99" actId="47"/>
        <pc:sldMkLst>
          <pc:docMk/>
          <pc:sldMk cId="1465881744" sldId="427"/>
        </pc:sldMkLst>
      </pc:sldChg>
      <pc:sldChg chg="modSp mod ord">
        <pc:chgData name="Ballard, Rebecca" userId="cead3963-aebf-43b0-8cee-afaea7285ba8" providerId="ADAL" clId="{71851279-3253-4F18-BE11-5BD1F2127CB3}" dt="2021-03-19T16:51:03.064" v="98" actId="20577"/>
        <pc:sldMkLst>
          <pc:docMk/>
          <pc:sldMk cId="643304466" sldId="428"/>
        </pc:sldMkLst>
        <pc:spChg chg="mod">
          <ac:chgData name="Ballard, Rebecca" userId="cead3963-aebf-43b0-8cee-afaea7285ba8" providerId="ADAL" clId="{71851279-3253-4F18-BE11-5BD1F2127CB3}" dt="2021-03-19T16:51:03.064" v="98" actId="20577"/>
          <ac:spMkLst>
            <pc:docMk/>
            <pc:sldMk cId="643304466" sldId="428"/>
            <ac:spMk id="10" creationId="{7AA31EEF-F70C-4F20-B058-2711EFDBA6D7}"/>
          </ac:spMkLst>
        </pc:spChg>
      </pc:sldChg>
      <pc:sldChg chg="ord">
        <pc:chgData name="Ballard, Rebecca" userId="cead3963-aebf-43b0-8cee-afaea7285ba8" providerId="ADAL" clId="{71851279-3253-4F18-BE11-5BD1F2127CB3}" dt="2021-03-19T16:51:25.264" v="105"/>
        <pc:sldMkLst>
          <pc:docMk/>
          <pc:sldMk cId="3313050021" sldId="429"/>
        </pc:sldMkLst>
      </pc:sldChg>
      <pc:sldChg chg="del ord">
        <pc:chgData name="Ballard, Rebecca" userId="cead3963-aebf-43b0-8cee-afaea7285ba8" providerId="ADAL" clId="{71851279-3253-4F18-BE11-5BD1F2127CB3}" dt="2021-03-19T16:55:36.951" v="250" actId="47"/>
        <pc:sldMkLst>
          <pc:docMk/>
          <pc:sldMk cId="1153940434" sldId="430"/>
        </pc:sldMkLst>
      </pc:sldChg>
      <pc:sldChg chg="add">
        <pc:chgData name="Ballard, Rebecca" userId="cead3963-aebf-43b0-8cee-afaea7285ba8" providerId="ADAL" clId="{71851279-3253-4F18-BE11-5BD1F2127CB3}" dt="2021-03-19T18:32:53.411" v="1366"/>
        <pc:sldMkLst>
          <pc:docMk/>
          <pc:sldMk cId="1242421464" sldId="430"/>
        </pc:sldMkLst>
      </pc:sldChg>
      <pc:sldChg chg="add">
        <pc:chgData name="Ballard, Rebecca" userId="cead3963-aebf-43b0-8cee-afaea7285ba8" providerId="ADAL" clId="{71851279-3253-4F18-BE11-5BD1F2127CB3}" dt="2021-03-19T18:32:53.411" v="1366"/>
        <pc:sldMkLst>
          <pc:docMk/>
          <pc:sldMk cId="2591383259" sldId="431"/>
        </pc:sldMkLst>
      </pc:sldChg>
      <pc:sldChg chg="delSp modSp add del mod delAnim">
        <pc:chgData name="Ballard, Rebecca" userId="cead3963-aebf-43b0-8cee-afaea7285ba8" providerId="ADAL" clId="{71851279-3253-4F18-BE11-5BD1F2127CB3}" dt="2021-03-19T16:56:42.903" v="390" actId="47"/>
        <pc:sldMkLst>
          <pc:docMk/>
          <pc:sldMk cId="3417119776" sldId="431"/>
        </pc:sldMkLst>
        <pc:spChg chg="mod">
          <ac:chgData name="Ballard, Rebecca" userId="cead3963-aebf-43b0-8cee-afaea7285ba8" providerId="ADAL" clId="{71851279-3253-4F18-BE11-5BD1F2127CB3}" dt="2021-03-19T16:52:29.953" v="149" actId="20577"/>
          <ac:spMkLst>
            <pc:docMk/>
            <pc:sldMk cId="3417119776" sldId="431"/>
            <ac:spMk id="5" creationId="{00000000-0000-0000-0000-000000000000}"/>
          </ac:spMkLst>
        </pc:spChg>
        <pc:grpChg chg="del">
          <ac:chgData name="Ballard, Rebecca" userId="cead3963-aebf-43b0-8cee-afaea7285ba8" providerId="ADAL" clId="{71851279-3253-4F18-BE11-5BD1F2127CB3}" dt="2021-03-19T16:52:16.705" v="110" actId="478"/>
          <ac:grpSpMkLst>
            <pc:docMk/>
            <pc:sldMk cId="3417119776" sldId="431"/>
            <ac:grpSpMk id="7" creationId="{42A4BB70-2C00-41E8-8238-9ECA1BAE3ECD}"/>
          </ac:grpSpMkLst>
        </pc:grpChg>
        <pc:picChg chg="del">
          <ac:chgData name="Ballard, Rebecca" userId="cead3963-aebf-43b0-8cee-afaea7285ba8" providerId="ADAL" clId="{71851279-3253-4F18-BE11-5BD1F2127CB3}" dt="2021-03-19T16:52:16.059" v="109" actId="478"/>
          <ac:picMkLst>
            <pc:docMk/>
            <pc:sldMk cId="3417119776" sldId="431"/>
            <ac:picMk id="3" creationId="{6CD64CCF-B3E1-46EF-9C33-414A8757D239}"/>
          </ac:picMkLst>
        </pc:picChg>
      </pc:sldChg>
      <pc:sldChg chg="addSp delSp modSp add mod modAnim">
        <pc:chgData name="Ballard, Rebecca" userId="cead3963-aebf-43b0-8cee-afaea7285ba8" providerId="ADAL" clId="{71851279-3253-4F18-BE11-5BD1F2127CB3}" dt="2021-03-19T16:58:43.064" v="634" actId="20577"/>
        <pc:sldMkLst>
          <pc:docMk/>
          <pc:sldMk cId="1109026536" sldId="432"/>
        </pc:sldMkLst>
        <pc:spChg chg="mod">
          <ac:chgData name="Ballard, Rebecca" userId="cead3963-aebf-43b0-8cee-afaea7285ba8" providerId="ADAL" clId="{71851279-3253-4F18-BE11-5BD1F2127CB3}" dt="2021-03-19T16:57:18.088" v="429" actId="1076"/>
          <ac:spMkLst>
            <pc:docMk/>
            <pc:sldMk cId="1109026536" sldId="432"/>
            <ac:spMk id="5" creationId="{00000000-0000-0000-0000-000000000000}"/>
          </ac:spMkLst>
        </pc:spChg>
        <pc:spChg chg="mod">
          <ac:chgData name="Ballard, Rebecca" userId="cead3963-aebf-43b0-8cee-afaea7285ba8" providerId="ADAL" clId="{71851279-3253-4F18-BE11-5BD1F2127CB3}" dt="2021-03-19T16:57:16.392" v="428" actId="1076"/>
          <ac:spMkLst>
            <pc:docMk/>
            <pc:sldMk cId="1109026536" sldId="432"/>
            <ac:spMk id="10" creationId="{7AA31EEF-F70C-4F20-B058-2711EFDBA6D7}"/>
          </ac:spMkLst>
        </pc:spChg>
        <pc:spChg chg="del mod topLvl">
          <ac:chgData name="Ballard, Rebecca" userId="cead3963-aebf-43b0-8cee-afaea7285ba8" providerId="ADAL" clId="{71851279-3253-4F18-BE11-5BD1F2127CB3}" dt="2021-03-19T16:52:51.793" v="155" actId="478"/>
          <ac:spMkLst>
            <pc:docMk/>
            <pc:sldMk cId="1109026536" sldId="432"/>
            <ac:spMk id="11" creationId="{940730AB-6C51-4CB7-946D-9770BAD2DCB9}"/>
          </ac:spMkLst>
        </pc:spChg>
        <pc:spChg chg="del mod topLvl">
          <ac:chgData name="Ballard, Rebecca" userId="cead3963-aebf-43b0-8cee-afaea7285ba8" providerId="ADAL" clId="{71851279-3253-4F18-BE11-5BD1F2127CB3}" dt="2021-03-19T16:53:20.756" v="158" actId="478"/>
          <ac:spMkLst>
            <pc:docMk/>
            <pc:sldMk cId="1109026536" sldId="432"/>
            <ac:spMk id="12" creationId="{7F9665EF-FA83-42B1-BB29-46BE331BA0F3}"/>
          </ac:spMkLst>
        </pc:spChg>
        <pc:spChg chg="add mod">
          <ac:chgData name="Ballard, Rebecca" userId="cead3963-aebf-43b0-8cee-afaea7285ba8" providerId="ADAL" clId="{71851279-3253-4F18-BE11-5BD1F2127CB3}" dt="2021-03-19T16:58:43.064" v="634" actId="20577"/>
          <ac:spMkLst>
            <pc:docMk/>
            <pc:sldMk cId="1109026536" sldId="432"/>
            <ac:spMk id="13" creationId="{F7E0C37A-C5AE-4791-852F-DB33982634B0}"/>
          </ac:spMkLst>
        </pc:spChg>
        <pc:grpChg chg="del mod">
          <ac:chgData name="Ballard, Rebecca" userId="cead3963-aebf-43b0-8cee-afaea7285ba8" providerId="ADAL" clId="{71851279-3253-4F18-BE11-5BD1F2127CB3}" dt="2021-03-19T16:52:47.735" v="153" actId="165"/>
          <ac:grpSpMkLst>
            <pc:docMk/>
            <pc:sldMk cId="1109026536" sldId="432"/>
            <ac:grpSpMk id="7" creationId="{42A4BB70-2C00-41E8-8238-9ECA1BAE3ECD}"/>
          </ac:grpSpMkLst>
        </pc:grpChg>
        <pc:picChg chg="del">
          <ac:chgData name="Ballard, Rebecca" userId="cead3963-aebf-43b0-8cee-afaea7285ba8" providerId="ADAL" clId="{71851279-3253-4F18-BE11-5BD1F2127CB3}" dt="2021-03-19T16:52:36.701" v="151" actId="478"/>
          <ac:picMkLst>
            <pc:docMk/>
            <pc:sldMk cId="1109026536" sldId="432"/>
            <ac:picMk id="3" creationId="{6CD64CCF-B3E1-46EF-9C33-414A8757D239}"/>
          </ac:picMkLst>
        </pc:picChg>
        <pc:picChg chg="add mod">
          <ac:chgData name="Ballard, Rebecca" userId="cead3963-aebf-43b0-8cee-afaea7285ba8" providerId="ADAL" clId="{71851279-3253-4F18-BE11-5BD1F2127CB3}" dt="2021-03-19T16:53:29.546" v="163" actId="14100"/>
          <ac:picMkLst>
            <pc:docMk/>
            <pc:sldMk cId="1109026536" sldId="432"/>
            <ac:picMk id="4" creationId="{39819901-E267-49A7-9F40-1DA443943A7D}"/>
          </ac:picMkLst>
        </pc:picChg>
      </pc:sldChg>
      <pc:sldChg chg="delSp modSp add mod">
        <pc:chgData name="Ballard, Rebecca" userId="cead3963-aebf-43b0-8cee-afaea7285ba8" providerId="ADAL" clId="{71851279-3253-4F18-BE11-5BD1F2127CB3}" dt="2021-03-19T19:26:13.285" v="1371" actId="20577"/>
        <pc:sldMkLst>
          <pc:docMk/>
          <pc:sldMk cId="2512906380" sldId="433"/>
        </pc:sldMkLst>
        <pc:spChg chg="mod">
          <ac:chgData name="Ballard, Rebecca" userId="cead3963-aebf-43b0-8cee-afaea7285ba8" providerId="ADAL" clId="{71851279-3253-4F18-BE11-5BD1F2127CB3}" dt="2021-03-19T16:58:20.589" v="629" actId="20577"/>
          <ac:spMkLst>
            <pc:docMk/>
            <pc:sldMk cId="2512906380" sldId="433"/>
            <ac:spMk id="5" creationId="{00000000-0000-0000-0000-000000000000}"/>
          </ac:spMkLst>
        </pc:spChg>
        <pc:spChg chg="mod">
          <ac:chgData name="Ballard, Rebecca" userId="cead3963-aebf-43b0-8cee-afaea7285ba8" providerId="ADAL" clId="{71851279-3253-4F18-BE11-5BD1F2127CB3}" dt="2021-03-19T19:26:13.285" v="1371" actId="20577"/>
          <ac:spMkLst>
            <pc:docMk/>
            <pc:sldMk cId="2512906380" sldId="433"/>
            <ac:spMk id="10" creationId="{7AA31EEF-F70C-4F20-B058-2711EFDBA6D7}"/>
          </ac:spMkLst>
        </pc:spChg>
        <pc:spChg chg="del">
          <ac:chgData name="Ballard, Rebecca" userId="cead3963-aebf-43b0-8cee-afaea7285ba8" providerId="ADAL" clId="{71851279-3253-4F18-BE11-5BD1F2127CB3}" dt="2021-03-19T16:58:30.338" v="632" actId="478"/>
          <ac:spMkLst>
            <pc:docMk/>
            <pc:sldMk cId="2512906380" sldId="433"/>
            <ac:spMk id="13" creationId="{F7E0C37A-C5AE-4791-852F-DB33982634B0}"/>
          </ac:spMkLst>
        </pc:spChg>
        <pc:picChg chg="del">
          <ac:chgData name="Ballard, Rebecca" userId="cead3963-aebf-43b0-8cee-afaea7285ba8" providerId="ADAL" clId="{71851279-3253-4F18-BE11-5BD1F2127CB3}" dt="2021-03-19T16:58:29.582" v="631" actId="478"/>
          <ac:picMkLst>
            <pc:docMk/>
            <pc:sldMk cId="2512906380" sldId="433"/>
            <ac:picMk id="4" creationId="{39819901-E267-49A7-9F40-1DA443943A7D}"/>
          </ac:picMkLst>
        </pc:picChg>
      </pc:sldChg>
      <pc:sldChg chg="addSp delSp modSp add mod">
        <pc:chgData name="Ballard, Rebecca" userId="cead3963-aebf-43b0-8cee-afaea7285ba8" providerId="ADAL" clId="{71851279-3253-4F18-BE11-5BD1F2127CB3}" dt="2021-03-19T17:03:17.133" v="993"/>
        <pc:sldMkLst>
          <pc:docMk/>
          <pc:sldMk cId="3031085134" sldId="434"/>
        </pc:sldMkLst>
        <pc:spChg chg="mod">
          <ac:chgData name="Ballard, Rebecca" userId="cead3963-aebf-43b0-8cee-afaea7285ba8" providerId="ADAL" clId="{71851279-3253-4F18-BE11-5BD1F2127CB3}" dt="2021-03-19T17:02:22.368" v="901" actId="1076"/>
          <ac:spMkLst>
            <pc:docMk/>
            <pc:sldMk cId="3031085134" sldId="434"/>
            <ac:spMk id="10" creationId="{7AA31EEF-F70C-4F20-B058-2711EFDBA6D7}"/>
          </ac:spMkLst>
        </pc:spChg>
        <pc:spChg chg="add mod">
          <ac:chgData name="Ballard, Rebecca" userId="cead3963-aebf-43b0-8cee-afaea7285ba8" providerId="ADAL" clId="{71851279-3253-4F18-BE11-5BD1F2127CB3}" dt="2021-03-19T17:03:05.270" v="991" actId="1076"/>
          <ac:spMkLst>
            <pc:docMk/>
            <pc:sldMk cId="3031085134" sldId="434"/>
            <ac:spMk id="11" creationId="{C565577C-7A94-4A28-9A29-26107F581DDD}"/>
          </ac:spMkLst>
        </pc:spChg>
        <pc:spChg chg="add del mod">
          <ac:chgData name="Ballard, Rebecca" userId="cead3963-aebf-43b0-8cee-afaea7285ba8" providerId="ADAL" clId="{71851279-3253-4F18-BE11-5BD1F2127CB3}" dt="2021-03-19T17:03:17.133" v="993"/>
          <ac:spMkLst>
            <pc:docMk/>
            <pc:sldMk cId="3031085134" sldId="434"/>
            <ac:spMk id="12" creationId="{568FA9FC-FCAE-4F39-9352-0AA16357739D}"/>
          </ac:spMkLst>
        </pc:spChg>
        <pc:picChg chg="add del mod modCrop">
          <ac:chgData name="Ballard, Rebecca" userId="cead3963-aebf-43b0-8cee-afaea7285ba8" providerId="ADAL" clId="{71851279-3253-4F18-BE11-5BD1F2127CB3}" dt="2021-03-19T17:01:38.976" v="890" actId="478"/>
          <ac:picMkLst>
            <pc:docMk/>
            <pc:sldMk cId="3031085134" sldId="434"/>
            <ac:picMk id="3" creationId="{A745D09C-3EC1-440C-B54B-3766455FB583}"/>
          </ac:picMkLst>
        </pc:picChg>
        <pc:picChg chg="add mod modCrop">
          <ac:chgData name="Ballard, Rebecca" userId="cead3963-aebf-43b0-8cee-afaea7285ba8" providerId="ADAL" clId="{71851279-3253-4F18-BE11-5BD1F2127CB3}" dt="2021-03-19T17:02:26.031" v="903" actId="14100"/>
          <ac:picMkLst>
            <pc:docMk/>
            <pc:sldMk cId="3031085134" sldId="434"/>
            <ac:picMk id="6" creationId="{0DDD23FF-0289-40CB-81A5-D48030ADF62E}"/>
          </ac:picMkLst>
        </pc:picChg>
      </pc:sldChg>
      <pc:sldChg chg="addSp delSp modSp add mod">
        <pc:chgData name="Ballard, Rebecca" userId="cead3963-aebf-43b0-8cee-afaea7285ba8" providerId="ADAL" clId="{71851279-3253-4F18-BE11-5BD1F2127CB3}" dt="2021-03-19T17:05:29.118" v="1308" actId="1076"/>
        <pc:sldMkLst>
          <pc:docMk/>
          <pc:sldMk cId="3649260043" sldId="435"/>
        </pc:sldMkLst>
        <pc:spChg chg="mod">
          <ac:chgData name="Ballard, Rebecca" userId="cead3963-aebf-43b0-8cee-afaea7285ba8" providerId="ADAL" clId="{71851279-3253-4F18-BE11-5BD1F2127CB3}" dt="2021-03-19T17:03:51.828" v="1104" actId="20577"/>
          <ac:spMkLst>
            <pc:docMk/>
            <pc:sldMk cId="3649260043" sldId="435"/>
            <ac:spMk id="5" creationId="{00000000-0000-0000-0000-000000000000}"/>
          </ac:spMkLst>
        </pc:spChg>
        <pc:spChg chg="add mod">
          <ac:chgData name="Ballard, Rebecca" userId="cead3963-aebf-43b0-8cee-afaea7285ba8" providerId="ADAL" clId="{71851279-3253-4F18-BE11-5BD1F2127CB3}" dt="2021-03-19T17:04:57.870" v="1198" actId="1076"/>
          <ac:spMkLst>
            <pc:docMk/>
            <pc:sldMk cId="3649260043" sldId="435"/>
            <ac:spMk id="8" creationId="{615BA673-970B-4427-A59E-FA61990FF265}"/>
          </ac:spMkLst>
        </pc:spChg>
        <pc:spChg chg="del mod">
          <ac:chgData name="Ballard, Rebecca" userId="cead3963-aebf-43b0-8cee-afaea7285ba8" providerId="ADAL" clId="{71851279-3253-4F18-BE11-5BD1F2127CB3}" dt="2021-03-19T17:03:54.526" v="1105" actId="478"/>
          <ac:spMkLst>
            <pc:docMk/>
            <pc:sldMk cId="3649260043" sldId="435"/>
            <ac:spMk id="10" creationId="{7AA31EEF-F70C-4F20-B058-2711EFDBA6D7}"/>
          </ac:spMkLst>
        </pc:spChg>
        <pc:spChg chg="mod">
          <ac:chgData name="Ballard, Rebecca" userId="cead3963-aebf-43b0-8cee-afaea7285ba8" providerId="ADAL" clId="{71851279-3253-4F18-BE11-5BD1F2127CB3}" dt="2021-03-19T17:04:03.746" v="1127" actId="20577"/>
          <ac:spMkLst>
            <pc:docMk/>
            <pc:sldMk cId="3649260043" sldId="435"/>
            <ac:spMk id="11" creationId="{C565577C-7A94-4A28-9A29-26107F581DDD}"/>
          </ac:spMkLst>
        </pc:spChg>
        <pc:spChg chg="add mod">
          <ac:chgData name="Ballard, Rebecca" userId="cead3963-aebf-43b0-8cee-afaea7285ba8" providerId="ADAL" clId="{71851279-3253-4F18-BE11-5BD1F2127CB3}" dt="2021-03-19T17:05:02.695" v="1200" actId="1076"/>
          <ac:spMkLst>
            <pc:docMk/>
            <pc:sldMk cId="3649260043" sldId="435"/>
            <ac:spMk id="12" creationId="{FB38DBFF-8481-4191-95A4-F3E481FC3619}"/>
          </ac:spMkLst>
        </pc:spChg>
        <pc:spChg chg="add mod">
          <ac:chgData name="Ballard, Rebecca" userId="cead3963-aebf-43b0-8cee-afaea7285ba8" providerId="ADAL" clId="{71851279-3253-4F18-BE11-5BD1F2127CB3}" dt="2021-03-19T17:04:59.239" v="1199" actId="1076"/>
          <ac:spMkLst>
            <pc:docMk/>
            <pc:sldMk cId="3649260043" sldId="435"/>
            <ac:spMk id="13" creationId="{3EAC903D-1E8F-41D7-A3F1-501B8DBE885E}"/>
          </ac:spMkLst>
        </pc:spChg>
        <pc:spChg chg="add mod">
          <ac:chgData name="Ballard, Rebecca" userId="cead3963-aebf-43b0-8cee-afaea7285ba8" providerId="ADAL" clId="{71851279-3253-4F18-BE11-5BD1F2127CB3}" dt="2021-03-19T17:05:29.118" v="1308" actId="1076"/>
          <ac:spMkLst>
            <pc:docMk/>
            <pc:sldMk cId="3649260043" sldId="435"/>
            <ac:spMk id="14" creationId="{0976F66A-3293-4969-AABC-1D2975F7C9EB}"/>
          </ac:spMkLst>
        </pc:spChg>
        <pc:picChg chg="del">
          <ac:chgData name="Ballard, Rebecca" userId="cead3963-aebf-43b0-8cee-afaea7285ba8" providerId="ADAL" clId="{71851279-3253-4F18-BE11-5BD1F2127CB3}" dt="2021-03-19T17:04:07.216" v="1128" actId="478"/>
          <ac:picMkLst>
            <pc:docMk/>
            <pc:sldMk cId="3649260043" sldId="435"/>
            <ac:picMk id="6" creationId="{0DDD23FF-0289-40CB-81A5-D48030ADF62E}"/>
          </ac:picMkLst>
        </pc:picChg>
      </pc:sldChg>
      <pc:sldChg chg="modSp add del mod">
        <pc:chgData name="Ballard, Rebecca" userId="cead3963-aebf-43b0-8cee-afaea7285ba8" providerId="ADAL" clId="{71851279-3253-4F18-BE11-5BD1F2127CB3}" dt="2021-03-19T18:32:42.823" v="1365" actId="47"/>
        <pc:sldMkLst>
          <pc:docMk/>
          <pc:sldMk cId="4167121621" sldId="436"/>
        </pc:sldMkLst>
        <pc:spChg chg="mod">
          <ac:chgData name="Ballard, Rebecca" userId="cead3963-aebf-43b0-8cee-afaea7285ba8" providerId="ADAL" clId="{71851279-3253-4F18-BE11-5BD1F2127CB3}" dt="2021-03-19T17:05:42.420" v="1359" actId="20577"/>
          <ac:spMkLst>
            <pc:docMk/>
            <pc:sldMk cId="4167121621" sldId="436"/>
            <ac:spMk id="5" creationId="{00000000-0000-0000-0000-000000000000}"/>
          </ac:spMkLst>
        </pc:spChg>
      </pc:sldChg>
      <pc:sldChg chg="modSp add mod">
        <pc:chgData name="Ballard, Rebecca" userId="cead3963-aebf-43b0-8cee-afaea7285ba8" providerId="ADAL" clId="{71851279-3253-4F18-BE11-5BD1F2127CB3}" dt="2021-03-19T18:32:41.033" v="1364" actId="1076"/>
        <pc:sldMkLst>
          <pc:docMk/>
          <pc:sldMk cId="2691727737" sldId="437"/>
        </pc:sldMkLst>
        <pc:spChg chg="mod">
          <ac:chgData name="Ballard, Rebecca" userId="cead3963-aebf-43b0-8cee-afaea7285ba8" providerId="ADAL" clId="{71851279-3253-4F18-BE11-5BD1F2127CB3}" dt="2021-03-19T18:32:41.033" v="1364" actId="1076"/>
          <ac:spMkLst>
            <pc:docMk/>
            <pc:sldMk cId="2691727737" sldId="437"/>
            <ac:spMk id="5" creationId="{00000000-0000-0000-0000-000000000000}"/>
          </ac:spMkLst>
        </pc:spChg>
      </pc:sldChg>
      <pc:sldChg chg="add">
        <pc:chgData name="Ballard, Rebecca" userId="cead3963-aebf-43b0-8cee-afaea7285ba8" providerId="ADAL" clId="{71851279-3253-4F18-BE11-5BD1F2127CB3}" dt="2021-03-19T18:32:53.411" v="1366"/>
        <pc:sldMkLst>
          <pc:docMk/>
          <pc:sldMk cId="4240412588" sldId="4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  <a:endParaRPr kumimoji="0" lang="en-US" sz="224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  <a:endParaRPr kumimoji="0" lang="en-US" sz="34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6/1/2021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562" y="2342510"/>
            <a:ext cx="10961737" cy="1530848"/>
          </a:xfrm>
        </p:spPr>
        <p:txBody>
          <a:bodyPr>
            <a:normAutofit/>
          </a:bodyPr>
          <a:lstStyle/>
          <a:p>
            <a:r>
              <a:rPr lang="en-US" dirty="0"/>
              <a:t>Changes Requested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095" y="6017811"/>
            <a:ext cx="10758488" cy="7610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Rebecca Ballard, JD, MA, CIP		June 1, 2021	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320A5E-83BD-4BE0-9104-EB33DF4EC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39089"/>
            <a:ext cx="10800950" cy="497189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do I make changes?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link will take you to the question in the application related to the comment. You can edit the application.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EFAAC62-D721-4FEA-8402-11A00B301836}"/>
              </a:ext>
            </a:extLst>
          </p:cNvPr>
          <p:cNvSpPr/>
          <p:nvPr/>
        </p:nvSpPr>
        <p:spPr>
          <a:xfrm rot="11838398">
            <a:off x="7107391" y="4032110"/>
            <a:ext cx="1582221" cy="91465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5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320A5E-83BD-4BE0-9104-EB33DF4EC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39089"/>
            <a:ext cx="10800950" cy="497189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do I make changes?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Save and continue to next section until all comments have been addressed.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EFAAC62-D721-4FEA-8402-11A00B301836}"/>
              </a:ext>
            </a:extLst>
          </p:cNvPr>
          <p:cNvSpPr/>
          <p:nvPr/>
        </p:nvSpPr>
        <p:spPr>
          <a:xfrm rot="19217667">
            <a:off x="8859134" y="3040651"/>
            <a:ext cx="1582221" cy="91465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7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98131-C350-42BA-887B-DDAD1F1B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39091"/>
            <a:ext cx="10789520" cy="4983328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What do I do after I’ve revised the application in response to the change requested?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49" y="943050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If you accept the stipulation, then select yes here.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5D63968-06C7-4F9C-B5E3-01FFFF0C1E7D}"/>
              </a:ext>
            </a:extLst>
          </p:cNvPr>
          <p:cNvSpPr/>
          <p:nvPr/>
        </p:nvSpPr>
        <p:spPr>
          <a:xfrm>
            <a:off x="593012" y="3333801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9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98131-C350-42BA-887B-DDAD1F1B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39091"/>
            <a:ext cx="10789520" cy="4983328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What do I do after I’ve revised the application in response to the change requested?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49" y="943050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provide a quick explanation on how you addressed the stipulation.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5D63968-06C7-4F9C-B5E3-01FFFF0C1E7D}"/>
              </a:ext>
            </a:extLst>
          </p:cNvPr>
          <p:cNvSpPr/>
          <p:nvPr/>
        </p:nvSpPr>
        <p:spPr>
          <a:xfrm>
            <a:off x="553963" y="4751896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98131-C350-42BA-887B-DDAD1F1B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39091"/>
            <a:ext cx="10789520" cy="4983328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What do I do after I’ve revised the application in response to the change requested?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49" y="943050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provide a quick explanation on how you addressed the stipulation.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5D63968-06C7-4F9C-B5E3-01FFFF0C1E7D}"/>
              </a:ext>
            </a:extLst>
          </p:cNvPr>
          <p:cNvSpPr/>
          <p:nvPr/>
        </p:nvSpPr>
        <p:spPr>
          <a:xfrm>
            <a:off x="553963" y="4751896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5C33223-8407-4CAD-961B-AA92CCA81B9E}"/>
              </a:ext>
            </a:extLst>
          </p:cNvPr>
          <p:cNvSpPr txBox="1">
            <a:spLocks/>
          </p:cNvSpPr>
          <p:nvPr/>
        </p:nvSpPr>
        <p:spPr bwMode="auto">
          <a:xfrm>
            <a:off x="2743200" y="4202860"/>
            <a:ext cx="9182746" cy="172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In this section, do NOT make the changes to application. </a:t>
            </a:r>
          </a:p>
          <a:p>
            <a:pPr defTabSz="821223"/>
            <a:endParaRPr lang="en-US" sz="2245" b="0" dirty="0"/>
          </a:p>
          <a:p>
            <a:pPr defTabSz="821223"/>
            <a:r>
              <a:rPr lang="en-US" sz="2245" b="0" dirty="0"/>
              <a:t>In this section you will tell us steps taken to cure the issue, such as updating the application.</a:t>
            </a:r>
          </a:p>
          <a:p>
            <a:pPr defTabSz="821223"/>
            <a:r>
              <a:rPr lang="en-US" sz="2245" b="0" dirty="0"/>
              <a:t>Example answers: Application updated to provide an answer. </a:t>
            </a:r>
          </a:p>
        </p:txBody>
      </p:sp>
    </p:spTree>
    <p:extLst>
      <p:ext uri="{BB962C8B-B14F-4D97-AF65-F5344CB8AC3E}">
        <p14:creationId xmlns:p14="http://schemas.microsoft.com/office/powerpoint/2010/main" val="15000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98131-C350-42BA-887B-DDAD1F1B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39091"/>
            <a:ext cx="10789520" cy="4983328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What if I don’t agree with the stipulation?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49" y="943050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Then select “No” to the question “Do you accept this stipulation?”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5D63968-06C7-4F9C-B5E3-01FFFF0C1E7D}"/>
              </a:ext>
            </a:extLst>
          </p:cNvPr>
          <p:cNvSpPr/>
          <p:nvPr/>
        </p:nvSpPr>
        <p:spPr>
          <a:xfrm>
            <a:off x="581009" y="3329781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79A814-A072-4858-8938-F374D67CB648}"/>
              </a:ext>
            </a:extLst>
          </p:cNvPr>
          <p:cNvGrpSpPr/>
          <p:nvPr/>
        </p:nvGrpSpPr>
        <p:grpSpPr>
          <a:xfrm>
            <a:off x="581009" y="4202860"/>
            <a:ext cx="11344937" cy="1316139"/>
            <a:chOff x="581009" y="4202860"/>
            <a:chExt cx="11344937" cy="1316139"/>
          </a:xfrm>
        </p:grpSpPr>
        <p:sp>
          <p:nvSpPr>
            <p:cNvPr id="8" name="Title 3">
              <a:extLst>
                <a:ext uri="{FF2B5EF4-FFF2-40B4-BE49-F238E27FC236}">
                  <a16:creationId xmlns:a16="http://schemas.microsoft.com/office/drawing/2014/main" id="{85C33223-8407-4CAD-961B-AA92CCA81B9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43200" y="4202860"/>
              <a:ext cx="9182746" cy="690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 b="1" i="0" kern="1200">
                  <a:solidFill>
                    <a:srgbClr val="0A22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5pPr>
              <a:lvl6pPr marL="581833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6pPr>
              <a:lvl7pPr marL="116366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7pPr>
              <a:lvl8pPr marL="1745498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8pPr>
              <a:lvl9pPr marL="2327331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821223"/>
              <a:r>
                <a:rPr lang="en-US" sz="2245" b="0" dirty="0"/>
                <a:t>In this section, then describe why you disagree with the stipulation. 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56BF05B9-58FF-4979-B694-DB475E54C142}"/>
                </a:ext>
              </a:extLst>
            </p:cNvPr>
            <p:cNvSpPr/>
            <p:nvPr/>
          </p:nvSpPr>
          <p:spPr>
            <a:xfrm>
              <a:off x="581009" y="4722045"/>
              <a:ext cx="1015068" cy="796954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3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Version Control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application and attached documents shows the document’s version number.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80198-D1DE-41F4-A455-AD9053038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49" y="1565330"/>
            <a:ext cx="10837471" cy="505708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3063834-5494-481E-977D-455A5D401513}"/>
              </a:ext>
            </a:extLst>
          </p:cNvPr>
          <p:cNvSpPr/>
          <p:nvPr/>
        </p:nvSpPr>
        <p:spPr>
          <a:xfrm rot="10800000">
            <a:off x="6668348" y="4023017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Version Control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Once you’ve made edits, the system will automatically update the application to new version.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D7D7E7-2CE2-4FF2-A56F-291AA3C3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0" y="1650519"/>
            <a:ext cx="10800950" cy="4971898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F6CE9ED4-F020-4A5C-B4F5-7AD0E07411EA}"/>
              </a:ext>
            </a:extLst>
          </p:cNvPr>
          <p:cNvSpPr/>
          <p:nvPr/>
        </p:nvSpPr>
        <p:spPr>
          <a:xfrm rot="8208813">
            <a:off x="9678048" y="4878510"/>
            <a:ext cx="1582221" cy="91465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Document Versions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There is also a compare feature that allows you to select two versions to do a comparison.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80198-D1DE-41F4-A455-AD9053038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49" y="1565330"/>
            <a:ext cx="10837471" cy="505708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3063834-5494-481E-977D-455A5D401513}"/>
              </a:ext>
            </a:extLst>
          </p:cNvPr>
          <p:cNvSpPr/>
          <p:nvPr/>
        </p:nvSpPr>
        <p:spPr>
          <a:xfrm>
            <a:off x="2700928" y="5131146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E001DA-CC9B-40C4-B354-C24524B2D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1" y="1638224"/>
            <a:ext cx="10800950" cy="4875591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Version Control: Compare Versions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This will show information added and deleted.</a:t>
            </a:r>
          </a:p>
        </p:txBody>
      </p:sp>
    </p:spTree>
    <p:extLst>
      <p:ext uri="{BB962C8B-B14F-4D97-AF65-F5344CB8AC3E}">
        <p14:creationId xmlns:p14="http://schemas.microsoft.com/office/powerpoint/2010/main" val="23372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0" y="1793080"/>
            <a:ext cx="12192000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2237550" y="335357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 dirty="0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324325" y="2349862"/>
            <a:ext cx="10926771" cy="306696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How to review and respond when changes are requested.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79131"/>
            <a:ext cx="1805108" cy="17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Continue until all stipulations have been addressed.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6C4B5-56F6-4588-A316-A00066E8F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49" y="1650519"/>
            <a:ext cx="10707409" cy="49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Sign-off and Submission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After addressing the stipulations, click Save and Continue to the Next Section to reach the sign-off page.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7F3AA-344B-4F12-8181-32A47BD5B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0" y="1661947"/>
            <a:ext cx="10789520" cy="497189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2BEB0D6-EC73-4FA9-A330-AFDD3383C23B}"/>
              </a:ext>
            </a:extLst>
          </p:cNvPr>
          <p:cNvSpPr/>
          <p:nvPr/>
        </p:nvSpPr>
        <p:spPr>
          <a:xfrm>
            <a:off x="8987561" y="2061727"/>
            <a:ext cx="1582221" cy="91465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7D8DD-8543-4C1D-9236-01784ACF9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50519"/>
            <a:ext cx="10800950" cy="4971899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Sign-off and Submission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sign-off and submit. </a:t>
            </a:r>
          </a:p>
          <a:p>
            <a:pPr defTabSz="821223"/>
            <a:r>
              <a:rPr lang="en-US" sz="2245" b="0" dirty="0"/>
              <a:t>Note: Only the PI can sign-off.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2BEB0D6-EC73-4FA9-A330-AFDD3383C23B}"/>
              </a:ext>
            </a:extLst>
          </p:cNvPr>
          <p:cNvSpPr/>
          <p:nvPr/>
        </p:nvSpPr>
        <p:spPr>
          <a:xfrm>
            <a:off x="5209304" y="5005273"/>
            <a:ext cx="1582221" cy="91465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Submitted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Once submitted the application will be routed to the IRB office for review.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51B8F-884D-4E86-8BEC-461F706E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10" y="1650518"/>
            <a:ext cx="10793559" cy="49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will I know when changes are requested?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 err="1"/>
              <a:t>iRIS</a:t>
            </a:r>
            <a:r>
              <a:rPr lang="en-US" sz="2245" b="0" dirty="0"/>
              <a:t> will notify you as soon as review has been completed and changes have been requested on your application.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A18969-EFB6-422F-8AEC-922C0743C4C6}"/>
              </a:ext>
            </a:extLst>
          </p:cNvPr>
          <p:cNvSpPr/>
          <p:nvPr/>
        </p:nvSpPr>
        <p:spPr>
          <a:xfrm>
            <a:off x="1443325" y="3592152"/>
            <a:ext cx="1003287" cy="985335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34A45C9-5DEC-4D53-BBB9-209A7208511D}"/>
              </a:ext>
            </a:extLst>
          </p:cNvPr>
          <p:cNvSpPr txBox="1">
            <a:spLocks/>
          </p:cNvSpPr>
          <p:nvPr/>
        </p:nvSpPr>
        <p:spPr bwMode="auto">
          <a:xfrm>
            <a:off x="2668201" y="2011141"/>
            <a:ext cx="9430258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You will receive a notification via email that changes have been requested on your submission.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E830A5-5508-41E1-B808-9CE20FD0D24E}"/>
              </a:ext>
            </a:extLst>
          </p:cNvPr>
          <p:cNvSpPr/>
          <p:nvPr/>
        </p:nvSpPr>
        <p:spPr>
          <a:xfrm>
            <a:off x="1443325" y="1863953"/>
            <a:ext cx="1003287" cy="985335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7F2EA62-0FE4-4444-BE7B-1E8B9C2BD765}"/>
              </a:ext>
            </a:extLst>
          </p:cNvPr>
          <p:cNvSpPr txBox="1">
            <a:spLocks/>
          </p:cNvSpPr>
          <p:nvPr/>
        </p:nvSpPr>
        <p:spPr bwMode="auto">
          <a:xfrm>
            <a:off x="2668201" y="3739340"/>
            <a:ext cx="9160276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Protocol Status will also change to “Changes Requested”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EC757-DADD-4B19-B483-4AAD08F63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201" y="4536783"/>
            <a:ext cx="9430257" cy="204493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2A69107-03AA-4893-B8B9-32193E65448D}"/>
              </a:ext>
            </a:extLst>
          </p:cNvPr>
          <p:cNvSpPr/>
          <p:nvPr/>
        </p:nvSpPr>
        <p:spPr>
          <a:xfrm>
            <a:off x="4715561" y="5825464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F06C2C-0C5B-4303-8A34-040AEF8F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42" y="1650518"/>
            <a:ext cx="10803158" cy="30088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88842" y="191659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Study Team Task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D2DC1881-3E5D-490B-842E-FDF6417DDF7E}"/>
              </a:ext>
            </a:extLst>
          </p:cNvPr>
          <p:cNvSpPr txBox="1">
            <a:spLocks/>
          </p:cNvSpPr>
          <p:nvPr/>
        </p:nvSpPr>
        <p:spPr bwMode="auto">
          <a:xfrm>
            <a:off x="2457333" y="748349"/>
            <a:ext cx="8977405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submission will show on your outstanding tasks lists when you login on your dashboard.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CBBBEA6-0218-49E0-A145-2759BC152033}"/>
              </a:ext>
            </a:extLst>
          </p:cNvPr>
          <p:cNvSpPr/>
          <p:nvPr/>
        </p:nvSpPr>
        <p:spPr>
          <a:xfrm>
            <a:off x="593012" y="3862376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7F3B67-5D8A-45C0-8FFF-3119DABA6544}"/>
              </a:ext>
            </a:extLst>
          </p:cNvPr>
          <p:cNvSpPr/>
          <p:nvPr/>
        </p:nvSpPr>
        <p:spPr>
          <a:xfrm>
            <a:off x="1320035" y="601161"/>
            <a:ext cx="1003287" cy="985335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FD71C76-3928-4652-BC07-02C673B8DC15}"/>
              </a:ext>
            </a:extLst>
          </p:cNvPr>
          <p:cNvSpPr txBox="1">
            <a:spLocks/>
          </p:cNvSpPr>
          <p:nvPr/>
        </p:nvSpPr>
        <p:spPr bwMode="auto">
          <a:xfrm>
            <a:off x="1993044" y="5207482"/>
            <a:ext cx="8977405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the paper/pencil icon to open the submission.</a:t>
            </a:r>
          </a:p>
        </p:txBody>
      </p:sp>
    </p:spTree>
    <p:extLst>
      <p:ext uri="{BB962C8B-B14F-4D97-AF65-F5344CB8AC3E}">
        <p14:creationId xmlns:p14="http://schemas.microsoft.com/office/powerpoint/2010/main" val="23825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Submission Components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first thing that will be displayed is the submission components. This includes the application and all attached forms.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80198-D1DE-41F4-A455-AD9053038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49" y="1565330"/>
            <a:ext cx="10837471" cy="50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1C3D6-80CA-4F39-9530-9336F7495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47585"/>
            <a:ext cx="10800950" cy="4986262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Where do I find what changes need to be addressed?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Scroll down to “Stipulations to address” to view the list of stipulations. Click on the actions to show the comment within the application. </a:t>
            </a:r>
          </a:p>
        </p:txBody>
      </p:sp>
    </p:spTree>
    <p:extLst>
      <p:ext uri="{BB962C8B-B14F-4D97-AF65-F5344CB8AC3E}">
        <p14:creationId xmlns:p14="http://schemas.microsoft.com/office/powerpoint/2010/main" val="15384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98131-C350-42BA-887B-DDAD1F1B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39091"/>
            <a:ext cx="10789520" cy="4983328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Where do I find what changes need to be addressed?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Under description will describe what needs to be changed.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5D63968-06C7-4F9C-B5E3-01FFFF0C1E7D}"/>
              </a:ext>
            </a:extLst>
          </p:cNvPr>
          <p:cNvSpPr/>
          <p:nvPr/>
        </p:nvSpPr>
        <p:spPr>
          <a:xfrm rot="10800000">
            <a:off x="3646178" y="2074327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98131-C350-42BA-887B-DDAD1F1B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39091"/>
            <a:ext cx="10789520" cy="4983328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Where do I make the changes?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change requested will often be linked to components, meaning it is linked to the application question or document uploaded.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5D63968-06C7-4F9C-B5E3-01FFFF0C1E7D}"/>
              </a:ext>
            </a:extLst>
          </p:cNvPr>
          <p:cNvSpPr/>
          <p:nvPr/>
        </p:nvSpPr>
        <p:spPr>
          <a:xfrm>
            <a:off x="581009" y="2794998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98131-C350-42BA-887B-DDAD1F1B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39091"/>
            <a:ext cx="10789520" cy="4983328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91050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Where do I make the changes?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91051" y="770311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If you use the “revise existing” here, then this will take you right to the spot in the application to make the revision.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5D63968-06C7-4F9C-B5E3-01FFFF0C1E7D}"/>
              </a:ext>
            </a:extLst>
          </p:cNvPr>
          <p:cNvSpPr/>
          <p:nvPr/>
        </p:nvSpPr>
        <p:spPr>
          <a:xfrm>
            <a:off x="8647876" y="2833744"/>
            <a:ext cx="1015068" cy="7969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611</Words>
  <Application>Microsoft Office PowerPoint</Application>
  <PresentationFormat>Widescreen</PresentationFormat>
  <Paragraphs>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Office Theme</vt:lpstr>
      <vt:lpstr>1_Ethicon PPT Template</vt:lpstr>
      <vt:lpstr>Changes Requested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16</cp:revision>
  <dcterms:created xsi:type="dcterms:W3CDTF">2019-05-31T22:19:30Z</dcterms:created>
  <dcterms:modified xsi:type="dcterms:W3CDTF">2021-06-01T15:59:20Z</dcterms:modified>
</cp:coreProperties>
</file>