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Lst>
  <p:notesMasterIdLst>
    <p:notesMasterId r:id="rId22"/>
  </p:notesMasterIdLst>
  <p:sldIdLst>
    <p:sldId id="338" r:id="rId2"/>
    <p:sldId id="273" r:id="rId3"/>
    <p:sldId id="395" r:id="rId4"/>
    <p:sldId id="396" r:id="rId5"/>
    <p:sldId id="370" r:id="rId6"/>
    <p:sldId id="398" r:id="rId7"/>
    <p:sldId id="426" r:id="rId8"/>
    <p:sldId id="400" r:id="rId9"/>
    <p:sldId id="410" r:id="rId10"/>
    <p:sldId id="339" r:id="rId11"/>
    <p:sldId id="389" r:id="rId12"/>
    <p:sldId id="411" r:id="rId13"/>
    <p:sldId id="412" r:id="rId14"/>
    <p:sldId id="404" r:id="rId15"/>
    <p:sldId id="405" r:id="rId16"/>
    <p:sldId id="406" r:id="rId17"/>
    <p:sldId id="430" r:id="rId18"/>
    <p:sldId id="429" r:id="rId19"/>
    <p:sldId id="431" r:id="rId20"/>
    <p:sldId id="317" r:id="rId21"/>
  </p:sldIdLst>
  <p:sldSz cx="12728575" cy="7635875"/>
  <p:notesSz cx="6858000" cy="9144000"/>
  <p:custDataLst>
    <p:tags r:id="rId23"/>
  </p:custDataLst>
  <p:defaultTextStyle>
    <a:defPPr>
      <a:defRPr lang="en-US"/>
    </a:defPPr>
    <a:lvl1pPr marL="0" algn="l" defTabSz="1163665" rtl="0" eaLnBrk="1" latinLnBrk="0" hangingPunct="1">
      <a:defRPr sz="2300" kern="1200">
        <a:solidFill>
          <a:schemeClr val="tx1"/>
        </a:solidFill>
        <a:latin typeface="+mn-lt"/>
        <a:ea typeface="+mn-ea"/>
        <a:cs typeface="+mn-cs"/>
      </a:defRPr>
    </a:lvl1pPr>
    <a:lvl2pPr marL="581833" algn="l" defTabSz="1163665" rtl="0" eaLnBrk="1" latinLnBrk="0" hangingPunct="1">
      <a:defRPr sz="2300" kern="1200">
        <a:solidFill>
          <a:schemeClr val="tx1"/>
        </a:solidFill>
        <a:latin typeface="+mn-lt"/>
        <a:ea typeface="+mn-ea"/>
        <a:cs typeface="+mn-cs"/>
      </a:defRPr>
    </a:lvl2pPr>
    <a:lvl3pPr marL="1163665" algn="l" defTabSz="1163665" rtl="0" eaLnBrk="1" latinLnBrk="0" hangingPunct="1">
      <a:defRPr sz="2300" kern="1200">
        <a:solidFill>
          <a:schemeClr val="tx1"/>
        </a:solidFill>
        <a:latin typeface="+mn-lt"/>
        <a:ea typeface="+mn-ea"/>
        <a:cs typeface="+mn-cs"/>
      </a:defRPr>
    </a:lvl3pPr>
    <a:lvl4pPr marL="1745498" algn="l" defTabSz="1163665" rtl="0" eaLnBrk="1" latinLnBrk="0" hangingPunct="1">
      <a:defRPr sz="2300" kern="1200">
        <a:solidFill>
          <a:schemeClr val="tx1"/>
        </a:solidFill>
        <a:latin typeface="+mn-lt"/>
        <a:ea typeface="+mn-ea"/>
        <a:cs typeface="+mn-cs"/>
      </a:defRPr>
    </a:lvl4pPr>
    <a:lvl5pPr marL="2327331" algn="l" defTabSz="1163665" rtl="0" eaLnBrk="1" latinLnBrk="0" hangingPunct="1">
      <a:defRPr sz="2300" kern="1200">
        <a:solidFill>
          <a:schemeClr val="tx1"/>
        </a:solidFill>
        <a:latin typeface="+mn-lt"/>
        <a:ea typeface="+mn-ea"/>
        <a:cs typeface="+mn-cs"/>
      </a:defRPr>
    </a:lvl5pPr>
    <a:lvl6pPr marL="2909164" algn="l" defTabSz="1163665" rtl="0" eaLnBrk="1" latinLnBrk="0" hangingPunct="1">
      <a:defRPr sz="2300" kern="1200">
        <a:solidFill>
          <a:schemeClr val="tx1"/>
        </a:solidFill>
        <a:latin typeface="+mn-lt"/>
        <a:ea typeface="+mn-ea"/>
        <a:cs typeface="+mn-cs"/>
      </a:defRPr>
    </a:lvl6pPr>
    <a:lvl7pPr marL="3490996" algn="l" defTabSz="1163665" rtl="0" eaLnBrk="1" latinLnBrk="0" hangingPunct="1">
      <a:defRPr sz="2300" kern="1200">
        <a:solidFill>
          <a:schemeClr val="tx1"/>
        </a:solidFill>
        <a:latin typeface="+mn-lt"/>
        <a:ea typeface="+mn-ea"/>
        <a:cs typeface="+mn-cs"/>
      </a:defRPr>
    </a:lvl7pPr>
    <a:lvl8pPr marL="4072829" algn="l" defTabSz="1163665" rtl="0" eaLnBrk="1" latinLnBrk="0" hangingPunct="1">
      <a:defRPr sz="2300" kern="1200">
        <a:solidFill>
          <a:schemeClr val="tx1"/>
        </a:solidFill>
        <a:latin typeface="+mn-lt"/>
        <a:ea typeface="+mn-ea"/>
        <a:cs typeface="+mn-cs"/>
      </a:defRPr>
    </a:lvl8pPr>
    <a:lvl9pPr marL="4654662" algn="l" defTabSz="1163665"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05">
          <p15:clr>
            <a:srgbClr val="A4A3A4"/>
          </p15:clr>
        </p15:guide>
        <p15:guide id="4" pos="400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kman, John [ETHUS Non-J&amp;J]" initials="DJ[N" lastIdx="40" clrIdx="0"/>
  <p:cmAuthor id="1" name="Kirk, Monika [EESUS]" initials="KM" lastIdx="1" clrIdx="1"/>
  <p:cmAuthor id="2" name="Hilary Kirchner" initials="HK" lastIdx="1" clrIdx="2"/>
  <p:cmAuthor id="3" name="juley.apley" initials="j" lastIdx="2" clrIdx="3"/>
  <p:cmAuthor id="4" name="amanda.fisch" initials="a" lastIdx="1" clrIdx="4"/>
  <p:cmAuthor id="5" name="Amanda Harris" initials="AH" lastIdx="1" clrIdx="5"/>
  <p:cmAuthor id="6" name="Rebecca Ballard" initials="RB"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A2240"/>
    <a:srgbClr val="4E5252"/>
    <a:srgbClr val="636469"/>
    <a:srgbClr val="399CD6"/>
    <a:srgbClr val="8C8D90"/>
    <a:srgbClr val="C23D3D"/>
    <a:srgbClr val="DBDBDB"/>
    <a:srgbClr val="FCFCFC"/>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22" autoAdjust="0"/>
    <p:restoredTop sz="92500" autoAdjust="0"/>
  </p:normalViewPr>
  <p:slideViewPr>
    <p:cSldViewPr snapToGrid="0">
      <p:cViewPr varScale="1">
        <p:scale>
          <a:sx n="95" d="100"/>
          <a:sy n="95" d="100"/>
        </p:scale>
        <p:origin x="1434" y="84"/>
      </p:cViewPr>
      <p:guideLst>
        <p:guide orient="horz" pos="2160"/>
        <p:guide pos="2880"/>
        <p:guide orient="horz" pos="2405"/>
        <p:guide pos="4009"/>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4FE4B-1140-4A97-9CAE-E44B6B7C5EC3}" type="datetimeFigureOut">
              <a:rPr lang="en-US" smtClean="0"/>
              <a:pPr/>
              <a:t>6/11/2020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F046F-EB5B-41C9-9690-A701840A2051}" type="slidenum">
              <a:rPr lang="en-US" smtClean="0"/>
              <a:pPr/>
              <a:t>‹#›</a:t>
            </a:fld>
            <a:endParaRPr lang="en-US" dirty="0"/>
          </a:p>
        </p:txBody>
      </p:sp>
    </p:spTree>
    <p:extLst>
      <p:ext uri="{BB962C8B-B14F-4D97-AF65-F5344CB8AC3E}">
        <p14:creationId xmlns:p14="http://schemas.microsoft.com/office/powerpoint/2010/main" val="1718020434"/>
      </p:ext>
    </p:extLst>
  </p:cSld>
  <p:clrMap bg1="lt1" tx1="dk1" bg2="lt2" tx2="dk2" accent1="accent1" accent2="accent2" accent3="accent3" accent4="accent4" accent5="accent5" accent6="accent6" hlink="hlink" folHlink="folHlink"/>
  <p:notesStyle>
    <a:lvl1pPr marL="0" algn="l" defTabSz="1163665" rtl="0" eaLnBrk="1" latinLnBrk="0" hangingPunct="1">
      <a:defRPr sz="1500" kern="1200">
        <a:solidFill>
          <a:schemeClr val="tx1"/>
        </a:solidFill>
        <a:latin typeface="+mn-lt"/>
        <a:ea typeface="+mn-ea"/>
        <a:cs typeface="+mn-cs"/>
      </a:defRPr>
    </a:lvl1pPr>
    <a:lvl2pPr marL="581833" algn="l" defTabSz="1163665" rtl="0" eaLnBrk="1" latinLnBrk="0" hangingPunct="1">
      <a:defRPr sz="1500" kern="1200">
        <a:solidFill>
          <a:schemeClr val="tx1"/>
        </a:solidFill>
        <a:latin typeface="+mn-lt"/>
        <a:ea typeface="+mn-ea"/>
        <a:cs typeface="+mn-cs"/>
      </a:defRPr>
    </a:lvl2pPr>
    <a:lvl3pPr marL="1163665" algn="l" defTabSz="1163665" rtl="0" eaLnBrk="1" latinLnBrk="0" hangingPunct="1">
      <a:defRPr sz="1500" kern="1200">
        <a:solidFill>
          <a:schemeClr val="tx1"/>
        </a:solidFill>
        <a:latin typeface="+mn-lt"/>
        <a:ea typeface="+mn-ea"/>
        <a:cs typeface="+mn-cs"/>
      </a:defRPr>
    </a:lvl3pPr>
    <a:lvl4pPr marL="1745498" algn="l" defTabSz="1163665" rtl="0" eaLnBrk="1" latinLnBrk="0" hangingPunct="1">
      <a:defRPr sz="1500" kern="1200">
        <a:solidFill>
          <a:schemeClr val="tx1"/>
        </a:solidFill>
        <a:latin typeface="+mn-lt"/>
        <a:ea typeface="+mn-ea"/>
        <a:cs typeface="+mn-cs"/>
      </a:defRPr>
    </a:lvl4pPr>
    <a:lvl5pPr marL="2327331" algn="l" defTabSz="1163665" rtl="0" eaLnBrk="1" latinLnBrk="0" hangingPunct="1">
      <a:defRPr sz="1500" kern="1200">
        <a:solidFill>
          <a:schemeClr val="tx1"/>
        </a:solidFill>
        <a:latin typeface="+mn-lt"/>
        <a:ea typeface="+mn-ea"/>
        <a:cs typeface="+mn-cs"/>
      </a:defRPr>
    </a:lvl5pPr>
    <a:lvl6pPr marL="2909164" algn="l" defTabSz="1163665" rtl="0" eaLnBrk="1" latinLnBrk="0" hangingPunct="1">
      <a:defRPr sz="1500" kern="1200">
        <a:solidFill>
          <a:schemeClr val="tx1"/>
        </a:solidFill>
        <a:latin typeface="+mn-lt"/>
        <a:ea typeface="+mn-ea"/>
        <a:cs typeface="+mn-cs"/>
      </a:defRPr>
    </a:lvl6pPr>
    <a:lvl7pPr marL="3490996" algn="l" defTabSz="1163665" rtl="0" eaLnBrk="1" latinLnBrk="0" hangingPunct="1">
      <a:defRPr sz="1500" kern="1200">
        <a:solidFill>
          <a:schemeClr val="tx1"/>
        </a:solidFill>
        <a:latin typeface="+mn-lt"/>
        <a:ea typeface="+mn-ea"/>
        <a:cs typeface="+mn-cs"/>
      </a:defRPr>
    </a:lvl7pPr>
    <a:lvl8pPr marL="4072829" algn="l" defTabSz="1163665" rtl="0" eaLnBrk="1" latinLnBrk="0" hangingPunct="1">
      <a:defRPr sz="1500" kern="1200">
        <a:solidFill>
          <a:schemeClr val="tx1"/>
        </a:solidFill>
        <a:latin typeface="+mn-lt"/>
        <a:ea typeface="+mn-ea"/>
        <a:cs typeface="+mn-cs"/>
      </a:defRPr>
    </a:lvl8pPr>
    <a:lvl9pPr marL="4654662" algn="l" defTabSz="116366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a:t>
            </a:fld>
            <a:endParaRPr lang="en-US" dirty="0"/>
          </a:p>
        </p:txBody>
      </p:sp>
    </p:spTree>
    <p:extLst>
      <p:ext uri="{BB962C8B-B14F-4D97-AF65-F5344CB8AC3E}">
        <p14:creationId xmlns:p14="http://schemas.microsoft.com/office/powerpoint/2010/main" val="188594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4</a:t>
            </a:fld>
            <a:endParaRPr lang="en-US" dirty="0"/>
          </a:p>
        </p:txBody>
      </p:sp>
    </p:spTree>
    <p:extLst>
      <p:ext uri="{BB962C8B-B14F-4D97-AF65-F5344CB8AC3E}">
        <p14:creationId xmlns:p14="http://schemas.microsoft.com/office/powerpoint/2010/main" val="21727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5</a:t>
            </a:fld>
            <a:endParaRPr lang="en-US" dirty="0"/>
          </a:p>
        </p:txBody>
      </p:sp>
    </p:spTree>
    <p:extLst>
      <p:ext uri="{BB962C8B-B14F-4D97-AF65-F5344CB8AC3E}">
        <p14:creationId xmlns:p14="http://schemas.microsoft.com/office/powerpoint/2010/main" val="66553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6</a:t>
            </a:fld>
            <a:endParaRPr lang="en-US" dirty="0"/>
          </a:p>
        </p:txBody>
      </p:sp>
    </p:spTree>
    <p:extLst>
      <p:ext uri="{BB962C8B-B14F-4D97-AF65-F5344CB8AC3E}">
        <p14:creationId xmlns:p14="http://schemas.microsoft.com/office/powerpoint/2010/main" val="139811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8</a:t>
            </a:fld>
            <a:endParaRPr lang="en-US" dirty="0"/>
          </a:p>
        </p:txBody>
      </p:sp>
    </p:spTree>
    <p:extLst>
      <p:ext uri="{BB962C8B-B14F-4D97-AF65-F5344CB8AC3E}">
        <p14:creationId xmlns:p14="http://schemas.microsoft.com/office/powerpoint/2010/main" val="38604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9</a:t>
            </a:fld>
            <a:endParaRPr lang="en-US" dirty="0"/>
          </a:p>
        </p:txBody>
      </p:sp>
    </p:spTree>
    <p:extLst>
      <p:ext uri="{BB962C8B-B14F-4D97-AF65-F5344CB8AC3E}">
        <p14:creationId xmlns:p14="http://schemas.microsoft.com/office/powerpoint/2010/main" val="8345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10</a:t>
            </a:fld>
            <a:endParaRPr lang="en-US" dirty="0"/>
          </a:p>
        </p:txBody>
      </p:sp>
    </p:spTree>
    <p:extLst>
      <p:ext uri="{BB962C8B-B14F-4D97-AF65-F5344CB8AC3E}">
        <p14:creationId xmlns:p14="http://schemas.microsoft.com/office/powerpoint/2010/main" val="59774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20</a:t>
            </a:fld>
            <a:endParaRPr lang="en-US" dirty="0"/>
          </a:p>
        </p:txBody>
      </p:sp>
    </p:spTree>
    <p:extLst>
      <p:ext uri="{BB962C8B-B14F-4D97-AF65-F5344CB8AC3E}">
        <p14:creationId xmlns:p14="http://schemas.microsoft.com/office/powerpoint/2010/main" val="13622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tif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76072" y="4968274"/>
            <a:ext cx="8910003" cy="384721"/>
          </a:xfrm>
          <a:prstGeom prst="rect">
            <a:avLst/>
          </a:prstGeom>
        </p:spPr>
        <p:txBody>
          <a:bodyPr/>
          <a:lstStyle>
            <a:lvl1pPr marL="0" indent="0" algn="r">
              <a:buNone/>
              <a:defRPr sz="2500" b="0" i="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marL="581833" indent="0" algn="ctr">
              <a:buNone/>
              <a:defRPr>
                <a:solidFill>
                  <a:schemeClr val="tx1">
                    <a:tint val="75000"/>
                  </a:schemeClr>
                </a:solidFill>
              </a:defRPr>
            </a:lvl2pPr>
            <a:lvl3pPr marL="1163665" indent="0" algn="ctr">
              <a:buNone/>
              <a:defRPr>
                <a:solidFill>
                  <a:schemeClr val="tx1">
                    <a:tint val="75000"/>
                  </a:schemeClr>
                </a:solidFill>
              </a:defRPr>
            </a:lvl3pPr>
            <a:lvl4pPr marL="1745498" indent="0" algn="ctr">
              <a:buNone/>
              <a:defRPr>
                <a:solidFill>
                  <a:schemeClr val="tx1">
                    <a:tint val="75000"/>
                  </a:schemeClr>
                </a:solidFill>
              </a:defRPr>
            </a:lvl4pPr>
            <a:lvl5pPr marL="2327331" indent="0" algn="ctr">
              <a:buNone/>
              <a:defRPr>
                <a:solidFill>
                  <a:schemeClr val="tx1">
                    <a:tint val="75000"/>
                  </a:schemeClr>
                </a:solidFill>
              </a:defRPr>
            </a:lvl5pPr>
            <a:lvl6pPr marL="2909164" indent="0" algn="ctr">
              <a:buNone/>
              <a:defRPr>
                <a:solidFill>
                  <a:schemeClr val="tx1">
                    <a:tint val="75000"/>
                  </a:schemeClr>
                </a:solidFill>
              </a:defRPr>
            </a:lvl6pPr>
            <a:lvl7pPr marL="3490996" indent="0" algn="ctr">
              <a:buNone/>
              <a:defRPr>
                <a:solidFill>
                  <a:schemeClr val="tx1">
                    <a:tint val="75000"/>
                  </a:schemeClr>
                </a:solidFill>
              </a:defRPr>
            </a:lvl7pPr>
            <a:lvl8pPr marL="4072829" indent="0" algn="ctr">
              <a:buNone/>
              <a:defRPr>
                <a:solidFill>
                  <a:schemeClr val="tx1">
                    <a:tint val="75000"/>
                  </a:schemeClr>
                </a:solidFill>
              </a:defRPr>
            </a:lvl8pPr>
            <a:lvl9pPr marL="4654662" indent="0" algn="ctr">
              <a:buNone/>
              <a:defRPr>
                <a:solidFill>
                  <a:schemeClr val="tx1">
                    <a:tint val="75000"/>
                  </a:schemeClr>
                </a:solidFill>
              </a:defRPr>
            </a:lvl9pPr>
          </a:lstStyle>
          <a:p>
            <a:pPr marL="0" marR="0" lvl="0" indent="0" algn="r" defTabSz="1163665"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a:ln>
                  <a:noFill/>
                </a:ln>
                <a:solidFill>
                  <a:srgbClr val="FF0000"/>
                </a:solidFill>
                <a:effectLst/>
                <a:uLnTx/>
                <a:uFillTx/>
              </a:rPr>
              <a:t>Click to edit Master subtitle style</a:t>
            </a:r>
            <a:endParaRPr kumimoji="0" lang="en-US" sz="2500" b="0" i="0" u="none" strike="noStrike" kern="0" cap="none" spc="0" normalizeH="0" baseline="0" noProof="0" dirty="0">
              <a:ln>
                <a:noFill/>
              </a:ln>
              <a:solidFill>
                <a:srgbClr val="FF0000"/>
              </a:solidFill>
              <a:effectLst/>
              <a:uLnTx/>
              <a:uFillTx/>
            </a:endParaRPr>
          </a:p>
        </p:txBody>
      </p:sp>
      <p:sp>
        <p:nvSpPr>
          <p:cNvPr id="12" name="Title 1"/>
          <p:cNvSpPr>
            <a:spLocks noGrp="1"/>
          </p:cNvSpPr>
          <p:nvPr>
            <p:ph type="ctrTitle"/>
          </p:nvPr>
        </p:nvSpPr>
        <p:spPr>
          <a:xfrm>
            <a:off x="1149198" y="4154812"/>
            <a:ext cx="10819289" cy="584775"/>
          </a:xfrm>
          <a:prstGeom prst="rect">
            <a:avLst/>
          </a:prstGeom>
        </p:spPr>
        <p:txBody>
          <a:bodyPr anchor="t"/>
          <a:lstStyle>
            <a:lvl1pPr algn="r">
              <a:defRPr sz="3800">
                <a:solidFill>
                  <a:srgbClr val="0A2240"/>
                </a:solidFill>
              </a:defRPr>
            </a:lvl1pPr>
          </a:lstStyle>
          <a:p>
            <a:pPr marL="0" marR="0" lvl="0" indent="0" algn="r" defTabSz="1163665" eaLnBrk="1" fontAlgn="auto" latinLnBrk="0" hangingPunct="1">
              <a:lnSpc>
                <a:spcPct val="100000"/>
              </a:lnSpc>
              <a:spcBef>
                <a:spcPts val="0"/>
              </a:spcBef>
              <a:spcAft>
                <a:spcPts val="0"/>
              </a:spcAft>
              <a:buClrTx/>
              <a:buSzTx/>
              <a:buFontTx/>
              <a:buNone/>
              <a:tabLst/>
              <a:defRPr/>
            </a:pPr>
            <a:r>
              <a:rPr kumimoji="0" lang="en-US" sz="3800" b="0" i="0" u="none" strike="noStrike" kern="0" cap="none" spc="0" normalizeH="0" baseline="0" noProof="0">
                <a:ln>
                  <a:noFill/>
                </a:ln>
                <a:solidFill>
                  <a:srgbClr val="000000"/>
                </a:solidFill>
                <a:effectLst/>
                <a:uLnTx/>
                <a:uFillTx/>
              </a:rPr>
              <a:t>Click to edit Master title style</a:t>
            </a:r>
            <a:endParaRPr kumimoji="0" lang="en-US" sz="3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45126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rgbClr val="0A2240"/>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842727" cy="7384210"/>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5" name="Rectangle 4"/>
          <p:cNvSpPr/>
          <p:nvPr userDrawn="1"/>
        </p:nvSpPr>
        <p:spPr>
          <a:xfrm>
            <a:off x="-127392" y="852517"/>
            <a:ext cx="13343060" cy="6531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8196" y="852516"/>
            <a:ext cx="7176122" cy="6464382"/>
          </a:xfrm>
          <a:prstGeom prst="rect">
            <a:avLst/>
          </a:prstGeom>
        </p:spPr>
      </p:pic>
      <p:sp>
        <p:nvSpPr>
          <p:cNvPr id="12" name="Rectangle 11"/>
          <p:cNvSpPr/>
          <p:nvPr userDrawn="1"/>
        </p:nvSpPr>
        <p:spPr>
          <a:xfrm>
            <a:off x="4436869" y="852517"/>
            <a:ext cx="8405858" cy="653169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6" name="Title 3"/>
          <p:cNvSpPr txBox="1">
            <a:spLocks/>
          </p:cNvSpPr>
          <p:nvPr userDrawn="1"/>
        </p:nvSpPr>
        <p:spPr bwMode="auto">
          <a:xfrm>
            <a:off x="4660685" y="1091230"/>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a:t>Click to edit Master title style</a:t>
            </a:r>
            <a:endParaRPr lang="en-US" dirty="0"/>
          </a:p>
        </p:txBody>
      </p:sp>
      <p:sp>
        <p:nvSpPr>
          <p:cNvPr id="17" name="Text Placeholder 5"/>
          <p:cNvSpPr>
            <a:spLocks noGrp="1"/>
          </p:cNvSpPr>
          <p:nvPr>
            <p:ph type="body" sz="quarter" idx="10"/>
          </p:nvPr>
        </p:nvSpPr>
        <p:spPr>
          <a:xfrm>
            <a:off x="4660685" y="1729341"/>
            <a:ext cx="7381195"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6"/>
          <p:cNvSpPr>
            <a:spLocks noGrp="1"/>
          </p:cNvSpPr>
          <p:nvPr>
            <p:ph type="title"/>
          </p:nvPr>
        </p:nvSpPr>
        <p:spPr>
          <a:xfrm>
            <a:off x="103288" y="278453"/>
            <a:ext cx="8667162" cy="384721"/>
          </a:xfrm>
        </p:spPr>
        <p:txBody>
          <a:bodyPr/>
          <a:lstStyle>
            <a:lvl1pPr>
              <a:defRPr>
                <a:solidFill>
                  <a:schemeClr val="bg2"/>
                </a:solidFill>
              </a:defRPr>
            </a:lvl1p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0A2240"/>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842727" cy="7384210"/>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5" name="Rectangle 4"/>
          <p:cNvSpPr/>
          <p:nvPr userDrawn="1"/>
        </p:nvSpPr>
        <p:spPr>
          <a:xfrm>
            <a:off x="-127392" y="852517"/>
            <a:ext cx="13343060" cy="6531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392" y="899213"/>
            <a:ext cx="7587231" cy="6484997"/>
          </a:xfrm>
          <a:prstGeom prst="rect">
            <a:avLst/>
          </a:prstGeom>
        </p:spPr>
      </p:pic>
      <p:sp>
        <p:nvSpPr>
          <p:cNvPr id="10" name="Rectangle 9"/>
          <p:cNvSpPr/>
          <p:nvPr userDrawn="1"/>
        </p:nvSpPr>
        <p:spPr>
          <a:xfrm>
            <a:off x="4436869" y="852517"/>
            <a:ext cx="8405858" cy="653169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6" name="Title 3"/>
          <p:cNvSpPr txBox="1">
            <a:spLocks/>
          </p:cNvSpPr>
          <p:nvPr userDrawn="1"/>
        </p:nvSpPr>
        <p:spPr bwMode="auto">
          <a:xfrm>
            <a:off x="4660685" y="1091230"/>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a:t>Click to edit Master title style</a:t>
            </a:r>
            <a:endParaRPr lang="en-US" dirty="0"/>
          </a:p>
        </p:txBody>
      </p:sp>
      <p:sp>
        <p:nvSpPr>
          <p:cNvPr id="17" name="Text Placeholder 5"/>
          <p:cNvSpPr>
            <a:spLocks noGrp="1"/>
          </p:cNvSpPr>
          <p:nvPr>
            <p:ph type="body" sz="quarter" idx="10"/>
          </p:nvPr>
        </p:nvSpPr>
        <p:spPr>
          <a:xfrm>
            <a:off x="4660685" y="1729341"/>
            <a:ext cx="7381195"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6"/>
          <p:cNvSpPr>
            <a:spLocks noGrp="1"/>
          </p:cNvSpPr>
          <p:nvPr>
            <p:ph type="title"/>
          </p:nvPr>
        </p:nvSpPr>
        <p:spPr>
          <a:xfrm>
            <a:off x="103288" y="278453"/>
            <a:ext cx="8667162" cy="384721"/>
          </a:xfrm>
        </p:spPr>
        <p:txBody>
          <a:bodyPr/>
          <a:lstStyle>
            <a:lvl1pPr>
              <a:defRPr>
                <a:solidFill>
                  <a:schemeClr val="bg2"/>
                </a:solidFill>
              </a:defRPr>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tretch>
            <a:fillRect/>
          </a:stretch>
        </p:blipFill>
        <p:spPr>
          <a:xfrm>
            <a:off x="10444587" y="2668391"/>
            <a:ext cx="1974087" cy="1969442"/>
          </a:xfrm>
          <a:prstGeom prst="rect">
            <a:avLst/>
          </a:prstGeom>
        </p:spPr>
      </p:pic>
      <p:pic>
        <p:nvPicPr>
          <p:cNvPr id="6" name="Picture 5"/>
          <p:cNvPicPr>
            <a:picLocks noChangeAspect="1"/>
          </p:cNvPicPr>
          <p:nvPr userDrawn="1"/>
        </p:nvPicPr>
        <p:blipFill>
          <a:blip r:embed="rId3" cstate="print"/>
          <a:stretch>
            <a:fillRect/>
          </a:stretch>
        </p:blipFill>
        <p:spPr>
          <a:xfrm>
            <a:off x="10410732" y="5149886"/>
            <a:ext cx="2041795" cy="1906231"/>
          </a:xfrm>
          <a:prstGeom prst="rect">
            <a:avLst/>
          </a:prstGeom>
        </p:spPr>
      </p:pic>
      <p:sp>
        <p:nvSpPr>
          <p:cNvPr id="7" name="Rectangle 6"/>
          <p:cNvSpPr/>
          <p:nvPr userDrawn="1"/>
        </p:nvSpPr>
        <p:spPr>
          <a:xfrm>
            <a:off x="165494" y="2311879"/>
            <a:ext cx="9979813"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190758" y="2311879"/>
            <a:ext cx="992928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1" name="Title 3"/>
          <p:cNvSpPr txBox="1">
            <a:spLocks/>
          </p:cNvSpPr>
          <p:nvPr userDrawn="1"/>
        </p:nvSpPr>
        <p:spPr bwMode="auto">
          <a:xfrm>
            <a:off x="2347632" y="2437076"/>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Click to edit Master title style</a:t>
            </a:r>
          </a:p>
        </p:txBody>
      </p:sp>
      <p:sp>
        <p:nvSpPr>
          <p:cNvPr id="12" name="Text Placeholder 5"/>
          <p:cNvSpPr>
            <a:spLocks noGrp="1"/>
          </p:cNvSpPr>
          <p:nvPr>
            <p:ph type="body" sz="quarter" idx="10" hasCustomPrompt="1"/>
          </p:nvPr>
        </p:nvSpPr>
        <p:spPr>
          <a:xfrm>
            <a:off x="215380" y="3059868"/>
            <a:ext cx="9728720" cy="384721"/>
          </a:xfrm>
        </p:spPr>
        <p:txBody>
          <a:bodyPr/>
          <a:lstStyle>
            <a:lvl1pPr marL="0" indent="0">
              <a:buClr>
                <a:srgbClr val="0A2240"/>
              </a:buClr>
              <a:buNone/>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dirty="0"/>
              <a:t>Click to edit Master text styles.</a:t>
            </a:r>
          </a:p>
        </p:txBody>
      </p:sp>
      <p:sp>
        <p:nvSpPr>
          <p:cNvPr id="14" name="Title 16"/>
          <p:cNvSpPr>
            <a:spLocks noGrp="1"/>
          </p:cNvSpPr>
          <p:nvPr>
            <p:ph type="title" hasCustomPrompt="1"/>
          </p:nvPr>
        </p:nvSpPr>
        <p:spPr>
          <a:xfrm>
            <a:off x="169358" y="881872"/>
            <a:ext cx="8667162" cy="738664"/>
          </a:xfrm>
        </p:spPr>
        <p:txBody>
          <a:bodyPr/>
          <a:lstStyle>
            <a:lvl1pPr>
              <a:defRPr>
                <a:solidFill>
                  <a:schemeClr val="bg2"/>
                </a:solidFill>
              </a:defRPr>
            </a:lvl1pPr>
          </a:lstStyle>
          <a:p>
            <a:pPr marL="0" lvl="1"/>
            <a:r>
              <a:rPr lang="en-US" sz="1600" b="1" dirty="0">
                <a:solidFill>
                  <a:srgbClr val="0A2240"/>
                </a:solidFill>
                <a:effectLst/>
                <a:latin typeface="Verdana" charset="0"/>
                <a:ea typeface="Verdana" charset="0"/>
                <a:cs typeface="Verdana" charset="0"/>
              </a:rPr>
              <a:t>Read the description below.</a:t>
            </a:r>
            <a:br>
              <a:rPr lang="en-US" sz="1600" b="1" dirty="0">
                <a:solidFill>
                  <a:srgbClr val="0A2240"/>
                </a:solidFill>
                <a:effectLst/>
                <a:latin typeface="Verdana" charset="0"/>
                <a:ea typeface="Verdana" charset="0"/>
                <a:cs typeface="Verdana" charset="0"/>
              </a:rPr>
            </a:br>
            <a:br>
              <a:rPr lang="en-US" sz="1600" b="1" dirty="0">
                <a:solidFill>
                  <a:srgbClr val="0A2240"/>
                </a:solidFill>
                <a:effectLst/>
                <a:latin typeface="Verdana" charset="0"/>
                <a:ea typeface="Verdana" charset="0"/>
                <a:cs typeface="Verdana" charset="0"/>
              </a:rPr>
            </a:br>
            <a:r>
              <a:rPr lang="en-US" sz="1600" b="1" dirty="0">
                <a:solidFill>
                  <a:srgbClr val="0A2240"/>
                </a:solidFill>
                <a:effectLst/>
                <a:latin typeface="Verdana" charset="0"/>
                <a:ea typeface="Verdana" charset="0"/>
                <a:cs typeface="Verdana" charset="0"/>
              </a:rPr>
              <a:t>Click</a:t>
            </a:r>
            <a:r>
              <a:rPr lang="en-US" sz="1600" b="1" baseline="0" dirty="0">
                <a:solidFill>
                  <a:srgbClr val="0A2240"/>
                </a:solidFill>
                <a:effectLst/>
                <a:latin typeface="Verdana" charset="0"/>
                <a:ea typeface="Verdana" charset="0"/>
                <a:cs typeface="Verdana" charset="0"/>
              </a:rPr>
              <a:t> “OK” if this was appropriate. Click “No”</a:t>
            </a:r>
            <a:endParaRPr lang="en-US" sz="1600" b="1" dirty="0">
              <a:solidFill>
                <a:srgbClr val="0A2240"/>
              </a:solidFill>
              <a:effectLst/>
              <a:latin typeface="Verdana" charset="0"/>
              <a:ea typeface="Verdana" charset="0"/>
              <a:cs typeface="Verdana"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tretch>
            <a:fillRect/>
          </a:stretch>
        </p:blipFill>
        <p:spPr>
          <a:xfrm>
            <a:off x="10444587" y="2668391"/>
            <a:ext cx="1974087" cy="1969442"/>
          </a:xfrm>
          <a:prstGeom prst="rect">
            <a:avLst/>
          </a:prstGeom>
        </p:spPr>
      </p:pic>
      <p:pic>
        <p:nvPicPr>
          <p:cNvPr id="6" name="Picture 5"/>
          <p:cNvPicPr>
            <a:picLocks noChangeAspect="1"/>
          </p:cNvPicPr>
          <p:nvPr userDrawn="1"/>
        </p:nvPicPr>
        <p:blipFill>
          <a:blip r:embed="rId3" cstate="print">
            <a:alphaModFix amt="32000"/>
          </a:blip>
          <a:stretch>
            <a:fillRect/>
          </a:stretch>
        </p:blipFill>
        <p:spPr>
          <a:xfrm>
            <a:off x="10410732" y="5149886"/>
            <a:ext cx="2041795" cy="1906231"/>
          </a:xfrm>
          <a:prstGeom prst="rect">
            <a:avLst/>
          </a:prstGeom>
        </p:spPr>
      </p:pic>
      <p:sp>
        <p:nvSpPr>
          <p:cNvPr id="7" name="Rectangle 6"/>
          <p:cNvSpPr/>
          <p:nvPr userDrawn="1"/>
        </p:nvSpPr>
        <p:spPr>
          <a:xfrm>
            <a:off x="165494" y="2311879"/>
            <a:ext cx="9979813"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215380" y="2334121"/>
            <a:ext cx="992928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2" name="Rounded Rectangle 11"/>
          <p:cNvSpPr/>
          <p:nvPr userDrawn="1"/>
        </p:nvSpPr>
        <p:spPr>
          <a:xfrm>
            <a:off x="11901486" y="6893345"/>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
        <p:nvSpPr>
          <p:cNvPr id="14" name="Title 3"/>
          <p:cNvSpPr txBox="1">
            <a:spLocks/>
          </p:cNvSpPr>
          <p:nvPr userDrawn="1"/>
        </p:nvSpPr>
        <p:spPr bwMode="auto">
          <a:xfrm>
            <a:off x="2347632" y="2437076"/>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Click to edit Master title style</a:t>
            </a:r>
          </a:p>
        </p:txBody>
      </p:sp>
      <p:sp>
        <p:nvSpPr>
          <p:cNvPr id="15" name="Text Placeholder 5"/>
          <p:cNvSpPr>
            <a:spLocks noGrp="1"/>
          </p:cNvSpPr>
          <p:nvPr>
            <p:ph type="body" sz="quarter" idx="10" hasCustomPrompt="1"/>
          </p:nvPr>
        </p:nvSpPr>
        <p:spPr>
          <a:xfrm>
            <a:off x="215380" y="3059868"/>
            <a:ext cx="9728720" cy="384721"/>
          </a:xfrm>
        </p:spPr>
        <p:txBody>
          <a:bodyPr/>
          <a:lstStyle>
            <a:lvl1pPr marL="0" indent="0">
              <a:buClr>
                <a:srgbClr val="0A2240"/>
              </a:buClr>
              <a:buNone/>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dirty="0"/>
              <a:t>Click to edit Master text styles.</a:t>
            </a:r>
          </a:p>
        </p:txBody>
      </p:sp>
      <p:sp>
        <p:nvSpPr>
          <p:cNvPr id="16" name="Title 16"/>
          <p:cNvSpPr>
            <a:spLocks noGrp="1"/>
          </p:cNvSpPr>
          <p:nvPr>
            <p:ph type="title" hasCustomPrompt="1"/>
          </p:nvPr>
        </p:nvSpPr>
        <p:spPr>
          <a:xfrm>
            <a:off x="169358" y="881872"/>
            <a:ext cx="8667162" cy="738664"/>
          </a:xfrm>
        </p:spPr>
        <p:txBody>
          <a:bodyPr/>
          <a:lstStyle>
            <a:lvl1pPr>
              <a:defRPr>
                <a:solidFill>
                  <a:schemeClr val="bg2"/>
                </a:solidFill>
              </a:defRPr>
            </a:lvl1pPr>
          </a:lstStyle>
          <a:p>
            <a:pPr marL="0" lvl="1"/>
            <a:r>
              <a:rPr lang="en-US" sz="1600" b="1" dirty="0">
                <a:solidFill>
                  <a:srgbClr val="0A2240"/>
                </a:solidFill>
                <a:effectLst/>
                <a:latin typeface="Verdana" charset="0"/>
                <a:ea typeface="Verdana" charset="0"/>
                <a:cs typeface="Verdana" charset="0"/>
              </a:rPr>
              <a:t>Read the description below.</a:t>
            </a:r>
            <a:br>
              <a:rPr lang="en-US" sz="1600" b="1" dirty="0">
                <a:solidFill>
                  <a:srgbClr val="0A2240"/>
                </a:solidFill>
                <a:effectLst/>
                <a:latin typeface="Verdana" charset="0"/>
                <a:ea typeface="Verdana" charset="0"/>
                <a:cs typeface="Verdana" charset="0"/>
              </a:rPr>
            </a:br>
            <a:br>
              <a:rPr lang="en-US" sz="1600" b="1" dirty="0">
                <a:solidFill>
                  <a:srgbClr val="0A2240"/>
                </a:solidFill>
                <a:effectLst/>
                <a:latin typeface="Verdana" charset="0"/>
                <a:ea typeface="Verdana" charset="0"/>
                <a:cs typeface="Verdana" charset="0"/>
              </a:rPr>
            </a:br>
            <a:r>
              <a:rPr lang="en-US" sz="1600" b="1" dirty="0">
                <a:solidFill>
                  <a:srgbClr val="0A2240"/>
                </a:solidFill>
                <a:effectLst/>
                <a:latin typeface="Verdana" charset="0"/>
                <a:ea typeface="Verdana" charset="0"/>
                <a:cs typeface="Verdana" charset="0"/>
              </a:rPr>
              <a:t>Click</a:t>
            </a:r>
            <a:r>
              <a:rPr lang="en-US" sz="1600" b="1" baseline="0" dirty="0">
                <a:solidFill>
                  <a:srgbClr val="0A2240"/>
                </a:solidFill>
                <a:effectLst/>
                <a:latin typeface="Verdana" charset="0"/>
                <a:ea typeface="Verdana" charset="0"/>
                <a:cs typeface="Verdana" charset="0"/>
              </a:rPr>
              <a:t> “OK” if this was appropriate. Click “No”</a:t>
            </a:r>
            <a:endParaRPr lang="en-US" sz="1600" b="1" dirty="0">
              <a:solidFill>
                <a:srgbClr val="0A2240"/>
              </a:solidFill>
              <a:effectLst/>
              <a:latin typeface="Verdana" charset="0"/>
              <a:ea typeface="Verdana" charset="0"/>
              <a:cs typeface="Verdana" charset="0"/>
            </a:endParaRPr>
          </a:p>
        </p:txBody>
      </p:sp>
      <p:sp>
        <p:nvSpPr>
          <p:cNvPr id="4" name="Content Placeholder 3"/>
          <p:cNvSpPr>
            <a:spLocks noGrp="1"/>
          </p:cNvSpPr>
          <p:nvPr>
            <p:ph sz="quarter" idx="11"/>
          </p:nvPr>
        </p:nvSpPr>
        <p:spPr>
          <a:xfrm>
            <a:off x="6640207" y="1087872"/>
            <a:ext cx="5822950" cy="384721"/>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17" name="Rectangle 16"/>
          <p:cNvSpPr/>
          <p:nvPr userDrawn="1"/>
        </p:nvSpPr>
        <p:spPr>
          <a:xfrm>
            <a:off x="6317353" y="549029"/>
            <a:ext cx="6101321" cy="2442706"/>
          </a:xfrm>
          <a:prstGeom prst="rect">
            <a:avLst/>
          </a:prstGeom>
          <a:solidFill>
            <a:srgbClr val="F0F0F0"/>
          </a:solidFill>
          <a:ln w="57150">
            <a:solidFill>
              <a:srgbClr val="00B050"/>
            </a:solidFill>
          </a:ln>
        </p:spPr>
        <p:txBody>
          <a:bodyPr wrap="square" lIns="182880" tIns="91440" rIns="182880" bIns="91440" rtlCol="0">
            <a:noAutofit/>
          </a:bodyPr>
          <a:lstStyle/>
          <a:p>
            <a:r>
              <a:rPr lang="en-US" sz="1600" b="1" dirty="0">
                <a:solidFill>
                  <a:srgbClr val="0A2240"/>
                </a:solidFill>
                <a:latin typeface="Verdana" panose="020B0604030504040204" pitchFamily="34" charset="0"/>
                <a:ea typeface="Verdana" panose="020B0604030504040204" pitchFamily="34" charset="0"/>
                <a:cs typeface="Verdana" panose="020B0604030504040204" pitchFamily="34" charset="0"/>
              </a:rPr>
              <a:t>That’s right!</a:t>
            </a:r>
          </a:p>
          <a:p>
            <a:endParaRPr lang="en-US" sz="1600"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pPr lvl="0"/>
            <a:r>
              <a:rPr lang="en-US" sz="1600" dirty="0">
                <a:solidFill>
                  <a:srgbClr val="0A2240"/>
                </a:solidFill>
                <a:latin typeface="Verdana" panose="020B0604030504040204" pitchFamily="34" charset="0"/>
                <a:ea typeface="Verdana" panose="020B0604030504040204" pitchFamily="34" charset="0"/>
                <a:cs typeface="Verdana" panose="020B0604030504040204" pitchFamily="34" charset="0"/>
              </a:rPr>
              <a:t>Subpart B and its neonate provisions are applicable for any federally funded research study or when it involves a research site who has selected to apply the Common Rule to all research regardless of funding.</a:t>
            </a:r>
          </a:p>
          <a:p>
            <a:pPr lvl="0"/>
            <a:endParaRPr lang="en-US" sz="1600"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pPr lvl="0"/>
            <a:r>
              <a:rPr lang="en-US" sz="1600" dirty="0">
                <a:solidFill>
                  <a:srgbClr val="0A2240"/>
                </a:solidFill>
                <a:latin typeface="Verdana" panose="020B0604030504040204" pitchFamily="34" charset="0"/>
                <a:ea typeface="Verdana" panose="020B0604030504040204" pitchFamily="34" charset="0"/>
                <a:cs typeface="Verdana" panose="020B0604030504040204" pitchFamily="34" charset="0"/>
              </a:rPr>
              <a:t>Regardless of funding, Subpart B only gets applied for non-exempt.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alphaModFix amt="40000"/>
          </a:blip>
          <a:stretch>
            <a:fillRect/>
          </a:stretch>
        </p:blipFill>
        <p:spPr>
          <a:xfrm>
            <a:off x="10444587" y="2668391"/>
            <a:ext cx="1974087" cy="1969442"/>
          </a:xfrm>
          <a:prstGeom prst="rect">
            <a:avLst/>
          </a:prstGeom>
        </p:spPr>
      </p:pic>
      <p:pic>
        <p:nvPicPr>
          <p:cNvPr id="6" name="Picture 5"/>
          <p:cNvPicPr>
            <a:picLocks noChangeAspect="1"/>
          </p:cNvPicPr>
          <p:nvPr userDrawn="1"/>
        </p:nvPicPr>
        <p:blipFill>
          <a:blip r:embed="rId3" cstate="print"/>
          <a:stretch>
            <a:fillRect/>
          </a:stretch>
        </p:blipFill>
        <p:spPr>
          <a:xfrm>
            <a:off x="10410732" y="5149886"/>
            <a:ext cx="2041795" cy="1906231"/>
          </a:xfrm>
          <a:prstGeom prst="rect">
            <a:avLst/>
          </a:prstGeom>
        </p:spPr>
      </p:pic>
      <p:sp>
        <p:nvSpPr>
          <p:cNvPr id="7" name="Rectangle 6"/>
          <p:cNvSpPr/>
          <p:nvPr userDrawn="1"/>
        </p:nvSpPr>
        <p:spPr>
          <a:xfrm>
            <a:off x="165494" y="2311879"/>
            <a:ext cx="9979813"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215380" y="2334121"/>
            <a:ext cx="992928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Meeting Scenario</a:t>
            </a:r>
          </a:p>
        </p:txBody>
      </p:sp>
      <p:sp>
        <p:nvSpPr>
          <p:cNvPr id="10" name="Rectangle 9"/>
          <p:cNvSpPr/>
          <p:nvPr userDrawn="1"/>
        </p:nvSpPr>
        <p:spPr>
          <a:xfrm>
            <a:off x="248524" y="3036889"/>
            <a:ext cx="9896139" cy="422599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b="1" dirty="0">
                <a:solidFill>
                  <a:srgbClr val="0A2240"/>
                </a:solidFill>
                <a:effectLst/>
                <a:latin typeface="Verdana" charset="0"/>
                <a:ea typeface="Verdana" charset="0"/>
                <a:cs typeface="Verdana" charset="0"/>
              </a:rPr>
              <a:t>The IRB decided the study had no direct benefits to subjects. But the IRB was unclear about the severity of the risks and likelihood that they may occur. The IRB requested additional data on the probability and severity of the risks listed in the protocol.</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 investigator’s response was received and reviewed by the IRB Chair and two members who were at the meeting. </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They felt the data provided showed the risks were not severe and unlikely to actually occur. The study was approved.</a:t>
            </a: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Read the description below.</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Click</a:t>
            </a:r>
            <a:r>
              <a:rPr lang="en-US" sz="1600" b="1" baseline="0" dirty="0">
                <a:solidFill>
                  <a:srgbClr val="0A2240"/>
                </a:solidFill>
                <a:effectLst/>
                <a:latin typeface="Verdana" charset="0"/>
                <a:ea typeface="Verdana" charset="0"/>
                <a:cs typeface="Verdana" charset="0"/>
              </a:rPr>
              <a:t> “OK” if this was appropriate. Click “No”</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2" name="Rectangle 11"/>
          <p:cNvSpPr/>
          <p:nvPr userDrawn="1"/>
        </p:nvSpPr>
        <p:spPr>
          <a:xfrm>
            <a:off x="6731449" y="124045"/>
            <a:ext cx="4931464" cy="2032293"/>
          </a:xfrm>
          <a:prstGeom prst="rect">
            <a:avLst/>
          </a:prstGeom>
          <a:solidFill>
            <a:srgbClr val="F0F0F0"/>
          </a:solidFill>
          <a:ln w="57150">
            <a:solidFill>
              <a:srgbClr val="FF0000"/>
            </a:solidFill>
          </a:ln>
        </p:spPr>
        <p:txBody>
          <a:bodyPr wrap="square" lIns="182880" tIns="91440" rIns="182880" bIns="91440" rtlCol="0">
            <a:noAutofit/>
          </a:bodyPr>
          <a:lstStyle/>
          <a:p>
            <a:r>
              <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rPr>
              <a:t>That’s incorrect.</a:t>
            </a:r>
          </a:p>
          <a:p>
            <a:endPar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rgbClr val="0A2240"/>
                </a:solidFill>
                <a:latin typeface="Verdana" panose="020B0604030504040204" pitchFamily="34" charset="0"/>
                <a:ea typeface="Verdana" panose="020B0604030504040204" pitchFamily="34" charset="0"/>
                <a:cs typeface="Verdana" panose="020B0604030504040204" pitchFamily="34" charset="0"/>
              </a:rPr>
              <a:t>This member has both a degree in a scientific field and work experience related to the medical field.</a:t>
            </a:r>
          </a:p>
          <a:p>
            <a:endParaRPr lang="en-US" sz="1400"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rgbClr val="0A2240"/>
                </a:solidFill>
                <a:latin typeface="Verdana" panose="020B0604030504040204" pitchFamily="34" charset="0"/>
                <a:ea typeface="Verdana" panose="020B0604030504040204" pitchFamily="34" charset="0"/>
                <a:cs typeface="Verdana" panose="020B0604030504040204" pitchFamily="34" charset="0"/>
              </a:rPr>
              <a:t>It does not matter that his work is not in a traditional hospital setting.</a:t>
            </a:r>
          </a:p>
        </p:txBody>
      </p:sp>
      <p:sp>
        <p:nvSpPr>
          <p:cNvPr id="14" name="Rounded Rectangle 13"/>
          <p:cNvSpPr/>
          <p:nvPr userDrawn="1"/>
        </p:nvSpPr>
        <p:spPr>
          <a:xfrm>
            <a:off x="11901486" y="6879057"/>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7" name="Rectangle 6"/>
          <p:cNvSpPr/>
          <p:nvPr userDrawn="1"/>
        </p:nvSpPr>
        <p:spPr>
          <a:xfrm>
            <a:off x="2294332" y="2469041"/>
            <a:ext cx="9979813" cy="114569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338554"/>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Look at the scenarios. Which scenario</a:t>
            </a:r>
            <a:r>
              <a:rPr lang="en-US" sz="1600" b="1" baseline="0" dirty="0">
                <a:solidFill>
                  <a:srgbClr val="0A2240"/>
                </a:solidFill>
                <a:effectLst/>
                <a:latin typeface="Verdana" charset="0"/>
                <a:ea typeface="Verdana" charset="0"/>
                <a:cs typeface="Verdana" charset="0"/>
              </a:rPr>
              <a:t> would you apply &lt;x&gt;?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2" name="TextBox 1"/>
          <p:cNvSpPr txBox="1"/>
          <p:nvPr userDrawn="1"/>
        </p:nvSpPr>
        <p:spPr>
          <a:xfrm>
            <a:off x="2294332" y="2490667"/>
            <a:ext cx="1592103" cy="446276"/>
          </a:xfrm>
          <a:prstGeom prst="rect">
            <a:avLst/>
          </a:prstGeom>
          <a:noFill/>
        </p:spPr>
        <p:txBody>
          <a:bodyPr wrap="none" rtlCol="0">
            <a:spAutoFit/>
          </a:bodyPr>
          <a:lstStyle/>
          <a:p>
            <a:r>
              <a:rPr lang="en-US" dirty="0"/>
              <a:t>Scenario</a:t>
            </a:r>
            <a:r>
              <a:rPr lang="en-US" baseline="0" dirty="0"/>
              <a:t> 1</a:t>
            </a:r>
            <a:endParaRPr lang="en-US" dirty="0"/>
          </a:p>
        </p:txBody>
      </p:sp>
      <p:sp>
        <p:nvSpPr>
          <p:cNvPr id="11" name="Rectangle 10"/>
          <p:cNvSpPr/>
          <p:nvPr userDrawn="1"/>
        </p:nvSpPr>
        <p:spPr>
          <a:xfrm>
            <a:off x="2294332" y="3908574"/>
            <a:ext cx="9979813" cy="114569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2" name="TextBox 11"/>
          <p:cNvSpPr txBox="1"/>
          <p:nvPr userDrawn="1"/>
        </p:nvSpPr>
        <p:spPr>
          <a:xfrm>
            <a:off x="2294332" y="3930200"/>
            <a:ext cx="1592103" cy="446276"/>
          </a:xfrm>
          <a:prstGeom prst="rect">
            <a:avLst/>
          </a:prstGeom>
          <a:noFill/>
        </p:spPr>
        <p:txBody>
          <a:bodyPr wrap="none" rtlCol="0">
            <a:spAutoFit/>
          </a:bodyPr>
          <a:lstStyle/>
          <a:p>
            <a:r>
              <a:rPr lang="en-US" dirty="0"/>
              <a:t>Scenario</a:t>
            </a:r>
            <a:r>
              <a:rPr lang="en-US" baseline="0" dirty="0"/>
              <a:t> 2</a:t>
            </a:r>
            <a:endParaRPr lang="en-US" dirty="0"/>
          </a:p>
        </p:txBody>
      </p:sp>
      <p:sp>
        <p:nvSpPr>
          <p:cNvPr id="14" name="Rectangle 13"/>
          <p:cNvSpPr/>
          <p:nvPr userDrawn="1"/>
        </p:nvSpPr>
        <p:spPr>
          <a:xfrm>
            <a:off x="2294332" y="5348107"/>
            <a:ext cx="9979813" cy="114569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5" name="TextBox 14"/>
          <p:cNvSpPr txBox="1"/>
          <p:nvPr userDrawn="1"/>
        </p:nvSpPr>
        <p:spPr>
          <a:xfrm>
            <a:off x="2294332" y="5369733"/>
            <a:ext cx="1592103" cy="446276"/>
          </a:xfrm>
          <a:prstGeom prst="rect">
            <a:avLst/>
          </a:prstGeom>
          <a:noFill/>
        </p:spPr>
        <p:txBody>
          <a:bodyPr wrap="none" rtlCol="0">
            <a:spAutoFit/>
          </a:bodyPr>
          <a:lstStyle/>
          <a:p>
            <a:r>
              <a:rPr lang="en-US" dirty="0"/>
              <a:t>Scenario</a:t>
            </a:r>
            <a:r>
              <a:rPr lang="en-US" baseline="0" dirty="0"/>
              <a:t> 3</a:t>
            </a:r>
            <a:endParaRPr lang="en-US" dirty="0"/>
          </a:p>
        </p:txBody>
      </p:sp>
      <p:sp>
        <p:nvSpPr>
          <p:cNvPr id="4" name="Oval 3"/>
          <p:cNvSpPr/>
          <p:nvPr userDrawn="1"/>
        </p:nvSpPr>
        <p:spPr>
          <a:xfrm>
            <a:off x="500062" y="2458915"/>
            <a:ext cx="1157288" cy="1143422"/>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16" name="Oval 15"/>
          <p:cNvSpPr/>
          <p:nvPr userDrawn="1"/>
        </p:nvSpPr>
        <p:spPr>
          <a:xfrm>
            <a:off x="500062" y="3886048"/>
            <a:ext cx="1157288" cy="1143422"/>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17" name="Oval 16"/>
          <p:cNvSpPr/>
          <p:nvPr userDrawn="1"/>
        </p:nvSpPr>
        <p:spPr>
          <a:xfrm>
            <a:off x="500062" y="5350382"/>
            <a:ext cx="1157288" cy="1143422"/>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165494" y="2311879"/>
            <a:ext cx="7960589" cy="4745771"/>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186804" y="2334121"/>
            <a:ext cx="791070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Scenario</a:t>
            </a:r>
          </a:p>
        </p:txBody>
      </p:sp>
      <p:sp>
        <p:nvSpPr>
          <p:cNvPr id="10" name="Rectangle 9"/>
          <p:cNvSpPr/>
          <p:nvPr userDrawn="1"/>
        </p:nvSpPr>
        <p:spPr>
          <a:xfrm>
            <a:off x="248524" y="3036889"/>
            <a:ext cx="7756789" cy="402076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b="1" dirty="0">
                <a:solidFill>
                  <a:srgbClr val="0A2240"/>
                </a:solidFill>
                <a:effectLst/>
                <a:latin typeface="Verdana" charset="0"/>
                <a:ea typeface="Verdana" charset="0"/>
                <a:cs typeface="Verdana" charset="0"/>
              </a:rPr>
              <a:t>The IRB decided the study had no direct benefits to subjects. But the IRB was unclear about the severity of the risks and likelihood that they may occur. The IRB requested additional data on the probability and severity of the risks listed in the protocol.</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 investigator’s response was received and reviewed by the IRB Chair and two members who were at the meeting. </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They felt the data provided showed the risks were not severe and unlikely to actually occur. The study was approved.</a:t>
            </a: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Read the description below.</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the label</a:t>
            </a:r>
            <a:r>
              <a:rPr lang="en-US" sz="1600" b="1" baseline="0" dirty="0">
                <a:solidFill>
                  <a:srgbClr val="0A2240"/>
                </a:solidFill>
                <a:effectLst/>
                <a:latin typeface="Verdana" charset="0"/>
                <a:ea typeface="Verdana" charset="0"/>
                <a:cs typeface="Verdana" charset="0"/>
              </a:rPr>
              <a:t> most appropriate.</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1" name="Rectangle 10"/>
          <p:cNvSpPr/>
          <p:nvPr userDrawn="1"/>
        </p:nvSpPr>
        <p:spPr>
          <a:xfrm>
            <a:off x="9194831" y="2311879"/>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Scientific</a:t>
            </a:r>
          </a:p>
        </p:txBody>
      </p:sp>
      <p:sp>
        <p:nvSpPr>
          <p:cNvPr id="12" name="Rectangle 11"/>
          <p:cNvSpPr/>
          <p:nvPr userDrawn="1"/>
        </p:nvSpPr>
        <p:spPr>
          <a:xfrm>
            <a:off x="9194831" y="3593212"/>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Non-Scientific</a:t>
            </a:r>
          </a:p>
        </p:txBody>
      </p:sp>
      <p:sp>
        <p:nvSpPr>
          <p:cNvPr id="14" name="Rectangle 13"/>
          <p:cNvSpPr/>
          <p:nvPr userDrawn="1"/>
        </p:nvSpPr>
        <p:spPr>
          <a:xfrm>
            <a:off x="9194831" y="4874545"/>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Scientific</a:t>
            </a:r>
          </a:p>
        </p:txBody>
      </p:sp>
      <p:sp>
        <p:nvSpPr>
          <p:cNvPr id="15" name="Rectangle 14"/>
          <p:cNvSpPr/>
          <p:nvPr userDrawn="1"/>
        </p:nvSpPr>
        <p:spPr>
          <a:xfrm>
            <a:off x="9194831" y="6155878"/>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Non-Scientific</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0" name="Rectangle 9"/>
          <p:cNvSpPr/>
          <p:nvPr userDrawn="1"/>
        </p:nvSpPr>
        <p:spPr>
          <a:xfrm>
            <a:off x="7908542" y="5123470"/>
            <a:ext cx="4350370" cy="147712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AND</a:t>
            </a:r>
          </a:p>
          <a:p>
            <a:pPr marL="0" lvl="1" algn="ctr"/>
            <a:endParaRPr lang="en-US" sz="1600" b="1" dirty="0">
              <a:solidFill>
                <a:srgbClr val="0A2240"/>
              </a:solidFill>
              <a:effectLst/>
              <a:latin typeface="Verdana" charset="0"/>
              <a:ea typeface="Verdana" charset="0"/>
              <a:cs typeface="Verdana" charset="0"/>
            </a:endParaRPr>
          </a:p>
          <a:p>
            <a:pPr marL="0" lvl="1" algn="ctr"/>
            <a:r>
              <a:rPr lang="en-US" sz="1600" b="1" dirty="0">
                <a:solidFill>
                  <a:srgbClr val="0A2240"/>
                </a:solidFill>
                <a:effectLst/>
                <a:latin typeface="Verdana" charset="0"/>
                <a:ea typeface="Verdana" charset="0"/>
                <a:cs typeface="Verdana" charset="0"/>
              </a:rPr>
              <a:t>All criteria</a:t>
            </a:r>
            <a:r>
              <a:rPr lang="en-US" sz="1600" b="1" baseline="0" dirty="0">
                <a:solidFill>
                  <a:srgbClr val="0A2240"/>
                </a:solidFill>
                <a:effectLst/>
                <a:latin typeface="Verdana" charset="0"/>
                <a:ea typeface="Verdana" charset="0"/>
                <a:cs typeface="Verdana" charset="0"/>
              </a:rPr>
              <a:t> must be satisfied.</a:t>
            </a:r>
            <a:endParaRPr lang="en-US" sz="1600" b="1" dirty="0">
              <a:solidFill>
                <a:srgbClr val="0A2240"/>
              </a:solidFill>
              <a:effectLst/>
              <a:latin typeface="Verdana" charset="0"/>
              <a:ea typeface="Verdana" charset="0"/>
              <a:cs typeface="Verdana" charset="0"/>
            </a:endParaRPr>
          </a:p>
        </p:txBody>
      </p:sp>
      <p:sp>
        <p:nvSpPr>
          <p:cNvPr id="3" name="Rectangle 2"/>
          <p:cNvSpPr/>
          <p:nvPr userDrawn="1"/>
        </p:nvSpPr>
        <p:spPr>
          <a:xfrm>
            <a:off x="165494" y="731062"/>
            <a:ext cx="12563081" cy="1077218"/>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When interpreting</a:t>
            </a:r>
            <a:r>
              <a:rPr lang="en-US" sz="1600" b="1" baseline="0" dirty="0">
                <a:solidFill>
                  <a:srgbClr val="0A2240"/>
                </a:solidFill>
                <a:effectLst/>
                <a:latin typeface="Verdana" charset="0"/>
                <a:ea typeface="Verdana" charset="0"/>
                <a:cs typeface="Verdana" charset="0"/>
              </a:rPr>
              <a:t> regulations, it is important to note if the regulation allows you to choose among options, noted by an “or”. </a:t>
            </a:r>
          </a:p>
          <a:p>
            <a:pPr marL="0" lvl="1"/>
            <a:endParaRPr lang="en-US" sz="1600" b="1" baseline="0" dirty="0">
              <a:solidFill>
                <a:srgbClr val="0A2240"/>
              </a:solidFill>
              <a:effectLst/>
              <a:latin typeface="Verdana" charset="0"/>
              <a:ea typeface="Verdana" charset="0"/>
              <a:cs typeface="Verdana" charset="0"/>
            </a:endParaRPr>
          </a:p>
          <a:p>
            <a:pPr marL="0" lvl="1"/>
            <a:r>
              <a:rPr lang="en-US" sz="1600" b="1" baseline="0" dirty="0">
                <a:solidFill>
                  <a:srgbClr val="0A2240"/>
                </a:solidFill>
                <a:effectLst/>
                <a:latin typeface="Verdana" charset="0"/>
                <a:ea typeface="Verdana" charset="0"/>
                <a:cs typeface="Verdana" charset="0"/>
              </a:rPr>
              <a:t>Or does the regulation require you to find that multiple criteria are required, noted by an “and.”</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3873176"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“And”</a:t>
            </a:r>
            <a:r>
              <a:rPr lang="en-US" sz="3200" b="1" baseline="0" dirty="0">
                <a:solidFill>
                  <a:srgbClr val="0A2240"/>
                </a:solidFill>
                <a:effectLst/>
                <a:latin typeface="Verdana" charset="0"/>
                <a:ea typeface="Verdana" charset="0"/>
                <a:cs typeface="Verdana" charset="0"/>
              </a:rPr>
              <a:t> and “Or”</a:t>
            </a:r>
            <a:endParaRPr lang="en-US" sz="3200" b="1" dirty="0">
              <a:solidFill>
                <a:srgbClr val="0A2240"/>
              </a:solidFill>
              <a:effectLst/>
              <a:latin typeface="Verdana" charset="0"/>
              <a:ea typeface="Verdana" charset="0"/>
              <a:cs typeface="Verdana" charset="0"/>
            </a:endParaRPr>
          </a:p>
        </p:txBody>
      </p:sp>
      <p:sp>
        <p:nvSpPr>
          <p:cNvPr id="16" name="Rectangle 15"/>
          <p:cNvSpPr/>
          <p:nvPr userDrawn="1"/>
        </p:nvSpPr>
        <p:spPr>
          <a:xfrm>
            <a:off x="535395" y="5123469"/>
            <a:ext cx="4350370" cy="147712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OR</a:t>
            </a:r>
          </a:p>
          <a:p>
            <a:pPr marL="0" lvl="1" algn="ctr"/>
            <a:endParaRPr lang="en-US" sz="1600" b="1" dirty="0">
              <a:solidFill>
                <a:srgbClr val="0A2240"/>
              </a:solidFill>
              <a:effectLst/>
              <a:latin typeface="Verdana" charset="0"/>
              <a:ea typeface="Verdana" charset="0"/>
              <a:cs typeface="Verdana" charset="0"/>
            </a:endParaRPr>
          </a:p>
          <a:p>
            <a:pPr marL="0" lvl="1" algn="ctr"/>
            <a:r>
              <a:rPr lang="en-US" sz="1600" b="1" dirty="0">
                <a:solidFill>
                  <a:srgbClr val="0A2240"/>
                </a:solidFill>
                <a:effectLst/>
                <a:latin typeface="Verdana" charset="0"/>
                <a:ea typeface="Verdana" charset="0"/>
                <a:cs typeface="Verdana" charset="0"/>
              </a:rPr>
              <a:t>Only one option must be satisfied.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9405"/>
          <a:stretch/>
        </p:blipFill>
        <p:spPr>
          <a:xfrm>
            <a:off x="1036316" y="2004604"/>
            <a:ext cx="3342278" cy="3359073"/>
          </a:xfrm>
          <a:prstGeom prst="rect">
            <a:avLst/>
          </a:prstGeom>
        </p:spPr>
      </p:pic>
      <p:pic>
        <p:nvPicPr>
          <p:cNvPr id="5" name="Picture 4"/>
          <p:cNvPicPr>
            <a:picLocks noChangeAspect="1"/>
          </p:cNvPicPr>
          <p:nvPr userDrawn="1"/>
        </p:nvPicPr>
        <p:blipFill>
          <a:blip r:embed="rId3" cstate="print"/>
          <a:stretch>
            <a:fillRect/>
          </a:stretch>
        </p:blipFill>
        <p:spPr>
          <a:xfrm>
            <a:off x="8511989" y="2232807"/>
            <a:ext cx="3130870" cy="313087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8" name="Rectangle 7"/>
          <p:cNvSpPr/>
          <p:nvPr userDrawn="1"/>
        </p:nvSpPr>
        <p:spPr>
          <a:xfrm>
            <a:off x="0" y="21602"/>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0" name="Rectangle 9"/>
          <p:cNvSpPr/>
          <p:nvPr userDrawn="1"/>
        </p:nvSpPr>
        <p:spPr>
          <a:xfrm>
            <a:off x="6029960" y="6463713"/>
            <a:ext cx="885834" cy="54941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a:solidFill>
                  <a:srgbClr val="0A2240"/>
                </a:solidFill>
                <a:effectLst/>
                <a:latin typeface="Verdana" charset="0"/>
                <a:ea typeface="Verdana" charset="0"/>
                <a:cs typeface="Verdana" charset="0"/>
              </a:rPr>
              <a:t>AND</a:t>
            </a:r>
            <a:endParaRPr lang="en-US" sz="1600" b="1" dirty="0">
              <a:solidFill>
                <a:srgbClr val="0A2240"/>
              </a:solidFill>
              <a:effectLst/>
              <a:latin typeface="Verdana" charset="0"/>
              <a:ea typeface="Verdana" charset="0"/>
              <a:cs typeface="Verdana" charset="0"/>
            </a:endParaRPr>
          </a:p>
        </p:txBody>
      </p:sp>
      <p:sp>
        <p:nvSpPr>
          <p:cNvPr id="16" name="Rectangle 15"/>
          <p:cNvSpPr/>
          <p:nvPr userDrawn="1"/>
        </p:nvSpPr>
        <p:spPr>
          <a:xfrm>
            <a:off x="5912942" y="3734544"/>
            <a:ext cx="1119869" cy="31062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a:solidFill>
                  <a:srgbClr val="0A2240"/>
                </a:solidFill>
                <a:effectLst/>
                <a:latin typeface="Verdana" charset="0"/>
                <a:ea typeface="Verdana" charset="0"/>
                <a:cs typeface="Verdana" charset="0"/>
              </a:rPr>
              <a:t>OR</a:t>
            </a:r>
            <a:endParaRPr lang="en-US" sz="1600" b="1" dirty="0">
              <a:solidFill>
                <a:srgbClr val="0A2240"/>
              </a:solidFill>
              <a:effectLst/>
              <a:latin typeface="Verdana" charset="0"/>
              <a:ea typeface="Verdana" charset="0"/>
              <a:cs typeface="Verdana"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9405"/>
          <a:stretch/>
        </p:blipFill>
        <p:spPr>
          <a:xfrm>
            <a:off x="5720288" y="2070146"/>
            <a:ext cx="1505178" cy="1512742"/>
          </a:xfrm>
          <a:prstGeom prst="rect">
            <a:avLst/>
          </a:prstGeom>
        </p:spPr>
      </p:pic>
      <p:pic>
        <p:nvPicPr>
          <p:cNvPr id="5" name="Picture 4"/>
          <p:cNvPicPr>
            <a:picLocks noChangeAspect="1"/>
          </p:cNvPicPr>
          <p:nvPr userDrawn="1"/>
        </p:nvPicPr>
        <p:blipFill>
          <a:blip r:embed="rId3" cstate="print"/>
          <a:stretch>
            <a:fillRect/>
          </a:stretch>
        </p:blipFill>
        <p:spPr>
          <a:xfrm>
            <a:off x="5720288" y="5146713"/>
            <a:ext cx="1505178" cy="1317000"/>
          </a:xfrm>
          <a:prstGeom prst="rect">
            <a:avLst/>
          </a:prstGeom>
        </p:spPr>
      </p:pic>
      <p:sp>
        <p:nvSpPr>
          <p:cNvPr id="14" name="Rectangle 13"/>
          <p:cNvSpPr/>
          <p:nvPr userDrawn="1"/>
        </p:nvSpPr>
        <p:spPr>
          <a:xfrm>
            <a:off x="7535137" y="2235669"/>
            <a:ext cx="4958339" cy="4745771"/>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5" name="Rectangle 14"/>
          <p:cNvSpPr/>
          <p:nvPr userDrawn="1"/>
        </p:nvSpPr>
        <p:spPr>
          <a:xfrm>
            <a:off x="7541793" y="2257911"/>
            <a:ext cx="492726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itle 6"/>
          <p:cNvSpPr>
            <a:spLocks noGrp="1"/>
          </p:cNvSpPr>
          <p:nvPr>
            <p:ph type="title"/>
          </p:nvPr>
        </p:nvSpPr>
        <p:spPr/>
        <p:txBody>
          <a:bodyPr/>
          <a:lstStyle/>
          <a:p>
            <a:r>
              <a:rPr lang="en-US"/>
              <a:t>Click to edit Master title style</a:t>
            </a:r>
          </a:p>
        </p:txBody>
      </p:sp>
      <p:sp>
        <p:nvSpPr>
          <p:cNvPr id="20" name="Text Placeholder 19"/>
          <p:cNvSpPr>
            <a:spLocks noGrp="1"/>
          </p:cNvSpPr>
          <p:nvPr>
            <p:ph type="body" sz="quarter" idx="10"/>
          </p:nvPr>
        </p:nvSpPr>
        <p:spPr>
          <a:xfrm>
            <a:off x="7607108" y="3009262"/>
            <a:ext cx="4753621" cy="1923604"/>
          </a:xfrm>
        </p:spPr>
        <p:txBody>
          <a:bodyPr/>
          <a:lstStyle>
            <a:lvl1pPr marL="0" indent="0">
              <a:buNone/>
              <a:defRPr sz="2100">
                <a:solidFill>
                  <a:srgbClr val="0A2240"/>
                </a:solidFill>
              </a:defRPr>
            </a:lvl1pPr>
            <a:lvl2pPr marL="406072" indent="0">
              <a:buNone/>
              <a:defRPr sz="2100">
                <a:solidFill>
                  <a:srgbClr val="0A2240"/>
                </a:solidFill>
              </a:defRPr>
            </a:lvl2pPr>
            <a:lvl3pPr marL="814163" indent="0">
              <a:buNone/>
              <a:defRPr sz="2100">
                <a:solidFill>
                  <a:srgbClr val="0A2240"/>
                </a:solidFill>
              </a:defRPr>
            </a:lvl3pPr>
            <a:lvl4pPr marL="1224273" indent="0">
              <a:buNone/>
              <a:defRPr sz="2100">
                <a:solidFill>
                  <a:srgbClr val="0A2240"/>
                </a:solidFill>
              </a:defRPr>
            </a:lvl4pPr>
            <a:lvl5pPr marL="1569737" indent="0">
              <a:buNone/>
              <a:defRPr sz="2100">
                <a:solidFill>
                  <a:srgbClr val="0A22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9"/>
          <p:cNvSpPr>
            <a:spLocks noGrp="1"/>
          </p:cNvSpPr>
          <p:nvPr>
            <p:ph type="body" sz="quarter" idx="11"/>
          </p:nvPr>
        </p:nvSpPr>
        <p:spPr>
          <a:xfrm>
            <a:off x="7826627" y="2424602"/>
            <a:ext cx="4357598" cy="501846"/>
          </a:xfrm>
        </p:spPr>
        <p:txBody>
          <a:bodyPr/>
          <a:lstStyle>
            <a:lvl1pPr marL="0" indent="0" algn="ctr">
              <a:buNone/>
              <a:defRPr sz="2100">
                <a:solidFill>
                  <a:srgbClr val="0A2240"/>
                </a:solidFill>
              </a:defRPr>
            </a:lvl1pPr>
            <a:lvl2pPr marL="406072" indent="0">
              <a:buNone/>
              <a:defRPr sz="2100">
                <a:solidFill>
                  <a:srgbClr val="0A2240"/>
                </a:solidFill>
              </a:defRPr>
            </a:lvl2pPr>
            <a:lvl3pPr marL="814163" indent="0">
              <a:buNone/>
              <a:defRPr sz="2100">
                <a:solidFill>
                  <a:srgbClr val="0A2240"/>
                </a:solidFill>
              </a:defRPr>
            </a:lvl3pPr>
            <a:lvl4pPr marL="1224273" indent="0">
              <a:buNone/>
              <a:defRPr sz="2100">
                <a:solidFill>
                  <a:srgbClr val="0A2240"/>
                </a:solidFill>
              </a:defRPr>
            </a:lvl4pPr>
            <a:lvl5pPr marL="1569737" indent="0">
              <a:buNone/>
              <a:defRPr sz="2100">
                <a:solidFill>
                  <a:srgbClr val="0A2240"/>
                </a:solidFill>
              </a:defRPr>
            </a:lvl5pPr>
          </a:lstStyle>
          <a:p>
            <a:pPr lvl="0"/>
            <a:r>
              <a:rPr lang="en-US"/>
              <a:t>Click to edit Master text styles</a:t>
            </a:r>
          </a:p>
        </p:txBody>
      </p:sp>
      <p:sp>
        <p:nvSpPr>
          <p:cNvPr id="22" name="Rectangle 21"/>
          <p:cNvSpPr/>
          <p:nvPr userDrawn="1"/>
        </p:nvSpPr>
        <p:spPr>
          <a:xfrm>
            <a:off x="397008" y="2197690"/>
            <a:ext cx="4958339" cy="4745771"/>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3" name="Rectangle 22"/>
          <p:cNvSpPr/>
          <p:nvPr userDrawn="1"/>
        </p:nvSpPr>
        <p:spPr>
          <a:xfrm>
            <a:off x="403664" y="2219932"/>
            <a:ext cx="492726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4" name="Text Placeholder 19"/>
          <p:cNvSpPr>
            <a:spLocks noGrp="1"/>
          </p:cNvSpPr>
          <p:nvPr>
            <p:ph type="body" sz="quarter" idx="12"/>
          </p:nvPr>
        </p:nvSpPr>
        <p:spPr>
          <a:xfrm>
            <a:off x="468979" y="2971283"/>
            <a:ext cx="4753621" cy="1923604"/>
          </a:xfrm>
        </p:spPr>
        <p:txBody>
          <a:bodyPr/>
          <a:lstStyle>
            <a:lvl1pPr marL="0" indent="0">
              <a:buNone/>
              <a:defRPr sz="2100">
                <a:solidFill>
                  <a:srgbClr val="0A2240"/>
                </a:solidFill>
              </a:defRPr>
            </a:lvl1pPr>
            <a:lvl2pPr marL="406072" indent="0">
              <a:buNone/>
              <a:defRPr sz="2100">
                <a:solidFill>
                  <a:srgbClr val="0A2240"/>
                </a:solidFill>
              </a:defRPr>
            </a:lvl2pPr>
            <a:lvl3pPr marL="814163" indent="0">
              <a:buNone/>
              <a:defRPr sz="2100">
                <a:solidFill>
                  <a:srgbClr val="0A2240"/>
                </a:solidFill>
              </a:defRPr>
            </a:lvl3pPr>
            <a:lvl4pPr marL="1224273" indent="0">
              <a:buNone/>
              <a:defRPr sz="2100">
                <a:solidFill>
                  <a:srgbClr val="0A2240"/>
                </a:solidFill>
              </a:defRPr>
            </a:lvl4pPr>
            <a:lvl5pPr marL="1569737" indent="0">
              <a:buNone/>
              <a:defRPr sz="2100">
                <a:solidFill>
                  <a:srgbClr val="0A22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19"/>
          <p:cNvSpPr>
            <a:spLocks noGrp="1"/>
          </p:cNvSpPr>
          <p:nvPr>
            <p:ph type="body" sz="quarter" idx="13"/>
          </p:nvPr>
        </p:nvSpPr>
        <p:spPr>
          <a:xfrm>
            <a:off x="688498" y="2386623"/>
            <a:ext cx="4357598" cy="501846"/>
          </a:xfrm>
        </p:spPr>
        <p:txBody>
          <a:bodyPr/>
          <a:lstStyle>
            <a:lvl1pPr marL="0" indent="0" algn="ctr">
              <a:buNone/>
              <a:defRPr sz="2100">
                <a:solidFill>
                  <a:srgbClr val="0A2240"/>
                </a:solidFill>
              </a:defRPr>
            </a:lvl1pPr>
            <a:lvl2pPr marL="406072" indent="0">
              <a:buNone/>
              <a:defRPr sz="2100">
                <a:solidFill>
                  <a:srgbClr val="0A2240"/>
                </a:solidFill>
              </a:defRPr>
            </a:lvl2pPr>
            <a:lvl3pPr marL="814163" indent="0">
              <a:buNone/>
              <a:defRPr sz="2100">
                <a:solidFill>
                  <a:srgbClr val="0A2240"/>
                </a:solidFill>
              </a:defRPr>
            </a:lvl3pPr>
            <a:lvl4pPr marL="1224273" indent="0">
              <a:buNone/>
              <a:defRPr sz="2100">
                <a:solidFill>
                  <a:srgbClr val="0A2240"/>
                </a:solidFill>
              </a:defRPr>
            </a:lvl4pPr>
            <a:lvl5pPr marL="1569737" indent="0">
              <a:buNone/>
              <a:defRPr sz="2100">
                <a:solidFill>
                  <a:srgbClr val="0A2240"/>
                </a:solidFill>
              </a:defRPr>
            </a:lvl5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tx1">
                  <a:lumMod val="75000"/>
                </a:schemeClr>
              </a:solidFill>
              <a:latin typeface="Verdana" charset="0"/>
              <a:ea typeface="Verdana" charset="0"/>
              <a:cs typeface="Verdana" charset="0"/>
            </a:endParaRP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3" name="Rectangle 12"/>
          <p:cNvSpPr/>
          <p:nvPr userDrawn="1"/>
        </p:nvSpPr>
        <p:spPr>
          <a:xfrm>
            <a:off x="97803" y="16118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pic>
        <p:nvPicPr>
          <p:cNvPr id="16" name="Picture 15"/>
          <p:cNvPicPr>
            <a:picLocks noChangeAspect="1"/>
          </p:cNvPicPr>
          <p:nvPr userDrawn="1"/>
        </p:nvPicPr>
        <p:blipFill rotWithShape="1">
          <a:blip r:embed="rId2" cstate="print"/>
          <a:srcRect l="19245" r="18983"/>
          <a:stretch/>
        </p:blipFill>
        <p:spPr>
          <a:xfrm>
            <a:off x="1131139" y="1904583"/>
            <a:ext cx="2244071" cy="3104599"/>
          </a:xfrm>
          <a:prstGeom prst="rect">
            <a:avLst/>
          </a:prstGeom>
        </p:spPr>
      </p:pic>
      <p:sp>
        <p:nvSpPr>
          <p:cNvPr id="26" name="Text Placeholder 25"/>
          <p:cNvSpPr>
            <a:spLocks noGrp="1"/>
          </p:cNvSpPr>
          <p:nvPr>
            <p:ph type="body" sz="quarter" idx="10"/>
          </p:nvPr>
        </p:nvSpPr>
        <p:spPr>
          <a:xfrm>
            <a:off x="5356225" y="2351087"/>
            <a:ext cx="6857546" cy="4276735"/>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27" name="Rectangle 26"/>
          <p:cNvSpPr/>
          <p:nvPr userDrawn="1"/>
        </p:nvSpPr>
        <p:spPr>
          <a:xfrm>
            <a:off x="7013027" y="315738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8" name="TextBox 27"/>
          <p:cNvSpPr txBox="1"/>
          <p:nvPr userDrawn="1"/>
        </p:nvSpPr>
        <p:spPr>
          <a:xfrm>
            <a:off x="7013026" y="3283794"/>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29" name="Rectangle 28"/>
          <p:cNvSpPr/>
          <p:nvPr userDrawn="1"/>
        </p:nvSpPr>
        <p:spPr>
          <a:xfrm>
            <a:off x="7013027" y="4596919"/>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30" name="TextBox 29"/>
          <p:cNvSpPr txBox="1"/>
          <p:nvPr userDrawn="1"/>
        </p:nvSpPr>
        <p:spPr>
          <a:xfrm>
            <a:off x="7013026" y="4723327"/>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31" name="Rectangle 30"/>
          <p:cNvSpPr/>
          <p:nvPr userDrawn="1"/>
        </p:nvSpPr>
        <p:spPr>
          <a:xfrm>
            <a:off x="7013027" y="6036452"/>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32" name="TextBox 31"/>
          <p:cNvSpPr txBox="1"/>
          <p:nvPr userDrawn="1"/>
        </p:nvSpPr>
        <p:spPr>
          <a:xfrm>
            <a:off x="7013026" y="6162860"/>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33" name="Oval 32"/>
          <p:cNvSpPr/>
          <p:nvPr userDrawn="1"/>
        </p:nvSpPr>
        <p:spPr>
          <a:xfrm>
            <a:off x="6051329" y="315856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34" name="Oval 33"/>
          <p:cNvSpPr/>
          <p:nvPr userDrawn="1"/>
        </p:nvSpPr>
        <p:spPr>
          <a:xfrm>
            <a:off x="6051329" y="4598093"/>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35" name="Oval 34"/>
          <p:cNvSpPr/>
          <p:nvPr userDrawn="1"/>
        </p:nvSpPr>
        <p:spPr>
          <a:xfrm>
            <a:off x="6051328" y="6037626"/>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36" name="Rectangle 35"/>
          <p:cNvSpPr/>
          <p:nvPr userDrawn="1"/>
        </p:nvSpPr>
        <p:spPr>
          <a:xfrm>
            <a:off x="6048958" y="2419350"/>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a:t>
            </a:r>
            <a:r>
              <a:rPr lang="en-US" sz="1600" b="1">
                <a:solidFill>
                  <a:srgbClr val="0A2240"/>
                </a:solidFill>
                <a:effectLst/>
                <a:latin typeface="Verdana" charset="0"/>
                <a:ea typeface="Verdana" charset="0"/>
                <a:cs typeface="Verdana" charset="0"/>
              </a:rPr>
              <a:t>the</a:t>
            </a:r>
            <a:r>
              <a:rPr lang="en-US" sz="1600" b="1" baseline="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sp>
        <p:nvSpPr>
          <p:cNvPr id="48" name="Text Placeholder 47"/>
          <p:cNvSpPr>
            <a:spLocks noGrp="1"/>
          </p:cNvSpPr>
          <p:nvPr>
            <p:ph type="body" sz="quarter" idx="11" hasCustomPrompt="1"/>
          </p:nvPr>
        </p:nvSpPr>
        <p:spPr>
          <a:xfrm>
            <a:off x="98425" y="5187950"/>
            <a:ext cx="4620532" cy="384721"/>
          </a:xfrm>
        </p:spPr>
        <p:txBody>
          <a:bodyPr/>
          <a:lstStyle>
            <a:lvl1pPr>
              <a:defRPr baseline="0"/>
            </a:lvl1p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dirty="0"/>
              <a:t>Scenario text</a:t>
            </a:r>
          </a:p>
        </p:txBody>
      </p:sp>
      <p:sp>
        <p:nvSpPr>
          <p:cNvPr id="50" name="Text Placeholder 49"/>
          <p:cNvSpPr>
            <a:spLocks noGrp="1"/>
          </p:cNvSpPr>
          <p:nvPr>
            <p:ph type="body" sz="quarter" idx="12" hasCustomPrompt="1"/>
          </p:nvPr>
        </p:nvSpPr>
        <p:spPr>
          <a:xfrm>
            <a:off x="97803" y="829169"/>
            <a:ext cx="11510962" cy="1064394"/>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dirty="0"/>
              <a:t>&lt;Intro&gt;</a:t>
            </a:r>
          </a:p>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rgbClr val="0A2240"/>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8483" y="34506"/>
            <a:ext cx="8277345" cy="7384211"/>
          </a:xfrm>
          <a:prstGeom prst="rect">
            <a:avLst/>
          </a:prstGeom>
        </p:spPr>
      </p:pic>
      <p:sp>
        <p:nvSpPr>
          <p:cNvPr id="18" name="Rounded Rectangle 17"/>
          <p:cNvSpPr/>
          <p:nvPr userDrawn="1"/>
        </p:nvSpPr>
        <p:spPr>
          <a:xfrm>
            <a:off x="3571635" y="6799480"/>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
        <p:nvSpPr>
          <p:cNvPr id="2" name="Title 1"/>
          <p:cNvSpPr>
            <a:spLocks noGrp="1"/>
          </p:cNvSpPr>
          <p:nvPr>
            <p:ph type="title" hasCustomPrompt="1"/>
          </p:nvPr>
        </p:nvSpPr>
        <p:spPr>
          <a:xfrm>
            <a:off x="78591" y="342008"/>
            <a:ext cx="4277269" cy="446886"/>
          </a:xfrm>
        </p:spPr>
        <p:txBody>
          <a:bodyPr/>
          <a:lstStyle>
            <a:lvl1pPr>
              <a:defRPr b="1"/>
            </a:lvl1pPr>
          </a:lstStyle>
          <a:p>
            <a:r>
              <a:rPr lang="en-US" dirty="0"/>
              <a:t>Welcome!</a:t>
            </a:r>
          </a:p>
        </p:txBody>
      </p:sp>
      <p:sp>
        <p:nvSpPr>
          <p:cNvPr id="4" name="Text Placeholder 3"/>
          <p:cNvSpPr>
            <a:spLocks noGrp="1"/>
          </p:cNvSpPr>
          <p:nvPr>
            <p:ph type="body" sz="quarter" idx="11" hasCustomPrompt="1"/>
          </p:nvPr>
        </p:nvSpPr>
        <p:spPr>
          <a:xfrm>
            <a:off x="79375" y="1182688"/>
            <a:ext cx="4276725" cy="1833835"/>
          </a:xfrm>
        </p:spPr>
        <p:txBody>
          <a:bodyPr/>
          <a:lstStyle>
            <a:lvl1pPr>
              <a:buClr>
                <a:srgbClr val="0A2240"/>
              </a:buClr>
              <a:defRPr baseline="0"/>
            </a:lvl1pPr>
          </a:lstStyle>
          <a:p>
            <a:pPr lvl="0"/>
            <a:r>
              <a:rPr lang="en-US" dirty="0"/>
              <a:t>This training will provide an overview of &lt;topic&gt;.</a:t>
            </a:r>
          </a:p>
          <a:p>
            <a:pPr lvl="0"/>
            <a:r>
              <a:rPr lang="en-US" dirty="0"/>
              <a:t>This module will take &lt;#&gt; minutes to complete.</a:t>
            </a:r>
          </a:p>
        </p:txBody>
      </p:sp>
    </p:spTree>
    <p:extLst>
      <p:ext uri="{BB962C8B-B14F-4D97-AF65-F5344CB8AC3E}">
        <p14:creationId xmlns:p14="http://schemas.microsoft.com/office/powerpoint/2010/main" val="1999881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a:t>
            </a:r>
            <a:r>
              <a:rPr lang="en-US" sz="1600" b="1">
                <a:solidFill>
                  <a:srgbClr val="0A2240"/>
                </a:solidFill>
                <a:effectLst/>
                <a:latin typeface="Verdana" charset="0"/>
                <a:ea typeface="Verdana" charset="0"/>
                <a:cs typeface="Verdana" charset="0"/>
              </a:rPr>
              <a:t>the</a:t>
            </a:r>
            <a:r>
              <a:rPr lang="en-US" sz="1600" b="1" baseline="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26" name="Picture 25"/>
          <p:cNvPicPr>
            <a:picLocks noChangeAspect="1"/>
          </p:cNvPicPr>
          <p:nvPr userDrawn="1"/>
        </p:nvPicPr>
        <p:blipFill>
          <a:blip r:embed="rId2" cstate="print"/>
          <a:stretch>
            <a:fillRect/>
          </a:stretch>
        </p:blipFill>
        <p:spPr>
          <a:xfrm>
            <a:off x="946585" y="1930411"/>
            <a:ext cx="2479021" cy="305294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a:t>
            </a:r>
            <a:r>
              <a:rPr lang="en-US" sz="1600" b="1">
                <a:solidFill>
                  <a:srgbClr val="0A2240"/>
                </a:solidFill>
                <a:effectLst/>
                <a:latin typeface="Verdana" charset="0"/>
                <a:ea typeface="Verdana" charset="0"/>
                <a:cs typeface="Verdana" charset="0"/>
              </a:rPr>
              <a:t>the</a:t>
            </a:r>
            <a:r>
              <a:rPr lang="en-US" sz="1600" b="1" baseline="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5" name="Picture 4"/>
          <p:cNvPicPr>
            <a:picLocks noChangeAspect="1"/>
          </p:cNvPicPr>
          <p:nvPr userDrawn="1"/>
        </p:nvPicPr>
        <p:blipFill>
          <a:blip r:embed="rId2" cstate="print"/>
          <a:stretch>
            <a:fillRect/>
          </a:stretch>
        </p:blipFill>
        <p:spPr>
          <a:xfrm>
            <a:off x="1434388" y="1920196"/>
            <a:ext cx="1941858" cy="3079329"/>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a:t>
            </a:r>
            <a:r>
              <a:rPr lang="en-US" sz="1600" b="1">
                <a:solidFill>
                  <a:srgbClr val="0A2240"/>
                </a:solidFill>
                <a:effectLst/>
                <a:latin typeface="Verdana" charset="0"/>
                <a:ea typeface="Verdana" charset="0"/>
                <a:cs typeface="Verdana" charset="0"/>
              </a:rPr>
              <a:t>the</a:t>
            </a:r>
            <a:r>
              <a:rPr lang="en-US" sz="1600" b="1" baseline="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5" name="Picture 4"/>
          <p:cNvPicPr>
            <a:picLocks noChangeAspect="1"/>
          </p:cNvPicPr>
          <p:nvPr userDrawn="1"/>
        </p:nvPicPr>
        <p:blipFill>
          <a:blip r:embed="rId2" cstate="print"/>
          <a:stretch>
            <a:fillRect/>
          </a:stretch>
        </p:blipFill>
        <p:spPr>
          <a:xfrm>
            <a:off x="1434388" y="1920196"/>
            <a:ext cx="1941858" cy="307932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a:t>
            </a:r>
            <a:r>
              <a:rPr lang="en-US" sz="1600" b="1">
                <a:solidFill>
                  <a:srgbClr val="0A2240"/>
                </a:solidFill>
                <a:effectLst/>
                <a:latin typeface="Verdana" charset="0"/>
                <a:ea typeface="Verdana" charset="0"/>
                <a:cs typeface="Verdana" charset="0"/>
              </a:rPr>
              <a:t>the</a:t>
            </a:r>
            <a:r>
              <a:rPr lang="en-US" sz="1600" b="1" baseline="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4" name="Picture 3"/>
          <p:cNvPicPr>
            <a:picLocks noChangeAspect="1"/>
          </p:cNvPicPr>
          <p:nvPr userDrawn="1"/>
        </p:nvPicPr>
        <p:blipFill>
          <a:blip r:embed="rId2" cstate="print"/>
          <a:stretch>
            <a:fillRect/>
          </a:stretch>
        </p:blipFill>
        <p:spPr>
          <a:xfrm>
            <a:off x="1416074" y="1918651"/>
            <a:ext cx="1678818" cy="307433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a:t>
            </a:r>
            <a:r>
              <a:rPr lang="en-US" sz="1600" b="1">
                <a:solidFill>
                  <a:srgbClr val="0A2240"/>
                </a:solidFill>
                <a:effectLst/>
                <a:latin typeface="Verdana" charset="0"/>
                <a:ea typeface="Verdana" charset="0"/>
                <a:cs typeface="Verdana" charset="0"/>
              </a:rPr>
              <a:t>the</a:t>
            </a:r>
            <a:r>
              <a:rPr lang="en-US" sz="1600" b="1" baseline="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6" name="Picture 5"/>
          <p:cNvPicPr>
            <a:picLocks noChangeAspect="1"/>
          </p:cNvPicPr>
          <p:nvPr userDrawn="1"/>
        </p:nvPicPr>
        <p:blipFill>
          <a:blip r:embed="rId2" cstate="print"/>
          <a:stretch>
            <a:fillRect/>
          </a:stretch>
        </p:blipFill>
        <p:spPr>
          <a:xfrm>
            <a:off x="1416074" y="1904583"/>
            <a:ext cx="1484069" cy="305294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a:t>
            </a:r>
            <a:r>
              <a:rPr lang="en-US" sz="1600" b="1">
                <a:solidFill>
                  <a:srgbClr val="0A2240"/>
                </a:solidFill>
                <a:effectLst/>
                <a:latin typeface="Verdana" charset="0"/>
                <a:ea typeface="Verdana" charset="0"/>
                <a:cs typeface="Verdana" charset="0"/>
              </a:rPr>
              <a:t>the</a:t>
            </a:r>
            <a:r>
              <a:rPr lang="en-US" sz="1600" b="1" baseline="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4" name="Picture 3"/>
          <p:cNvPicPr>
            <a:picLocks noChangeAspect="1"/>
          </p:cNvPicPr>
          <p:nvPr userDrawn="1"/>
        </p:nvPicPr>
        <p:blipFill>
          <a:blip r:embed="rId2" cstate="print"/>
          <a:stretch>
            <a:fillRect/>
          </a:stretch>
        </p:blipFill>
        <p:spPr>
          <a:xfrm>
            <a:off x="1285505" y="1930411"/>
            <a:ext cx="1917700" cy="305294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7" name="Rectangle 6"/>
          <p:cNvSpPr/>
          <p:nvPr userDrawn="1"/>
        </p:nvSpPr>
        <p:spPr>
          <a:xfrm>
            <a:off x="165494" y="2311879"/>
            <a:ext cx="7960589" cy="4745771"/>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186804" y="2334121"/>
            <a:ext cx="791070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Scenario</a:t>
            </a:r>
          </a:p>
        </p:txBody>
      </p:sp>
      <p:sp>
        <p:nvSpPr>
          <p:cNvPr id="10" name="Rectangle 9"/>
          <p:cNvSpPr/>
          <p:nvPr userDrawn="1"/>
        </p:nvSpPr>
        <p:spPr>
          <a:xfrm>
            <a:off x="248524" y="3036889"/>
            <a:ext cx="7756789" cy="402076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b="1" dirty="0">
                <a:solidFill>
                  <a:srgbClr val="0A2240"/>
                </a:solidFill>
                <a:effectLst/>
                <a:latin typeface="Verdana" charset="0"/>
                <a:ea typeface="Verdana" charset="0"/>
                <a:cs typeface="Verdana" charset="0"/>
              </a:rPr>
              <a:t>The IRB decided the study had no direct benefits to subjects. But the IRB was unclear about the severity of the risks and likelihood that they may occur. The IRB requested additional data on the probability and severity of the risks listed in the protocol.</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 investigator’s response was received and reviewed by the IRB Chair and two members who were at the meeting. </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They felt the data provided showed the risks were not severe and unlikely to actually occur. The study was approved.</a:t>
            </a:r>
          </a:p>
        </p:txBody>
      </p:sp>
      <p:sp>
        <p:nvSpPr>
          <p:cNvPr id="3" name="Rectangle 2"/>
          <p:cNvSpPr/>
          <p:nvPr userDrawn="1"/>
        </p:nvSpPr>
        <p:spPr>
          <a:xfrm>
            <a:off x="165494" y="731062"/>
            <a:ext cx="12563081" cy="1077218"/>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Read</a:t>
            </a:r>
            <a:r>
              <a:rPr lang="en-US" sz="1600" b="1" baseline="0" dirty="0">
                <a:solidFill>
                  <a:srgbClr val="0A2240"/>
                </a:solidFill>
                <a:effectLst/>
                <a:latin typeface="Verdana" charset="0"/>
                <a:ea typeface="Verdana" charset="0"/>
                <a:cs typeface="Verdana" charset="0"/>
              </a:rPr>
              <a:t> the requirements below. </a:t>
            </a:r>
            <a:endParaRPr lang="en-US" sz="1600" b="1" dirty="0">
              <a:solidFill>
                <a:srgbClr val="0A2240"/>
              </a:solidFill>
              <a:effectLst/>
              <a:latin typeface="Verdana" charset="0"/>
              <a:ea typeface="Verdana" charset="0"/>
              <a:cs typeface="Verdana" charset="0"/>
            </a:endParaRP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Select “AND” if you think both requirements</a:t>
            </a:r>
            <a:r>
              <a:rPr lang="en-US" sz="1600" b="1" baseline="0" dirty="0">
                <a:solidFill>
                  <a:srgbClr val="0A2240"/>
                </a:solidFill>
                <a:effectLst/>
                <a:latin typeface="Verdana" charset="0"/>
                <a:ea typeface="Verdana" charset="0"/>
                <a:cs typeface="Verdana" charset="0"/>
              </a:rPr>
              <a:t> must be satisfied. Select “OR” if only one of the two criteria are required by the regulations.</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4" name="Content Placeholder 3"/>
          <p:cNvSpPr>
            <a:spLocks noGrp="1"/>
          </p:cNvSpPr>
          <p:nvPr>
            <p:ph sz="quarter" idx="10"/>
          </p:nvPr>
        </p:nvSpPr>
        <p:spPr>
          <a:xfrm>
            <a:off x="9110663" y="2311400"/>
            <a:ext cx="2695575" cy="384721"/>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20" name="Rectangle 19"/>
          <p:cNvSpPr/>
          <p:nvPr userDrawn="1"/>
        </p:nvSpPr>
        <p:spPr>
          <a:xfrm>
            <a:off x="9194831" y="2311879"/>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Scientific</a:t>
            </a:r>
          </a:p>
        </p:txBody>
      </p:sp>
      <p:sp>
        <p:nvSpPr>
          <p:cNvPr id="21" name="Rectangle 20"/>
          <p:cNvSpPr/>
          <p:nvPr userDrawn="1"/>
        </p:nvSpPr>
        <p:spPr>
          <a:xfrm>
            <a:off x="9194831" y="3593212"/>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Non-Scientific</a:t>
            </a:r>
          </a:p>
        </p:txBody>
      </p:sp>
      <p:sp>
        <p:nvSpPr>
          <p:cNvPr id="22" name="Rectangle 21"/>
          <p:cNvSpPr/>
          <p:nvPr userDrawn="1"/>
        </p:nvSpPr>
        <p:spPr>
          <a:xfrm>
            <a:off x="9194831" y="4874545"/>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Scientific</a:t>
            </a:r>
          </a:p>
        </p:txBody>
      </p:sp>
      <p:sp>
        <p:nvSpPr>
          <p:cNvPr id="23" name="Rectangle 22"/>
          <p:cNvSpPr/>
          <p:nvPr userDrawn="1"/>
        </p:nvSpPr>
        <p:spPr>
          <a:xfrm>
            <a:off x="9194831" y="6155878"/>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Non-Scientific</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p:cNvSpPr/>
          <p:nvPr userDrawn="1"/>
        </p:nvSpPr>
        <p:spPr>
          <a:xfrm>
            <a:off x="17252" y="23183"/>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6" name="Rounded Rectangle 15"/>
          <p:cNvSpPr/>
          <p:nvPr userDrawn="1"/>
        </p:nvSpPr>
        <p:spPr>
          <a:xfrm>
            <a:off x="11901486" y="6879057"/>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
        <p:nvSpPr>
          <p:cNvPr id="21" name="Title 8"/>
          <p:cNvSpPr>
            <a:spLocks noGrp="1"/>
          </p:cNvSpPr>
          <p:nvPr>
            <p:ph type="title" hasCustomPrompt="1"/>
          </p:nvPr>
        </p:nvSpPr>
        <p:spPr>
          <a:xfrm>
            <a:off x="267856" y="251284"/>
            <a:ext cx="8667162" cy="492443"/>
          </a:xfrm>
        </p:spPr>
        <p:txBody>
          <a:bodyPr/>
          <a:lstStyle/>
          <a:p>
            <a:pPr marL="0" lvl="1"/>
            <a:r>
              <a:rPr lang="en-US" sz="3200" b="1" dirty="0">
                <a:solidFill>
                  <a:srgbClr val="0A2240"/>
                </a:solidFill>
                <a:effectLst/>
                <a:latin typeface="Verdana" charset="0"/>
                <a:ea typeface="Verdana" charset="0"/>
                <a:cs typeface="Verdana" charset="0"/>
              </a:rPr>
              <a:t>Defining</a:t>
            </a:r>
            <a:r>
              <a:rPr lang="en-US" sz="3200" b="1" baseline="0" dirty="0">
                <a:solidFill>
                  <a:srgbClr val="0A2240"/>
                </a:solidFill>
                <a:effectLst/>
                <a:latin typeface="Verdana" charset="0"/>
                <a:ea typeface="Verdana" charset="0"/>
                <a:cs typeface="Verdana" charset="0"/>
              </a:rPr>
              <a:t> &lt;topic&gt;</a:t>
            </a:r>
            <a:endParaRPr lang="en-US" sz="3200" b="1" dirty="0">
              <a:solidFill>
                <a:srgbClr val="0A2240"/>
              </a:solidFill>
              <a:effectLst/>
              <a:latin typeface="Verdana" charset="0"/>
              <a:ea typeface="Verdana" charset="0"/>
              <a:cs typeface="Verdana" charset="0"/>
            </a:endParaRPr>
          </a:p>
        </p:txBody>
      </p:sp>
      <p:sp>
        <p:nvSpPr>
          <p:cNvPr id="22" name="Text Placeholder 10"/>
          <p:cNvSpPr>
            <a:spLocks noGrp="1"/>
          </p:cNvSpPr>
          <p:nvPr>
            <p:ph type="body" sz="quarter" idx="10" hasCustomPrompt="1"/>
          </p:nvPr>
        </p:nvSpPr>
        <p:spPr>
          <a:xfrm>
            <a:off x="268288" y="851810"/>
            <a:ext cx="10460378" cy="943848"/>
          </a:xfrm>
        </p:spPr>
        <p:txBody>
          <a:bodyPr/>
          <a:lstStyle>
            <a:lvl2pPr marL="0" indent="0">
              <a:buNone/>
              <a:defRPr/>
            </a:lvl2p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0" dirty="0">
                <a:solidFill>
                  <a:srgbClr val="0A2240"/>
                </a:solidFill>
                <a:effectLst/>
                <a:latin typeface="Verdana" charset="0"/>
                <a:ea typeface="Verdana" charset="0"/>
                <a:cs typeface="Verdana" charset="0"/>
              </a:rPr>
              <a:t>Click</a:t>
            </a:r>
            <a:r>
              <a:rPr lang="en-US" sz="1600" b="0" baseline="0" dirty="0">
                <a:solidFill>
                  <a:srgbClr val="0A2240"/>
                </a:solidFill>
                <a:effectLst/>
                <a:latin typeface="Verdana" charset="0"/>
                <a:ea typeface="Verdana" charset="0"/>
                <a:cs typeface="Verdana" charset="0"/>
              </a:rPr>
              <a:t> on the timeline below to learn more.</a:t>
            </a:r>
            <a:endParaRPr lang="en-US" sz="1600" b="0" dirty="0">
              <a:solidFill>
                <a:srgbClr val="0A2240"/>
              </a:solidFill>
              <a:effectLst/>
              <a:latin typeface="Verdana" charset="0"/>
              <a:ea typeface="Verdana" charset="0"/>
              <a:cs typeface="Verdana" charset="0"/>
            </a:endParaRPr>
          </a:p>
        </p:txBody>
      </p:sp>
      <p:sp>
        <p:nvSpPr>
          <p:cNvPr id="5" name="Content Placeholder 4"/>
          <p:cNvSpPr>
            <a:spLocks noGrp="1"/>
          </p:cNvSpPr>
          <p:nvPr>
            <p:ph sz="quarter" idx="11"/>
          </p:nvPr>
        </p:nvSpPr>
        <p:spPr>
          <a:xfrm>
            <a:off x="268287" y="2252663"/>
            <a:ext cx="12417423" cy="384721"/>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23" name="Rectangle 22"/>
          <p:cNvSpPr/>
          <p:nvPr userDrawn="1"/>
        </p:nvSpPr>
        <p:spPr>
          <a:xfrm>
            <a:off x="4004422" y="2311879"/>
            <a:ext cx="8681289" cy="435012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4" name="TextBox 23"/>
          <p:cNvSpPr txBox="1"/>
          <p:nvPr userDrawn="1"/>
        </p:nvSpPr>
        <p:spPr>
          <a:xfrm>
            <a:off x="4004422" y="2316488"/>
            <a:ext cx="8311403" cy="446276"/>
          </a:xfrm>
          <a:prstGeom prst="rect">
            <a:avLst/>
          </a:prstGeom>
          <a:noFill/>
        </p:spPr>
        <p:txBody>
          <a:bodyPr wrap="square" rtlCol="0">
            <a:spAutoFit/>
          </a:bodyPr>
          <a:lstStyle/>
          <a:p>
            <a:r>
              <a:rPr lang="en-US"/>
              <a:t>Text</a:t>
            </a:r>
            <a:r>
              <a:rPr lang="en-US" baseline="0"/>
              <a:t> will appear here…</a:t>
            </a:r>
            <a:endParaRPr lang="en-US"/>
          </a:p>
        </p:txBody>
      </p:sp>
      <p:sp>
        <p:nvSpPr>
          <p:cNvPr id="25" name="Rectangle 24"/>
          <p:cNvSpPr/>
          <p:nvPr userDrawn="1"/>
        </p:nvSpPr>
        <p:spPr>
          <a:xfrm>
            <a:off x="165494" y="2311879"/>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effectLst/>
                <a:latin typeface="Verdana" panose="020B0604030504040204" pitchFamily="34" charset="0"/>
                <a:ea typeface="Verdana" panose="020B0604030504040204" pitchFamily="34" charset="0"/>
                <a:cs typeface="Verdana" panose="020B0604030504040204" pitchFamily="34" charset="0"/>
              </a:rPr>
              <a:t> 1</a:t>
            </a:r>
            <a:endPar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userDrawn="1"/>
        </p:nvSpPr>
        <p:spPr>
          <a:xfrm>
            <a:off x="165494" y="3593212"/>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userDrawn="1"/>
        </p:nvSpPr>
        <p:spPr>
          <a:xfrm>
            <a:off x="165494" y="4874545"/>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Concept 3</a:t>
            </a:r>
          </a:p>
        </p:txBody>
      </p:sp>
      <p:sp>
        <p:nvSpPr>
          <p:cNvPr id="28" name="Rectangle 27"/>
          <p:cNvSpPr/>
          <p:nvPr userDrawn="1"/>
        </p:nvSpPr>
        <p:spPr>
          <a:xfrm>
            <a:off x="165494" y="6155878"/>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 4</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Rectangle 7"/>
          <p:cNvSpPr/>
          <p:nvPr userDrawn="1"/>
        </p:nvSpPr>
        <p:spPr>
          <a:xfrm>
            <a:off x="17252" y="23183"/>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Title 8"/>
          <p:cNvSpPr>
            <a:spLocks noGrp="1"/>
          </p:cNvSpPr>
          <p:nvPr>
            <p:ph type="title" hasCustomPrompt="1"/>
          </p:nvPr>
        </p:nvSpPr>
        <p:spPr>
          <a:xfrm>
            <a:off x="267856" y="251284"/>
            <a:ext cx="8667162" cy="492443"/>
          </a:xfrm>
        </p:spPr>
        <p:txBody>
          <a:bodyPr/>
          <a:lstStyle/>
          <a:p>
            <a:pPr marL="0" lvl="1"/>
            <a:r>
              <a:rPr lang="en-US" sz="3200" b="1" dirty="0">
                <a:solidFill>
                  <a:srgbClr val="0A2240"/>
                </a:solidFill>
                <a:effectLst/>
                <a:latin typeface="Verdana" charset="0"/>
                <a:ea typeface="Verdana" charset="0"/>
                <a:cs typeface="Verdana" charset="0"/>
              </a:rPr>
              <a:t>Defining</a:t>
            </a:r>
            <a:r>
              <a:rPr lang="en-US" sz="3200" b="1" baseline="0" dirty="0">
                <a:solidFill>
                  <a:srgbClr val="0A2240"/>
                </a:solidFill>
                <a:effectLst/>
                <a:latin typeface="Verdana" charset="0"/>
                <a:ea typeface="Verdana" charset="0"/>
                <a:cs typeface="Verdana" charset="0"/>
              </a:rPr>
              <a:t> &lt;topic&gt;</a:t>
            </a:r>
            <a:endParaRPr lang="en-US" sz="3200" b="1" dirty="0">
              <a:solidFill>
                <a:srgbClr val="0A2240"/>
              </a:solidFill>
              <a:effectLst/>
              <a:latin typeface="Verdana" charset="0"/>
              <a:ea typeface="Verdana" charset="0"/>
              <a:cs typeface="Verdana" charset="0"/>
            </a:endParaRPr>
          </a:p>
        </p:txBody>
      </p:sp>
      <p:sp>
        <p:nvSpPr>
          <p:cNvPr id="11" name="Text Placeholder 10"/>
          <p:cNvSpPr>
            <a:spLocks noGrp="1"/>
          </p:cNvSpPr>
          <p:nvPr>
            <p:ph type="body" sz="quarter" idx="10" hasCustomPrompt="1"/>
          </p:nvPr>
        </p:nvSpPr>
        <p:spPr>
          <a:xfrm>
            <a:off x="268288" y="851810"/>
            <a:ext cx="10460378" cy="943848"/>
          </a:xfrm>
        </p:spPr>
        <p:txBody>
          <a:bodyPr/>
          <a:lstStyle>
            <a:lvl2pPr marL="0" indent="0">
              <a:buNone/>
              <a:defRPr/>
            </a:lvl2p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0" dirty="0">
                <a:solidFill>
                  <a:srgbClr val="0A2240"/>
                </a:solidFill>
                <a:effectLst/>
                <a:latin typeface="Verdana" charset="0"/>
                <a:ea typeface="Verdana" charset="0"/>
                <a:cs typeface="Verdana" charset="0"/>
              </a:rPr>
              <a:t>Click</a:t>
            </a:r>
            <a:r>
              <a:rPr lang="en-US" sz="1600" b="0" baseline="0" dirty="0">
                <a:solidFill>
                  <a:srgbClr val="0A2240"/>
                </a:solidFill>
                <a:effectLst/>
                <a:latin typeface="Verdana" charset="0"/>
                <a:ea typeface="Verdana" charset="0"/>
                <a:cs typeface="Verdana" charset="0"/>
              </a:rPr>
              <a:t> on the timeline below to learn more.</a:t>
            </a:r>
            <a:endParaRPr lang="en-US" sz="1600" b="0" dirty="0">
              <a:solidFill>
                <a:srgbClr val="0A2240"/>
              </a:solidFill>
              <a:effectLst/>
              <a:latin typeface="Verdana" charset="0"/>
              <a:ea typeface="Verdana" charset="0"/>
              <a:cs typeface="Verdana" charset="0"/>
            </a:endParaRPr>
          </a:p>
        </p:txBody>
      </p:sp>
      <p:cxnSp>
        <p:nvCxnSpPr>
          <p:cNvPr id="24" name="Straight Arrow Connector 23"/>
          <p:cNvCxnSpPr/>
          <p:nvPr userDrawn="1"/>
        </p:nvCxnSpPr>
        <p:spPr>
          <a:xfrm flipV="1">
            <a:off x="513437" y="6585694"/>
            <a:ext cx="11802388" cy="28578"/>
          </a:xfrm>
          <a:prstGeom prst="straightConnector1">
            <a:avLst/>
          </a:prstGeom>
          <a:ln w="2603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1099224" y="6159859"/>
            <a:ext cx="1506144" cy="851671"/>
          </a:xfrm>
          <a:prstGeom prst="rect">
            <a:avLst/>
          </a:prstGeom>
          <a:solidFill>
            <a:srgbClr val="0A2240"/>
          </a:solidFill>
        </p:spPr>
        <p:txBody>
          <a:bodyPr wrap="square" anchor="ctr">
            <a:noAutofit/>
          </a:bodyPr>
          <a:lstStyle/>
          <a:p>
            <a:pPr algn="ctr"/>
            <a:r>
              <a:rPr lang="en-US" sz="1400" b="1">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a:solidFill>
                  <a:schemeClr val="bg2"/>
                </a:solidFill>
                <a:latin typeface="Verdana" panose="020B0604030504040204" pitchFamily="34" charset="0"/>
                <a:ea typeface="Verdana" panose="020B0604030504040204" pitchFamily="34" charset="0"/>
                <a:cs typeface="Verdana" panose="020B0604030504040204" pitchFamily="34" charset="0"/>
              </a:rPr>
              <a:t> 1</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userDrawn="1"/>
        </p:nvSpPr>
        <p:spPr>
          <a:xfrm>
            <a:off x="3806990" y="6159860"/>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userDrawn="1"/>
        </p:nvSpPr>
        <p:spPr>
          <a:xfrm>
            <a:off x="6514756"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3</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userDrawn="1"/>
        </p:nvSpPr>
        <p:spPr>
          <a:xfrm>
            <a:off x="9222522"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4</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Content Placeholder 34"/>
          <p:cNvSpPr>
            <a:spLocks noGrp="1"/>
          </p:cNvSpPr>
          <p:nvPr>
            <p:ph sz="quarter" idx="12"/>
          </p:nvPr>
        </p:nvSpPr>
        <p:spPr>
          <a:xfrm>
            <a:off x="295470" y="2131843"/>
            <a:ext cx="8833983" cy="1760409"/>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Rectangle 7"/>
          <p:cNvSpPr/>
          <p:nvPr userDrawn="1"/>
        </p:nvSpPr>
        <p:spPr>
          <a:xfrm>
            <a:off x="17252" y="23183"/>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Title 8"/>
          <p:cNvSpPr>
            <a:spLocks noGrp="1"/>
          </p:cNvSpPr>
          <p:nvPr>
            <p:ph type="title" hasCustomPrompt="1"/>
          </p:nvPr>
        </p:nvSpPr>
        <p:spPr>
          <a:xfrm>
            <a:off x="267856" y="251284"/>
            <a:ext cx="8667162" cy="492443"/>
          </a:xfrm>
        </p:spPr>
        <p:txBody>
          <a:bodyPr/>
          <a:lstStyle/>
          <a:p>
            <a:pPr marL="0" lvl="1"/>
            <a:r>
              <a:rPr lang="en-US" sz="3200" b="1" dirty="0">
                <a:solidFill>
                  <a:srgbClr val="0A2240"/>
                </a:solidFill>
                <a:effectLst/>
                <a:latin typeface="Verdana" charset="0"/>
                <a:ea typeface="Verdana" charset="0"/>
                <a:cs typeface="Verdana" charset="0"/>
              </a:rPr>
              <a:t>Defining</a:t>
            </a:r>
            <a:r>
              <a:rPr lang="en-US" sz="3200" b="1" baseline="0" dirty="0">
                <a:solidFill>
                  <a:srgbClr val="0A2240"/>
                </a:solidFill>
                <a:effectLst/>
                <a:latin typeface="Verdana" charset="0"/>
                <a:ea typeface="Verdana" charset="0"/>
                <a:cs typeface="Verdana" charset="0"/>
              </a:rPr>
              <a:t> &lt;topic&gt;</a:t>
            </a:r>
            <a:endParaRPr lang="en-US" sz="3200" b="1" dirty="0">
              <a:solidFill>
                <a:srgbClr val="0A2240"/>
              </a:solidFill>
              <a:effectLst/>
              <a:latin typeface="Verdana" charset="0"/>
              <a:ea typeface="Verdana" charset="0"/>
              <a:cs typeface="Verdana" charset="0"/>
            </a:endParaRPr>
          </a:p>
        </p:txBody>
      </p:sp>
      <p:sp>
        <p:nvSpPr>
          <p:cNvPr id="11" name="Text Placeholder 10"/>
          <p:cNvSpPr>
            <a:spLocks noGrp="1"/>
          </p:cNvSpPr>
          <p:nvPr>
            <p:ph type="body" sz="quarter" idx="10" hasCustomPrompt="1"/>
          </p:nvPr>
        </p:nvSpPr>
        <p:spPr>
          <a:xfrm>
            <a:off x="268288" y="851810"/>
            <a:ext cx="10460378" cy="943848"/>
          </a:xfrm>
        </p:spPr>
        <p:txBody>
          <a:bodyPr/>
          <a:lstStyle>
            <a:lvl2pPr marL="0" indent="0">
              <a:buNone/>
              <a:defRPr/>
            </a:lvl2p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0" dirty="0">
                <a:solidFill>
                  <a:srgbClr val="0A2240"/>
                </a:solidFill>
                <a:effectLst/>
                <a:latin typeface="Verdana" charset="0"/>
                <a:ea typeface="Verdana" charset="0"/>
                <a:cs typeface="Verdana" charset="0"/>
              </a:rPr>
              <a:t>Click</a:t>
            </a:r>
            <a:r>
              <a:rPr lang="en-US" sz="1600" b="0" baseline="0" dirty="0">
                <a:solidFill>
                  <a:srgbClr val="0A2240"/>
                </a:solidFill>
                <a:effectLst/>
                <a:latin typeface="Verdana" charset="0"/>
                <a:ea typeface="Verdana" charset="0"/>
                <a:cs typeface="Verdana" charset="0"/>
              </a:rPr>
              <a:t> on the timeline below to learn more.</a:t>
            </a:r>
            <a:endParaRPr lang="en-US" sz="1600" b="0" dirty="0">
              <a:solidFill>
                <a:srgbClr val="0A2240"/>
              </a:solidFill>
              <a:effectLst/>
              <a:latin typeface="Verdana" charset="0"/>
              <a:ea typeface="Verdana" charset="0"/>
              <a:cs typeface="Verdana" charset="0"/>
            </a:endParaRPr>
          </a:p>
        </p:txBody>
      </p:sp>
      <p:cxnSp>
        <p:nvCxnSpPr>
          <p:cNvPr id="24" name="Straight Arrow Connector 23"/>
          <p:cNvCxnSpPr/>
          <p:nvPr userDrawn="1"/>
        </p:nvCxnSpPr>
        <p:spPr>
          <a:xfrm flipV="1">
            <a:off x="513437" y="6585694"/>
            <a:ext cx="11802388" cy="28578"/>
          </a:xfrm>
          <a:prstGeom prst="straightConnector1">
            <a:avLst/>
          </a:prstGeom>
          <a:ln w="2603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1099224" y="6159859"/>
            <a:ext cx="1506144" cy="851671"/>
          </a:xfrm>
          <a:prstGeom prst="rect">
            <a:avLst/>
          </a:prstGeom>
          <a:solidFill>
            <a:srgbClr val="0A2240"/>
          </a:solidFill>
        </p:spPr>
        <p:txBody>
          <a:bodyPr wrap="square" anchor="ctr">
            <a:noAutofit/>
          </a:bodyPr>
          <a:lstStyle/>
          <a:p>
            <a:pPr algn="ctr"/>
            <a:r>
              <a:rPr lang="en-US" sz="1400" b="1">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a:solidFill>
                  <a:schemeClr val="bg2"/>
                </a:solidFill>
                <a:latin typeface="Verdana" panose="020B0604030504040204" pitchFamily="34" charset="0"/>
                <a:ea typeface="Verdana" panose="020B0604030504040204" pitchFamily="34" charset="0"/>
                <a:cs typeface="Verdana" panose="020B0604030504040204" pitchFamily="34" charset="0"/>
              </a:rPr>
              <a:t> 1</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userDrawn="1"/>
        </p:nvSpPr>
        <p:spPr>
          <a:xfrm>
            <a:off x="3806990" y="6159860"/>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userDrawn="1"/>
        </p:nvSpPr>
        <p:spPr>
          <a:xfrm>
            <a:off x="6514756"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3</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userDrawn="1"/>
        </p:nvSpPr>
        <p:spPr>
          <a:xfrm>
            <a:off x="9222522"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4</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Content Placeholder 34"/>
          <p:cNvSpPr>
            <a:spLocks noGrp="1"/>
          </p:cNvSpPr>
          <p:nvPr>
            <p:ph sz="quarter" idx="12"/>
          </p:nvPr>
        </p:nvSpPr>
        <p:spPr>
          <a:xfrm>
            <a:off x="295470" y="2131843"/>
            <a:ext cx="8833983" cy="1760409"/>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12" name="Rectangle 11"/>
          <p:cNvSpPr/>
          <p:nvPr userDrawn="1"/>
        </p:nvSpPr>
        <p:spPr>
          <a:xfrm>
            <a:off x="416859" y="2327709"/>
            <a:ext cx="2877670" cy="3061196"/>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3" name="TextBox 12"/>
          <p:cNvSpPr txBox="1"/>
          <p:nvPr userDrawn="1"/>
        </p:nvSpPr>
        <p:spPr>
          <a:xfrm>
            <a:off x="468967" y="2349921"/>
            <a:ext cx="2825561" cy="338554"/>
          </a:xfrm>
          <a:prstGeom prst="rect">
            <a:avLst/>
          </a:prstGeom>
          <a:noFill/>
        </p:spPr>
        <p:txBody>
          <a:bodyPr wrap="square" rtlCol="0">
            <a:spAutoFit/>
          </a:bodyPr>
          <a:lstStyle/>
          <a:p>
            <a:r>
              <a:rPr lang="en-US" sz="1600" dirty="0"/>
              <a:t>Text</a:t>
            </a:r>
            <a:r>
              <a:rPr lang="en-US" sz="1600" baseline="0" dirty="0"/>
              <a:t> will appear here…</a:t>
            </a:r>
            <a:endParaRPr lang="en-US" sz="1600" dirty="0"/>
          </a:p>
        </p:txBody>
      </p:sp>
      <p:cxnSp>
        <p:nvCxnSpPr>
          <p:cNvPr id="14" name="Straight Connector 13"/>
          <p:cNvCxnSpPr/>
          <p:nvPr userDrawn="1"/>
        </p:nvCxnSpPr>
        <p:spPr>
          <a:xfrm flipH="1">
            <a:off x="1852296" y="5388905"/>
            <a:ext cx="3398" cy="770954"/>
          </a:xfrm>
          <a:prstGeom prst="line">
            <a:avLst/>
          </a:prstGeom>
          <a:ln w="38100">
            <a:solidFill>
              <a:srgbClr val="0A224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rgbClr val="0A2240"/>
        </a:solidFill>
        <a:effectLst/>
      </p:bgPr>
    </p:bg>
    <p:spTree>
      <p:nvGrpSpPr>
        <p:cNvPr id="1" name=""/>
        <p:cNvGrpSpPr/>
        <p:nvPr/>
      </p:nvGrpSpPr>
      <p:grpSpPr>
        <a:xfrm>
          <a:off x="0" y="0"/>
          <a:ext cx="0" cy="0"/>
          <a:chOff x="0" y="0"/>
          <a:chExt cx="0" cy="0"/>
        </a:xfrm>
      </p:grpSpPr>
      <p:sp>
        <p:nvSpPr>
          <p:cNvPr id="8" name="Rectangle 7"/>
          <p:cNvSpPr/>
          <p:nvPr userDrawn="1"/>
        </p:nvSpPr>
        <p:spPr>
          <a:xfrm>
            <a:off x="13447" y="1972235"/>
            <a:ext cx="12715128" cy="537226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6" name="Rectangle 15"/>
          <p:cNvSpPr/>
          <p:nvPr userDrawn="1"/>
        </p:nvSpPr>
        <p:spPr>
          <a:xfrm>
            <a:off x="1954173" y="76769"/>
            <a:ext cx="10675796" cy="1092607"/>
          </a:xfrm>
          <a:prstGeom prst="rect">
            <a:avLst/>
          </a:prstGeom>
        </p:spPr>
        <p:txBody>
          <a:bodyPr wrap="square">
            <a:spAutoFit/>
          </a:bodyPr>
          <a:lstStyle/>
          <a:p>
            <a:r>
              <a:rPr lang="en-US" sz="24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Welcome!</a:t>
            </a:r>
          </a:p>
          <a:p>
            <a:endParaRPr lang="en-US"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a:p>
            <a:r>
              <a:rPr lang="en-US" sz="18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I’ll be guiding you through today’s course objectives.</a:t>
            </a:r>
            <a:endParaRPr lang="en-US" sz="1800" dirty="0">
              <a:solidFill>
                <a:srgbClr val="0A2240"/>
              </a:solidFill>
              <a:effectLst/>
            </a:endParaRPr>
          </a:p>
        </p:txBody>
      </p:sp>
      <p:pic>
        <p:nvPicPr>
          <p:cNvPr id="3" name="Picture 2"/>
          <p:cNvPicPr>
            <a:picLocks noChangeAspect="1"/>
          </p:cNvPicPr>
          <p:nvPr userDrawn="1"/>
        </p:nvPicPr>
        <p:blipFill rotWithShape="1">
          <a:blip r:embed="rId2" cstate="print"/>
          <a:srcRect b="47736"/>
          <a:stretch/>
        </p:blipFill>
        <p:spPr>
          <a:xfrm>
            <a:off x="14068" y="76769"/>
            <a:ext cx="2009854" cy="1895466"/>
          </a:xfrm>
          <a:prstGeom prst="rect">
            <a:avLst/>
          </a:prstGeom>
        </p:spPr>
      </p:pic>
      <p:sp>
        <p:nvSpPr>
          <p:cNvPr id="4" name="Text Placeholder 3"/>
          <p:cNvSpPr>
            <a:spLocks noGrp="1"/>
          </p:cNvSpPr>
          <p:nvPr>
            <p:ph type="body" sz="quarter" idx="11" hasCustomPrompt="1"/>
          </p:nvPr>
        </p:nvSpPr>
        <p:spPr>
          <a:xfrm>
            <a:off x="579811" y="2829105"/>
            <a:ext cx="5791200" cy="1744067"/>
          </a:xfrm>
        </p:spPr>
        <p:txBody>
          <a:bodyPr/>
          <a:lstStyle>
            <a:lvl1pPr>
              <a:buClr>
                <a:srgbClr val="0A2240"/>
              </a:buClr>
              <a:defRPr baseline="0">
                <a:latin typeface="Verdana" charset="0"/>
                <a:ea typeface="Verdana" charset="0"/>
                <a:cs typeface="Verdana" charset="0"/>
              </a:defRPr>
            </a:lvl1pPr>
            <a:lvl2pPr>
              <a:buClr>
                <a:srgbClr val="0A2240"/>
              </a:buClr>
              <a:defRPr/>
            </a:lvl2pPr>
            <a:lvl3pPr>
              <a:buClr>
                <a:srgbClr val="0A2240"/>
              </a:buClr>
              <a:defRPr/>
            </a:lvl3pPr>
            <a:lvl4pPr>
              <a:buClr>
                <a:srgbClr val="0A2240"/>
              </a:buClr>
              <a:defRPr/>
            </a:lvl4pPr>
            <a:lvl5pPr>
              <a:buClr>
                <a:srgbClr val="0A2240"/>
              </a:buClr>
              <a:defRPr/>
            </a:lvl5pPr>
          </a:lstStyle>
          <a:p>
            <a:pPr lvl="0"/>
            <a:r>
              <a:rPr lang="en-US" dirty="0"/>
              <a:t>Objective 1</a:t>
            </a:r>
          </a:p>
          <a:p>
            <a:pPr lvl="0"/>
            <a:r>
              <a:rPr lang="en-US" dirty="0"/>
              <a:t>Objective 2</a:t>
            </a:r>
          </a:p>
          <a:p>
            <a:pPr lvl="0"/>
            <a:r>
              <a:rPr lang="en-US" dirty="0"/>
              <a:t>Objective 3</a:t>
            </a:r>
          </a:p>
        </p:txBody>
      </p:sp>
      <p:sp>
        <p:nvSpPr>
          <p:cNvPr id="5" name="Title 4"/>
          <p:cNvSpPr>
            <a:spLocks noGrp="1"/>
          </p:cNvSpPr>
          <p:nvPr>
            <p:ph type="title" hasCustomPrompt="1"/>
          </p:nvPr>
        </p:nvSpPr>
        <p:spPr>
          <a:xfrm>
            <a:off x="298780" y="2108409"/>
            <a:ext cx="8667162" cy="384721"/>
          </a:xfrm>
        </p:spPr>
        <p:txBody>
          <a:bodyPr/>
          <a:lstStyle>
            <a:lvl1pPr>
              <a:defRPr baseline="0"/>
            </a:lvl1pPr>
          </a:lstStyle>
          <a:p>
            <a:r>
              <a:rPr lang="en-US" dirty="0"/>
              <a:t>Course Objectives: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4287" y="339372"/>
            <a:ext cx="10478976" cy="384721"/>
          </a:xfrm>
          <a:effectLst/>
        </p:spPr>
        <p:txBody>
          <a:bodyPr/>
          <a:lstStyle>
            <a:lvl1pPr>
              <a:defRPr>
                <a:solidFill>
                  <a:srgbClr val="0A2240"/>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423863" y="1155700"/>
            <a:ext cx="10479087" cy="1831271"/>
          </a:xfrm>
          <a:noFill/>
          <a:effectLst/>
        </p:spPr>
        <p:txBody>
          <a:bodyPr/>
          <a:lstStyle>
            <a:lvl1pPr>
              <a:buClr>
                <a:srgbClr val="0A2240"/>
              </a:buClr>
              <a:defRPr/>
            </a:lvl1pPr>
            <a:lvl2pPr>
              <a:buClr>
                <a:srgbClr val="0A2240"/>
              </a:buClr>
              <a:defRPr/>
            </a:lvl2pPr>
            <a:lvl3pPr>
              <a:buClr>
                <a:srgbClr val="0A2240"/>
              </a:buClr>
              <a:defRPr/>
            </a:lvl3pPr>
            <a:lvl4pPr>
              <a:buClr>
                <a:srgbClr val="0A2240"/>
              </a:buClr>
              <a:defRPr/>
            </a:lvl4pPr>
            <a:lvl5pPr>
              <a:buClr>
                <a:srgbClr val="0A224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4514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2240"/>
                </a:solidFill>
              </a:defRPr>
            </a:lvl1pPr>
          </a:lstStyle>
          <a:p>
            <a:r>
              <a:rPr lang="en-US"/>
              <a:t>Click to edit Master title style</a:t>
            </a:r>
            <a:endParaRPr lang="en-US" dirty="0"/>
          </a:p>
        </p:txBody>
      </p:sp>
    </p:spTree>
    <p:extLst>
      <p:ext uri="{BB962C8B-B14F-4D97-AF65-F5344CB8AC3E}">
        <p14:creationId xmlns:p14="http://schemas.microsoft.com/office/powerpoint/2010/main" val="2867446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rgbClr val="0A2240"/>
        </a:solidFill>
        <a:effectLst/>
      </p:bgPr>
    </p:bg>
    <p:spTree>
      <p:nvGrpSpPr>
        <p:cNvPr id="1" name=""/>
        <p:cNvGrpSpPr/>
        <p:nvPr/>
      </p:nvGrpSpPr>
      <p:grpSpPr>
        <a:xfrm>
          <a:off x="0" y="0"/>
          <a:ext cx="0" cy="0"/>
          <a:chOff x="0" y="0"/>
          <a:chExt cx="0" cy="0"/>
        </a:xfrm>
      </p:grpSpPr>
      <p:sp>
        <p:nvSpPr>
          <p:cNvPr id="9" name="Rectangle 8"/>
          <p:cNvSpPr/>
          <p:nvPr userDrawn="1"/>
        </p:nvSpPr>
        <p:spPr>
          <a:xfrm>
            <a:off x="35859" y="1986233"/>
            <a:ext cx="12728574" cy="539797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57" y="4943571"/>
            <a:ext cx="2199015" cy="2284066"/>
          </a:xfrm>
          <a:prstGeom prst="rect">
            <a:avLst/>
          </a:prstGeom>
        </p:spPr>
      </p:pic>
      <p:pic>
        <p:nvPicPr>
          <p:cNvPr id="13" name="Picture 12"/>
          <p:cNvPicPr>
            <a:picLocks noChangeAspect="1"/>
          </p:cNvPicPr>
          <p:nvPr userDrawn="1"/>
        </p:nvPicPr>
        <p:blipFill>
          <a:blip r:embed="rId3" cstate="print"/>
          <a:stretch>
            <a:fillRect/>
          </a:stretch>
        </p:blipFill>
        <p:spPr>
          <a:xfrm>
            <a:off x="702329" y="4984120"/>
            <a:ext cx="488768" cy="438114"/>
          </a:xfrm>
          <a:prstGeom prst="rect">
            <a:avLst/>
          </a:prstGeom>
          <a:noFill/>
        </p:spPr>
      </p:pic>
      <p:pic>
        <p:nvPicPr>
          <p:cNvPr id="14" name="Picture 13"/>
          <p:cNvPicPr>
            <a:picLocks noChangeAspect="1"/>
          </p:cNvPicPr>
          <p:nvPr userDrawn="1"/>
        </p:nvPicPr>
        <p:blipFill>
          <a:blip r:embed="rId3" cstate="print"/>
          <a:stretch>
            <a:fillRect/>
          </a:stretch>
        </p:blipFill>
        <p:spPr>
          <a:xfrm>
            <a:off x="702329" y="5666478"/>
            <a:ext cx="488768" cy="438114"/>
          </a:xfrm>
          <a:prstGeom prst="rect">
            <a:avLst/>
          </a:prstGeom>
          <a:noFill/>
        </p:spPr>
      </p:pic>
      <p:pic>
        <p:nvPicPr>
          <p:cNvPr id="15" name="Picture 14"/>
          <p:cNvPicPr>
            <a:picLocks noChangeAspect="1"/>
          </p:cNvPicPr>
          <p:nvPr userDrawn="1"/>
        </p:nvPicPr>
        <p:blipFill>
          <a:blip r:embed="rId3" cstate="print"/>
          <a:stretch>
            <a:fillRect/>
          </a:stretch>
        </p:blipFill>
        <p:spPr>
          <a:xfrm>
            <a:off x="702329" y="6306287"/>
            <a:ext cx="488768" cy="438114"/>
          </a:xfrm>
          <a:prstGeom prst="rect">
            <a:avLst/>
          </a:prstGeom>
          <a:noFill/>
        </p:spPr>
      </p:pic>
      <p:sp>
        <p:nvSpPr>
          <p:cNvPr id="16" name="Rectangle 15"/>
          <p:cNvSpPr/>
          <p:nvPr userDrawn="1"/>
        </p:nvSpPr>
        <p:spPr>
          <a:xfrm>
            <a:off x="80349" y="277524"/>
            <a:ext cx="3378663" cy="446276"/>
          </a:xfrm>
          <a:prstGeom prst="rect">
            <a:avLst/>
          </a:prstGeom>
        </p:spPr>
        <p:txBody>
          <a:bodyPr wrap="square">
            <a:spAutoFit/>
          </a:bodyPr>
          <a:lstStyle/>
          <a:p>
            <a:r>
              <a:rPr lang="en-US"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Conclusion</a:t>
            </a:r>
            <a:endParaRPr lang="en-US" dirty="0">
              <a:solidFill>
                <a:schemeClr val="bg2"/>
              </a:solidFill>
              <a:effectLst/>
            </a:endParaRPr>
          </a:p>
        </p:txBody>
      </p:sp>
      <p:pic>
        <p:nvPicPr>
          <p:cNvPr id="17" name="Picture 16"/>
          <p:cNvPicPr>
            <a:picLocks noChangeAspect="1"/>
          </p:cNvPicPr>
          <p:nvPr userDrawn="1"/>
        </p:nvPicPr>
        <p:blipFill>
          <a:blip r:embed="rId4" cstate="print"/>
          <a:stretch>
            <a:fillRect/>
          </a:stretch>
        </p:blipFill>
        <p:spPr>
          <a:xfrm>
            <a:off x="0" y="38764"/>
            <a:ext cx="1752721" cy="1947468"/>
          </a:xfrm>
          <a:prstGeom prst="rect">
            <a:avLst/>
          </a:prstGeom>
        </p:spPr>
      </p:pic>
      <p:sp>
        <p:nvSpPr>
          <p:cNvPr id="2" name="Title 1"/>
          <p:cNvSpPr>
            <a:spLocks noGrp="1"/>
          </p:cNvSpPr>
          <p:nvPr>
            <p:ph type="title" hasCustomPrompt="1"/>
          </p:nvPr>
        </p:nvSpPr>
        <p:spPr>
          <a:xfrm>
            <a:off x="1833070" y="144380"/>
            <a:ext cx="10895505" cy="384721"/>
          </a:xfrm>
          <a:ln>
            <a:noFill/>
          </a:ln>
        </p:spPr>
        <p:txBody>
          <a:bodyPr/>
          <a:lstStyle>
            <a:lvl1pPr>
              <a:defRPr b="1" baseline="0"/>
            </a:lvl1pPr>
          </a:lstStyle>
          <a:p>
            <a:r>
              <a:rPr lang="en-US" dirty="0"/>
              <a:t>Well done!</a:t>
            </a:r>
          </a:p>
        </p:txBody>
      </p:sp>
      <p:sp>
        <p:nvSpPr>
          <p:cNvPr id="4" name="Text Placeholder 3"/>
          <p:cNvSpPr>
            <a:spLocks noGrp="1"/>
          </p:cNvSpPr>
          <p:nvPr>
            <p:ph type="body" sz="quarter" idx="10" hasCustomPrompt="1"/>
          </p:nvPr>
        </p:nvSpPr>
        <p:spPr>
          <a:xfrm>
            <a:off x="1833563" y="677595"/>
            <a:ext cx="10895012" cy="1064394"/>
          </a:xfrm>
          <a:ln>
            <a:noFill/>
          </a:ln>
        </p:spPr>
        <p:txBody>
          <a:bodyPr/>
          <a:lstStyle>
            <a:lvl1pPr>
              <a:defRPr baseline="0">
                <a:solidFill>
                  <a:srgbClr val="0A2240"/>
                </a:solidFill>
                <a:latin typeface="Verdana" charset="0"/>
                <a:ea typeface="Verdana" charset="0"/>
                <a:cs typeface="Verdana" charset="0"/>
              </a:defRPr>
            </a:lvl1p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dirty="0">
                <a:latin typeface="Verdana" charset="0"/>
                <a:ea typeface="Verdana" charset="0"/>
                <a:cs typeface="Verdana" charset="0"/>
              </a:rPr>
              <a:t>You should now have a good understanding of &lt;topic&gt;.</a:t>
            </a:r>
          </a:p>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dirty="0">
                <a:latin typeface="Verdana" charset="0"/>
                <a:ea typeface="Verdana" charset="0"/>
                <a:cs typeface="Verdana" charset="0"/>
              </a:rPr>
              <a:t>You may now exit the course.</a:t>
            </a:r>
            <a:endParaRPr lang="en-US" dirty="0"/>
          </a:p>
        </p:txBody>
      </p:sp>
      <p:sp>
        <p:nvSpPr>
          <p:cNvPr id="20" name="Text Placeholder 3"/>
          <p:cNvSpPr>
            <a:spLocks noGrp="1"/>
          </p:cNvSpPr>
          <p:nvPr>
            <p:ph type="body" sz="quarter" idx="11" hasCustomPrompt="1"/>
          </p:nvPr>
        </p:nvSpPr>
        <p:spPr>
          <a:xfrm>
            <a:off x="579811" y="2829105"/>
            <a:ext cx="5791200" cy="1744067"/>
          </a:xfrm>
        </p:spPr>
        <p:txBody>
          <a:bodyPr/>
          <a:lstStyle>
            <a:lvl1pPr>
              <a:buClr>
                <a:srgbClr val="0A2240"/>
              </a:buClr>
              <a:defRPr baseline="0">
                <a:latin typeface="Verdana" charset="0"/>
                <a:ea typeface="Verdana" charset="0"/>
                <a:cs typeface="Verdana" charset="0"/>
              </a:defRPr>
            </a:lvl1pPr>
            <a:lvl2pPr>
              <a:buClr>
                <a:srgbClr val="0A2240"/>
              </a:buClr>
              <a:defRPr/>
            </a:lvl2pPr>
            <a:lvl3pPr>
              <a:buClr>
                <a:srgbClr val="0A2240"/>
              </a:buClr>
              <a:defRPr/>
            </a:lvl3pPr>
            <a:lvl4pPr>
              <a:buClr>
                <a:srgbClr val="0A2240"/>
              </a:buClr>
              <a:defRPr/>
            </a:lvl4pPr>
            <a:lvl5pPr>
              <a:buClr>
                <a:srgbClr val="0A2240"/>
              </a:buClr>
              <a:defRPr/>
            </a:lvl5pPr>
          </a:lstStyle>
          <a:p>
            <a:pPr lvl="0"/>
            <a:r>
              <a:rPr lang="en-US" dirty="0"/>
              <a:t>Objective 1</a:t>
            </a:r>
          </a:p>
          <a:p>
            <a:pPr lvl="0"/>
            <a:r>
              <a:rPr lang="en-US" dirty="0"/>
              <a:t>Objective 2</a:t>
            </a:r>
          </a:p>
          <a:p>
            <a:pPr lvl="0"/>
            <a:r>
              <a:rPr lang="en-US" dirty="0"/>
              <a:t>Objective 3</a:t>
            </a:r>
          </a:p>
        </p:txBody>
      </p:sp>
      <p:sp>
        <p:nvSpPr>
          <p:cNvPr id="21" name="Title 4"/>
          <p:cNvSpPr txBox="1">
            <a:spLocks/>
          </p:cNvSpPr>
          <p:nvPr userDrawn="1"/>
        </p:nvSpPr>
        <p:spPr bwMode="auto">
          <a:xfrm>
            <a:off x="298780" y="2108409"/>
            <a:ext cx="8667162"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0" i="0" kern="1200" baseline="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a:t>Course Objectives: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rgbClr val="0A2240"/>
        </a:solidFill>
        <a:effectLst/>
      </p:bgPr>
    </p:bg>
    <p:spTree>
      <p:nvGrpSpPr>
        <p:cNvPr id="1" name=""/>
        <p:cNvGrpSpPr/>
        <p:nvPr/>
      </p:nvGrpSpPr>
      <p:grpSpPr>
        <a:xfrm>
          <a:off x="0" y="0"/>
          <a:ext cx="0" cy="0"/>
          <a:chOff x="0" y="0"/>
          <a:chExt cx="0" cy="0"/>
        </a:xfrm>
      </p:grpSpPr>
      <p:sp>
        <p:nvSpPr>
          <p:cNvPr id="8" name="Rectangle 7"/>
          <p:cNvSpPr/>
          <p:nvPr userDrawn="1"/>
        </p:nvSpPr>
        <p:spPr>
          <a:xfrm>
            <a:off x="13447" y="1813463"/>
            <a:ext cx="12715128" cy="553103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2" name="Picture 1"/>
          <p:cNvPicPr>
            <a:picLocks noChangeAspect="1"/>
          </p:cNvPicPr>
          <p:nvPr userDrawn="1"/>
        </p:nvPicPr>
        <p:blipFill>
          <a:blip r:embed="rId2" cstate="print"/>
          <a:stretch>
            <a:fillRect/>
          </a:stretch>
        </p:blipFill>
        <p:spPr>
          <a:xfrm>
            <a:off x="13447" y="48633"/>
            <a:ext cx="1320550" cy="1764830"/>
          </a:xfrm>
          <a:prstGeom prst="rect">
            <a:avLst/>
          </a:prstGeom>
        </p:spPr>
      </p:pic>
      <p:sp>
        <p:nvSpPr>
          <p:cNvPr id="4" name="Title 3"/>
          <p:cNvSpPr>
            <a:spLocks noGrp="1"/>
          </p:cNvSpPr>
          <p:nvPr>
            <p:ph type="title"/>
          </p:nvPr>
        </p:nvSpPr>
        <p:spPr>
          <a:xfrm>
            <a:off x="1702778" y="353967"/>
            <a:ext cx="8667162" cy="384721"/>
          </a:xfrm>
        </p:spPr>
        <p:txBody>
          <a:bodyPr/>
          <a:lstStyle>
            <a:lvl1pPr>
              <a:defRPr b="1"/>
            </a:lvl1pPr>
          </a:lstStyle>
          <a:p>
            <a:r>
              <a:rPr lang="en-US"/>
              <a:t>Click to edit Master title style</a:t>
            </a:r>
            <a:endParaRPr lang="en-US" dirty="0"/>
          </a:p>
        </p:txBody>
      </p:sp>
      <p:sp>
        <p:nvSpPr>
          <p:cNvPr id="6" name="Text Placeholder 5"/>
          <p:cNvSpPr>
            <a:spLocks noGrp="1"/>
          </p:cNvSpPr>
          <p:nvPr>
            <p:ph type="body" sz="quarter" idx="10"/>
          </p:nvPr>
        </p:nvSpPr>
        <p:spPr>
          <a:xfrm>
            <a:off x="343353" y="1987991"/>
            <a:ext cx="11707813"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_Custom Layout">
    <p:bg>
      <p:bgPr>
        <a:solidFill>
          <a:srgbClr val="0A2240"/>
        </a:solidFill>
        <a:effectLst/>
      </p:bgPr>
    </p:bg>
    <p:spTree>
      <p:nvGrpSpPr>
        <p:cNvPr id="1" name=""/>
        <p:cNvGrpSpPr/>
        <p:nvPr/>
      </p:nvGrpSpPr>
      <p:grpSpPr>
        <a:xfrm>
          <a:off x="0" y="0"/>
          <a:ext cx="0" cy="0"/>
          <a:chOff x="0" y="0"/>
          <a:chExt cx="0" cy="0"/>
        </a:xfrm>
      </p:grpSpPr>
      <p:sp>
        <p:nvSpPr>
          <p:cNvPr id="8" name="Rectangle 7"/>
          <p:cNvSpPr/>
          <p:nvPr userDrawn="1"/>
        </p:nvSpPr>
        <p:spPr>
          <a:xfrm>
            <a:off x="13447" y="1813463"/>
            <a:ext cx="12715128" cy="553103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3" name="Picture 2"/>
          <p:cNvPicPr>
            <a:picLocks noChangeAspect="1"/>
          </p:cNvPicPr>
          <p:nvPr userDrawn="1"/>
        </p:nvPicPr>
        <p:blipFill>
          <a:blip r:embed="rId2" cstate="print"/>
          <a:stretch>
            <a:fillRect/>
          </a:stretch>
        </p:blipFill>
        <p:spPr>
          <a:xfrm>
            <a:off x="0" y="42204"/>
            <a:ext cx="1336431" cy="1765300"/>
          </a:xfrm>
          <a:prstGeom prst="rect">
            <a:avLst/>
          </a:prstGeom>
        </p:spPr>
      </p:pic>
      <p:sp>
        <p:nvSpPr>
          <p:cNvPr id="9" name="Title 3"/>
          <p:cNvSpPr>
            <a:spLocks noGrp="1"/>
          </p:cNvSpPr>
          <p:nvPr>
            <p:ph type="title"/>
          </p:nvPr>
        </p:nvSpPr>
        <p:spPr>
          <a:xfrm>
            <a:off x="1702778" y="353967"/>
            <a:ext cx="8667162" cy="384721"/>
          </a:xfrm>
        </p:spPr>
        <p:txBody>
          <a:bodyPr/>
          <a:lstStyle>
            <a:lvl1pPr>
              <a:defRPr b="1"/>
            </a:lvl1pPr>
          </a:lstStyle>
          <a:p>
            <a:r>
              <a:rPr lang="en-US"/>
              <a:t>Click to edit Master title style</a:t>
            </a:r>
            <a:endParaRPr lang="en-US" dirty="0"/>
          </a:p>
        </p:txBody>
      </p:sp>
      <p:sp>
        <p:nvSpPr>
          <p:cNvPr id="12" name="Text Placeholder 5"/>
          <p:cNvSpPr>
            <a:spLocks noGrp="1"/>
          </p:cNvSpPr>
          <p:nvPr>
            <p:ph type="body" sz="quarter" idx="10"/>
          </p:nvPr>
        </p:nvSpPr>
        <p:spPr>
          <a:xfrm>
            <a:off x="343353" y="1987991"/>
            <a:ext cx="11707813"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rgbClr val="0A2240"/>
        </a:solidFill>
        <a:effectLst/>
      </p:bgPr>
    </p:bg>
    <p:spTree>
      <p:nvGrpSpPr>
        <p:cNvPr id="1" name=""/>
        <p:cNvGrpSpPr/>
        <p:nvPr/>
      </p:nvGrpSpPr>
      <p:grpSpPr>
        <a:xfrm>
          <a:off x="0" y="0"/>
          <a:ext cx="0" cy="0"/>
          <a:chOff x="0" y="0"/>
          <a:chExt cx="0" cy="0"/>
        </a:xfrm>
      </p:grpSpPr>
      <p:sp>
        <p:nvSpPr>
          <p:cNvPr id="8" name="Rectangle 7"/>
          <p:cNvSpPr/>
          <p:nvPr userDrawn="1"/>
        </p:nvSpPr>
        <p:spPr>
          <a:xfrm>
            <a:off x="13447" y="1813463"/>
            <a:ext cx="12715128" cy="553103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4" name="Picture 3"/>
          <p:cNvPicPr>
            <a:picLocks noChangeAspect="1"/>
          </p:cNvPicPr>
          <p:nvPr userDrawn="1"/>
        </p:nvPicPr>
        <p:blipFill>
          <a:blip r:embed="rId2" cstate="print"/>
          <a:stretch>
            <a:fillRect/>
          </a:stretch>
        </p:blipFill>
        <p:spPr>
          <a:xfrm>
            <a:off x="13446" y="31266"/>
            <a:ext cx="1350441" cy="1782198"/>
          </a:xfrm>
          <a:prstGeom prst="rect">
            <a:avLst/>
          </a:prstGeom>
        </p:spPr>
      </p:pic>
      <p:sp>
        <p:nvSpPr>
          <p:cNvPr id="9" name="Title 3"/>
          <p:cNvSpPr>
            <a:spLocks noGrp="1"/>
          </p:cNvSpPr>
          <p:nvPr>
            <p:ph type="title"/>
          </p:nvPr>
        </p:nvSpPr>
        <p:spPr>
          <a:xfrm>
            <a:off x="1702778" y="353967"/>
            <a:ext cx="8667162" cy="384721"/>
          </a:xfrm>
        </p:spPr>
        <p:txBody>
          <a:bodyPr/>
          <a:lstStyle>
            <a:lvl1pPr>
              <a:defRPr b="1"/>
            </a:lvl1pPr>
          </a:lstStyle>
          <a:p>
            <a:r>
              <a:rPr lang="en-US"/>
              <a:t>Click to edit Master title style</a:t>
            </a:r>
            <a:endParaRPr lang="en-US" dirty="0"/>
          </a:p>
        </p:txBody>
      </p:sp>
      <p:sp>
        <p:nvSpPr>
          <p:cNvPr id="12" name="Text Placeholder 5"/>
          <p:cNvSpPr>
            <a:spLocks noGrp="1"/>
          </p:cNvSpPr>
          <p:nvPr>
            <p:ph type="body" sz="quarter" idx="10"/>
          </p:nvPr>
        </p:nvSpPr>
        <p:spPr>
          <a:xfrm>
            <a:off x="343353" y="1987991"/>
            <a:ext cx="11707813"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rgbClr val="0A2240"/>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842727" cy="7384210"/>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5" name="Rectangle 4"/>
          <p:cNvSpPr/>
          <p:nvPr userDrawn="1"/>
        </p:nvSpPr>
        <p:spPr>
          <a:xfrm>
            <a:off x="-127392" y="852517"/>
            <a:ext cx="13343060" cy="6531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9" name="Rectangle 8"/>
          <p:cNvSpPr/>
          <p:nvPr userDrawn="1"/>
        </p:nvSpPr>
        <p:spPr>
          <a:xfrm>
            <a:off x="4436869" y="852517"/>
            <a:ext cx="8405858" cy="653169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488" y="835264"/>
            <a:ext cx="5565420" cy="6531694"/>
          </a:xfrm>
          <a:prstGeom prst="rect">
            <a:avLst/>
          </a:prstGeom>
        </p:spPr>
      </p:pic>
      <p:sp>
        <p:nvSpPr>
          <p:cNvPr id="15" name="Title 3"/>
          <p:cNvSpPr txBox="1">
            <a:spLocks/>
          </p:cNvSpPr>
          <p:nvPr userDrawn="1"/>
        </p:nvSpPr>
        <p:spPr bwMode="auto">
          <a:xfrm>
            <a:off x="4660685" y="1091230"/>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a:t>Click to edit Master title style</a:t>
            </a:r>
            <a:endParaRPr lang="en-US" dirty="0"/>
          </a:p>
        </p:txBody>
      </p:sp>
      <p:sp>
        <p:nvSpPr>
          <p:cNvPr id="16" name="Text Placeholder 5"/>
          <p:cNvSpPr>
            <a:spLocks noGrp="1"/>
          </p:cNvSpPr>
          <p:nvPr>
            <p:ph type="body" sz="quarter" idx="10"/>
          </p:nvPr>
        </p:nvSpPr>
        <p:spPr>
          <a:xfrm>
            <a:off x="4660685" y="1729341"/>
            <a:ext cx="7381195"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a:xfrm>
            <a:off x="103288" y="278453"/>
            <a:ext cx="8667162" cy="384721"/>
          </a:xfrm>
        </p:spPr>
        <p:txBody>
          <a:bodyPr/>
          <a:lstStyle>
            <a:lvl1pPr>
              <a:defRPr>
                <a:solidFill>
                  <a:schemeClr val="bg2"/>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0A2240"/>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842727" cy="7384210"/>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5" name="Rectangle 4"/>
          <p:cNvSpPr/>
          <p:nvPr userDrawn="1"/>
        </p:nvSpPr>
        <p:spPr>
          <a:xfrm>
            <a:off x="-127392" y="852517"/>
            <a:ext cx="13343060" cy="6531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9998" y="967058"/>
            <a:ext cx="7956865" cy="6417152"/>
          </a:xfrm>
          <a:prstGeom prst="rect">
            <a:avLst/>
          </a:prstGeom>
        </p:spPr>
      </p:pic>
      <p:sp>
        <p:nvSpPr>
          <p:cNvPr id="10" name="Rectangle 9"/>
          <p:cNvSpPr/>
          <p:nvPr userDrawn="1"/>
        </p:nvSpPr>
        <p:spPr>
          <a:xfrm>
            <a:off x="4436869" y="852517"/>
            <a:ext cx="8405858" cy="653169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5" name="Title 3"/>
          <p:cNvSpPr txBox="1">
            <a:spLocks/>
          </p:cNvSpPr>
          <p:nvPr userDrawn="1"/>
        </p:nvSpPr>
        <p:spPr bwMode="auto">
          <a:xfrm>
            <a:off x="4660685" y="1091230"/>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a:t>Click to edit Master title style</a:t>
            </a:r>
            <a:endParaRPr lang="en-US" dirty="0"/>
          </a:p>
        </p:txBody>
      </p:sp>
      <p:sp>
        <p:nvSpPr>
          <p:cNvPr id="16" name="Text Placeholder 5"/>
          <p:cNvSpPr>
            <a:spLocks noGrp="1"/>
          </p:cNvSpPr>
          <p:nvPr>
            <p:ph type="body" sz="quarter" idx="10"/>
          </p:nvPr>
        </p:nvSpPr>
        <p:spPr>
          <a:xfrm>
            <a:off x="4660685" y="1729341"/>
            <a:ext cx="7381195"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a:xfrm>
            <a:off x="103288" y="278453"/>
            <a:ext cx="8667162" cy="384721"/>
          </a:xfrm>
        </p:spPr>
        <p:txBody>
          <a:bodyPr/>
          <a:lstStyle>
            <a:lvl1pPr>
              <a:defRPr>
                <a:solidFill>
                  <a:schemeClr val="bg2"/>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9" name="Picture 5" descr="C:\Users\rob.searles\Desktop\Template\art-frame.png"/>
          <p:cNvPicPr>
            <a:picLocks noChangeAspect="1" noChangeArrowheads="1"/>
          </p:cNvPicPr>
          <p:nvPr userDrawn="1"/>
        </p:nvPicPr>
        <p:blipFill>
          <a:blip r:embed="rId34" cstate="print">
            <a:extLst>
              <a:ext uri="{28A0092B-C50C-407E-A947-70E740481C1C}">
                <a14:useLocalDpi xmlns:a14="http://schemas.microsoft.com/office/drawing/2010/main" val="0"/>
              </a:ext>
            </a:extLst>
          </a:blip>
          <a:srcRect/>
          <a:stretch>
            <a:fillRect/>
          </a:stretch>
        </p:blipFill>
        <p:spPr bwMode="auto">
          <a:xfrm>
            <a:off x="-112712" y="-105103"/>
            <a:ext cx="13030200" cy="85590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25564" y="0"/>
            <a:ext cx="12801600" cy="7416800"/>
          </a:xfrm>
          <a:prstGeom prst="rect">
            <a:avLst/>
          </a:prstGeom>
          <a:solidFill>
            <a:schemeClr val="bg2"/>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userDrawn="1"/>
        </p:nvSpPr>
        <p:spPr>
          <a:xfrm>
            <a:off x="-25564" y="7403004"/>
            <a:ext cx="12801600" cy="286435"/>
          </a:xfrm>
          <a:prstGeom prst="rect">
            <a:avLst/>
          </a:prstGeom>
          <a:solidFill>
            <a:srgbClr val="0A2240"/>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027" name="Text Placeholder 2"/>
          <p:cNvSpPr>
            <a:spLocks noGrp="1"/>
          </p:cNvSpPr>
          <p:nvPr>
            <p:ph type="body" idx="1"/>
          </p:nvPr>
        </p:nvSpPr>
        <p:spPr bwMode="auto">
          <a:xfrm>
            <a:off x="900502" y="2880002"/>
            <a:ext cx="10891108" cy="18312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Title Placeholder 1"/>
          <p:cNvSpPr>
            <a:spLocks noGrp="1"/>
          </p:cNvSpPr>
          <p:nvPr>
            <p:ph type="title"/>
          </p:nvPr>
        </p:nvSpPr>
        <p:spPr bwMode="auto">
          <a:xfrm>
            <a:off x="424286" y="339373"/>
            <a:ext cx="8667162"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dirty="0"/>
          </a:p>
        </p:txBody>
      </p:sp>
    </p:spTree>
    <p:extLst>
      <p:ext uri="{BB962C8B-B14F-4D97-AF65-F5344CB8AC3E}">
        <p14:creationId xmlns:p14="http://schemas.microsoft.com/office/powerpoint/2010/main" val="2143886275"/>
      </p:ext>
    </p:extLst>
  </p:cSld>
  <p:clrMap bg1="lt1" tx1="dk1" bg2="lt2" tx2="dk2" accent1="accent1" accent2="accent2" accent3="accent3" accent4="accent4" accent5="accent5" accent6="accent6" hlink="hlink" folHlink="folHlink"/>
  <p:sldLayoutIdLst>
    <p:sldLayoutId id="2147483666" r:id="rId1"/>
    <p:sldLayoutId id="2147483689" r:id="rId2"/>
    <p:sldLayoutId id="2147483733" r:id="rId3"/>
    <p:sldLayoutId id="2147483690" r:id="rId4"/>
    <p:sldLayoutId id="2147483734" r:id="rId5"/>
    <p:sldLayoutId id="2147483735" r:id="rId6"/>
    <p:sldLayoutId id="2147483737" r:id="rId7"/>
    <p:sldLayoutId id="2147483692" r:id="rId8"/>
    <p:sldLayoutId id="2147483693" r:id="rId9"/>
    <p:sldLayoutId id="2147483694" r:id="rId10"/>
    <p:sldLayoutId id="2147483695" r:id="rId11"/>
    <p:sldLayoutId id="2147483705" r:id="rId12"/>
    <p:sldLayoutId id="2147483706" r:id="rId13"/>
    <p:sldLayoutId id="2147483707" r:id="rId14"/>
    <p:sldLayoutId id="2147483717" r:id="rId15"/>
    <p:sldLayoutId id="2147483708" r:id="rId16"/>
    <p:sldLayoutId id="2147483726" r:id="rId17"/>
    <p:sldLayoutId id="2147483727" r:id="rId18"/>
    <p:sldLayoutId id="2147483730" r:id="rId19"/>
    <p:sldLayoutId id="2147483731" r:id="rId20"/>
    <p:sldLayoutId id="2147483739" r:id="rId21"/>
    <p:sldLayoutId id="2147483740" r:id="rId22"/>
    <p:sldLayoutId id="2147483741" r:id="rId23"/>
    <p:sldLayoutId id="2147483742" r:id="rId24"/>
    <p:sldLayoutId id="2147483743" r:id="rId25"/>
    <p:sldLayoutId id="2147483725" r:id="rId26"/>
    <p:sldLayoutId id="2147483712" r:id="rId27"/>
    <p:sldLayoutId id="2147483720" r:id="rId28"/>
    <p:sldLayoutId id="2147483744" r:id="rId29"/>
    <p:sldLayoutId id="2147483667" r:id="rId30"/>
    <p:sldLayoutId id="2147483669" r:id="rId31"/>
    <p:sldLayoutId id="2147483670" r:id="rId32"/>
  </p:sldLayoutIdLst>
  <p:hf hdr="0" dt="0"/>
  <p:txStyles>
    <p:titleStyle>
      <a:lvl1pPr algn="l" rtl="0" eaLnBrk="1" fontAlgn="base" hangingPunct="1">
        <a:spcBef>
          <a:spcPct val="0"/>
        </a:spcBef>
        <a:spcAft>
          <a:spcPct val="0"/>
        </a:spcAft>
        <a:defRPr sz="2500" b="0"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p:titleStyle>
    <p:bodyStyle>
      <a:lvl1pPr marL="294957" indent="-294957" algn="l" rtl="0" eaLnBrk="1" fontAlgn="base" hangingPunct="1">
        <a:spcBef>
          <a:spcPts val="2291"/>
        </a:spcBef>
        <a:spcAft>
          <a:spcPct val="0"/>
        </a:spcAft>
        <a:buClr>
          <a:srgbClr val="C23D3D"/>
        </a:buClr>
        <a:buFont typeface="Arial" pitchFamily="34" charset="0"/>
        <a:buChar char="•"/>
        <a:defRPr sz="2500" kern="1200">
          <a:solidFill>
            <a:schemeClr val="tx1"/>
          </a:solidFill>
          <a:latin typeface="Calibri" panose="020F0502020204030204" pitchFamily="34" charset="0"/>
          <a:ea typeface="+mn-ea"/>
          <a:cs typeface="Arial" pitchFamily="34" charset="0"/>
        </a:defRPr>
      </a:lvl1pPr>
      <a:lvl2pPr marL="696988" indent="-290916" algn="l" rtl="0" eaLnBrk="1" fontAlgn="base" hangingPunct="1">
        <a:spcBef>
          <a:spcPts val="764"/>
        </a:spcBef>
        <a:spcAft>
          <a:spcPct val="0"/>
        </a:spcAft>
        <a:buClr>
          <a:srgbClr val="C23D3D"/>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C23D3D"/>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C23D3D"/>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C23D3D"/>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63665" rtl="0" eaLnBrk="1" latinLnBrk="0" hangingPunct="1">
        <a:defRPr sz="2300" kern="1200">
          <a:solidFill>
            <a:schemeClr val="tx1"/>
          </a:solidFill>
          <a:latin typeface="+mn-lt"/>
          <a:ea typeface="+mn-ea"/>
          <a:cs typeface="+mn-cs"/>
        </a:defRPr>
      </a:lvl1pPr>
      <a:lvl2pPr marL="581833" algn="l" defTabSz="1163665" rtl="0" eaLnBrk="1" latinLnBrk="0" hangingPunct="1">
        <a:defRPr sz="2300" kern="1200">
          <a:solidFill>
            <a:schemeClr val="tx1"/>
          </a:solidFill>
          <a:latin typeface="+mn-lt"/>
          <a:ea typeface="+mn-ea"/>
          <a:cs typeface="+mn-cs"/>
        </a:defRPr>
      </a:lvl2pPr>
      <a:lvl3pPr marL="1163665" algn="l" defTabSz="1163665" rtl="0" eaLnBrk="1" latinLnBrk="0" hangingPunct="1">
        <a:defRPr sz="2300" kern="1200">
          <a:solidFill>
            <a:schemeClr val="tx1"/>
          </a:solidFill>
          <a:latin typeface="+mn-lt"/>
          <a:ea typeface="+mn-ea"/>
          <a:cs typeface="+mn-cs"/>
        </a:defRPr>
      </a:lvl3pPr>
      <a:lvl4pPr marL="1745498" algn="l" defTabSz="1163665" rtl="0" eaLnBrk="1" latinLnBrk="0" hangingPunct="1">
        <a:defRPr sz="2300" kern="1200">
          <a:solidFill>
            <a:schemeClr val="tx1"/>
          </a:solidFill>
          <a:latin typeface="+mn-lt"/>
          <a:ea typeface="+mn-ea"/>
          <a:cs typeface="+mn-cs"/>
        </a:defRPr>
      </a:lvl4pPr>
      <a:lvl5pPr marL="2327331" algn="l" defTabSz="1163665" rtl="0" eaLnBrk="1" latinLnBrk="0" hangingPunct="1">
        <a:defRPr sz="2300" kern="1200">
          <a:solidFill>
            <a:schemeClr val="tx1"/>
          </a:solidFill>
          <a:latin typeface="+mn-lt"/>
          <a:ea typeface="+mn-ea"/>
          <a:cs typeface="+mn-cs"/>
        </a:defRPr>
      </a:lvl5pPr>
      <a:lvl6pPr marL="2909164" algn="l" defTabSz="1163665" rtl="0" eaLnBrk="1" latinLnBrk="0" hangingPunct="1">
        <a:defRPr sz="2300" kern="1200">
          <a:solidFill>
            <a:schemeClr val="tx1"/>
          </a:solidFill>
          <a:latin typeface="+mn-lt"/>
          <a:ea typeface="+mn-ea"/>
          <a:cs typeface="+mn-cs"/>
        </a:defRPr>
      </a:lvl6pPr>
      <a:lvl7pPr marL="3490996" algn="l" defTabSz="1163665" rtl="0" eaLnBrk="1" latinLnBrk="0" hangingPunct="1">
        <a:defRPr sz="2300" kern="1200">
          <a:solidFill>
            <a:schemeClr val="tx1"/>
          </a:solidFill>
          <a:latin typeface="+mn-lt"/>
          <a:ea typeface="+mn-ea"/>
          <a:cs typeface="+mn-cs"/>
        </a:defRPr>
      </a:lvl7pPr>
      <a:lvl8pPr marL="4072829" algn="l" defTabSz="1163665" rtl="0" eaLnBrk="1" latinLnBrk="0" hangingPunct="1">
        <a:defRPr sz="2300" kern="1200">
          <a:solidFill>
            <a:schemeClr val="tx1"/>
          </a:solidFill>
          <a:latin typeface="+mn-lt"/>
          <a:ea typeface="+mn-ea"/>
          <a:cs typeface="+mn-cs"/>
        </a:defRPr>
      </a:lvl8pPr>
      <a:lvl9pPr marL="4654662" algn="l" defTabSz="116366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slide" Target="slide12.xml"/><Relationship Id="rId1" Type="http://schemas.openxmlformats.org/officeDocument/2006/relationships/slideLayout" Target="../slideLayouts/slideLayout31.xml"/><Relationship Id="rId5" Type="http://schemas.openxmlformats.org/officeDocument/2006/relationships/image" Target="../media/image15.tiff"/><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31.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31.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tiff"/><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tiff"/><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tiff"/><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tiff"/><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0800000" flipH="1" flipV="1">
            <a:off x="6335486" y="4278086"/>
            <a:ext cx="3013654" cy="306885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7" name="Subtitle 1"/>
          <p:cNvSpPr>
            <a:spLocks noGrp="1"/>
          </p:cNvSpPr>
          <p:nvPr>
            <p:ph type="subTitle" idx="1"/>
          </p:nvPr>
        </p:nvSpPr>
        <p:spPr>
          <a:xfrm>
            <a:off x="258413" y="4933649"/>
            <a:ext cx="6066544" cy="384721"/>
          </a:xfrm>
        </p:spPr>
        <p:txBody>
          <a:bodyPr/>
          <a:lstStyle/>
          <a:p>
            <a:pPr algn="l"/>
            <a:r>
              <a:rPr lang="en-US" dirty="0"/>
              <a:t>Informed Consent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7543" y="37343"/>
            <a:ext cx="7444680" cy="7336896"/>
          </a:xfrm>
          <a:prstGeom prst="rect">
            <a:avLst/>
          </a:prstGeom>
        </p:spPr>
      </p:pic>
      <p:sp>
        <p:nvSpPr>
          <p:cNvPr id="8" name="Right Triangle 7"/>
          <p:cNvSpPr/>
          <p:nvPr/>
        </p:nvSpPr>
        <p:spPr>
          <a:xfrm rot="10800000" flipH="1" flipV="1">
            <a:off x="5297543" y="3243532"/>
            <a:ext cx="4069774" cy="4120657"/>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9" name="Title 2"/>
          <p:cNvSpPr>
            <a:spLocks noGrp="1"/>
          </p:cNvSpPr>
          <p:nvPr>
            <p:ph type="ctrTitle"/>
          </p:nvPr>
        </p:nvSpPr>
        <p:spPr>
          <a:xfrm>
            <a:off x="258413" y="5910295"/>
            <a:ext cx="7519787" cy="1169551"/>
          </a:xfrm>
        </p:spPr>
        <p:txBody>
          <a:bodyPr/>
          <a:lstStyle/>
          <a:p>
            <a:pPr algn="l"/>
            <a:r>
              <a:rPr lang="en-US" dirty="0"/>
              <a:t>Waiver of Informed Consent</a:t>
            </a:r>
            <a:br>
              <a:rPr lang="en-US" dirty="0"/>
            </a:br>
            <a:r>
              <a:rPr lang="en-US" dirty="0"/>
              <a:t>Documentation</a:t>
            </a:r>
          </a:p>
        </p:txBody>
      </p:sp>
    </p:spTree>
    <p:extLst>
      <p:ext uri="{BB962C8B-B14F-4D97-AF65-F5344CB8AC3E}">
        <p14:creationId xmlns:p14="http://schemas.microsoft.com/office/powerpoint/2010/main" val="115291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44" y="32659"/>
            <a:ext cx="12713846" cy="182500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494689" y="78168"/>
            <a:ext cx="11232543" cy="10772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Waiver of Documentation: Revised 2018 Requirements</a:t>
            </a:r>
          </a:p>
          <a:p>
            <a:pPr defTabSz="914400"/>
            <a:endParaRPr lang="en-US" dirty="0"/>
          </a:p>
          <a:p>
            <a:pPr defTabSz="914400"/>
            <a:r>
              <a:rPr lang="en-US" sz="2000" b="0" dirty="0"/>
              <a:t>The Revised Common Rule adds a third option to waive consent documentation.</a:t>
            </a:r>
          </a:p>
        </p:txBody>
      </p:sp>
      <p:pic>
        <p:nvPicPr>
          <p:cNvPr id="23" name="Picture 22"/>
          <p:cNvPicPr>
            <a:picLocks noChangeAspect="1"/>
          </p:cNvPicPr>
          <p:nvPr/>
        </p:nvPicPr>
        <p:blipFill>
          <a:blip r:embed="rId3" cstate="print"/>
          <a:stretch>
            <a:fillRect/>
          </a:stretch>
        </p:blipFill>
        <p:spPr>
          <a:xfrm>
            <a:off x="5536" y="22656"/>
            <a:ext cx="1390616" cy="1850010"/>
          </a:xfrm>
          <a:prstGeom prst="rect">
            <a:avLst/>
          </a:prstGeom>
        </p:spPr>
      </p:pic>
      <p:sp>
        <p:nvSpPr>
          <p:cNvPr id="29" name="Rectangle 28"/>
          <p:cNvSpPr/>
          <p:nvPr/>
        </p:nvSpPr>
        <p:spPr>
          <a:xfrm>
            <a:off x="1396152" y="1939420"/>
            <a:ext cx="11253161" cy="169008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30" name="TextBox 29"/>
          <p:cNvSpPr txBox="1"/>
          <p:nvPr/>
        </p:nvSpPr>
        <p:spPr>
          <a:xfrm>
            <a:off x="1494689" y="1973991"/>
            <a:ext cx="11244901" cy="1631216"/>
          </a:xfrm>
          <a:prstGeom prst="rect">
            <a:avLst/>
          </a:prstGeom>
          <a:noFill/>
        </p:spPr>
        <p:txBody>
          <a:bodyPr wrap="square" rtlCol="0">
            <a:spAutoFit/>
          </a:bodyPr>
          <a:lstStyle/>
          <a:p>
            <a:r>
              <a:rPr lang="en-US" sz="1800" dirty="0">
                <a:latin typeface="Verdana" charset="0"/>
                <a:ea typeface="Verdana" charset="0"/>
                <a:cs typeface="Verdana" charset="0"/>
              </a:rPr>
              <a:t>That the </a:t>
            </a:r>
            <a:r>
              <a:rPr lang="en-US" sz="1800" b="1" dirty="0">
                <a:latin typeface="Verdana" charset="0"/>
                <a:ea typeface="Verdana" charset="0"/>
                <a:cs typeface="Verdana" charset="0"/>
              </a:rPr>
              <a:t>only record linking the subject and the research would be the consent document </a:t>
            </a:r>
            <a:r>
              <a:rPr lang="en-US" sz="1800" dirty="0">
                <a:latin typeface="Verdana" charset="0"/>
                <a:ea typeface="Verdana" charset="0"/>
                <a:cs typeface="Verdana" charset="0"/>
              </a:rPr>
              <a:t>and the </a:t>
            </a:r>
            <a:r>
              <a:rPr lang="en-US" sz="1800" b="1" dirty="0">
                <a:latin typeface="Verdana" charset="0"/>
                <a:ea typeface="Verdana" charset="0"/>
                <a:cs typeface="Verdana" charset="0"/>
              </a:rPr>
              <a:t>principal risk </a:t>
            </a:r>
            <a:r>
              <a:rPr lang="en-US" sz="1800" dirty="0">
                <a:latin typeface="Verdana" charset="0"/>
                <a:ea typeface="Verdana" charset="0"/>
                <a:cs typeface="Verdana" charset="0"/>
              </a:rPr>
              <a:t>would be potential harm resulting </a:t>
            </a:r>
            <a:r>
              <a:rPr lang="en-US" sz="1800" b="1" dirty="0">
                <a:latin typeface="Verdana" charset="0"/>
                <a:ea typeface="Verdana" charset="0"/>
                <a:cs typeface="Verdana" charset="0"/>
              </a:rPr>
              <a:t>from a breach of confidentiality</a:t>
            </a:r>
            <a:r>
              <a:rPr lang="en-US" sz="1800" dirty="0">
                <a:latin typeface="Verdana" charset="0"/>
                <a:ea typeface="Verdana" charset="0"/>
                <a:cs typeface="Verdana" charset="0"/>
              </a:rPr>
              <a:t>. </a:t>
            </a:r>
          </a:p>
          <a:p>
            <a:endParaRPr lang="en-US" sz="1800" dirty="0">
              <a:latin typeface="Verdana" charset="0"/>
              <a:ea typeface="Verdana" charset="0"/>
              <a:cs typeface="Verdana" charset="0"/>
            </a:endParaRPr>
          </a:p>
          <a:p>
            <a:r>
              <a:rPr lang="en-US" sz="1400" dirty="0">
                <a:latin typeface="Verdana" charset="0"/>
                <a:ea typeface="Verdana" charset="0"/>
                <a:cs typeface="Verdana" charset="0"/>
              </a:rPr>
              <a:t>Each subject will be asked whether the subject wants documentation linking the subject with the research, and subject's wishes will govern.</a:t>
            </a:r>
          </a:p>
        </p:txBody>
      </p:sp>
      <p:sp>
        <p:nvSpPr>
          <p:cNvPr id="31" name="Oval 30"/>
          <p:cNvSpPr/>
          <p:nvPr/>
        </p:nvSpPr>
        <p:spPr>
          <a:xfrm>
            <a:off x="199200" y="2291794"/>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37" name="Rectangle 36"/>
          <p:cNvSpPr/>
          <p:nvPr/>
        </p:nvSpPr>
        <p:spPr>
          <a:xfrm>
            <a:off x="1396151" y="4067366"/>
            <a:ext cx="11253161" cy="1485574"/>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46" name="TextBox 45"/>
          <p:cNvSpPr txBox="1"/>
          <p:nvPr/>
        </p:nvSpPr>
        <p:spPr>
          <a:xfrm>
            <a:off x="1445420" y="4137168"/>
            <a:ext cx="11154624" cy="1415772"/>
          </a:xfrm>
          <a:prstGeom prst="rect">
            <a:avLst/>
          </a:prstGeom>
          <a:noFill/>
        </p:spPr>
        <p:txBody>
          <a:bodyPr wrap="square" rtlCol="0">
            <a:spAutoFit/>
          </a:bodyPr>
          <a:lstStyle/>
          <a:p>
            <a:r>
              <a:rPr lang="en-US" sz="1800" dirty="0">
                <a:latin typeface="Verdana" charset="0"/>
                <a:ea typeface="Verdana" charset="0"/>
                <a:cs typeface="Verdana" charset="0"/>
              </a:rPr>
              <a:t>That the research presents </a:t>
            </a:r>
            <a:r>
              <a:rPr lang="en-US" sz="1800" b="1" dirty="0">
                <a:latin typeface="Verdana" charset="0"/>
                <a:ea typeface="Verdana" charset="0"/>
                <a:cs typeface="Verdana" charset="0"/>
              </a:rPr>
              <a:t>no more than minimal risk </a:t>
            </a:r>
            <a:r>
              <a:rPr lang="en-US" sz="1800" dirty="0">
                <a:latin typeface="Verdana" charset="0"/>
                <a:ea typeface="Verdana" charset="0"/>
                <a:cs typeface="Verdana" charset="0"/>
              </a:rPr>
              <a:t>of harm to subjects and </a:t>
            </a:r>
            <a:r>
              <a:rPr lang="en-US" sz="1800" b="1" dirty="0">
                <a:latin typeface="Verdana" charset="0"/>
                <a:ea typeface="Verdana" charset="0"/>
                <a:cs typeface="Verdana" charset="0"/>
              </a:rPr>
              <a:t>involves no procedures for which written consent is normally required outside of the research context</a:t>
            </a:r>
            <a:r>
              <a:rPr lang="en-US" sz="1800" dirty="0">
                <a:latin typeface="Verdana" charset="0"/>
                <a:ea typeface="Verdana" charset="0"/>
                <a:cs typeface="Verdana" charset="0"/>
              </a:rPr>
              <a:t>.</a:t>
            </a:r>
          </a:p>
          <a:p>
            <a:endParaRPr lang="en-US" sz="1800" dirty="0">
              <a:latin typeface="Verdana" charset="0"/>
              <a:ea typeface="Verdana" charset="0"/>
              <a:cs typeface="Verdana" charset="0"/>
            </a:endParaRPr>
          </a:p>
          <a:p>
            <a:r>
              <a:rPr lang="en-US" sz="1400" dirty="0">
                <a:latin typeface="Verdana" charset="0"/>
                <a:ea typeface="Verdana" charset="0"/>
                <a:cs typeface="Verdana" charset="0"/>
              </a:rPr>
              <a:t>The IRB may require the investigator to provide subjects with a written statement regarding the research.</a:t>
            </a:r>
          </a:p>
        </p:txBody>
      </p:sp>
      <p:sp>
        <p:nvSpPr>
          <p:cNvPr id="47" name="Oval 46"/>
          <p:cNvSpPr/>
          <p:nvPr/>
        </p:nvSpPr>
        <p:spPr>
          <a:xfrm>
            <a:off x="199200" y="4317486"/>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48" name="Rectangle 47"/>
          <p:cNvSpPr/>
          <p:nvPr/>
        </p:nvSpPr>
        <p:spPr>
          <a:xfrm>
            <a:off x="9477393" y="1515652"/>
            <a:ext cx="3471945" cy="307777"/>
          </a:xfrm>
          <a:prstGeom prst="rect">
            <a:avLst/>
          </a:prstGeom>
        </p:spPr>
        <p:txBody>
          <a:bodyPr wrap="square">
            <a:spAutoFit/>
          </a:bodyPr>
          <a:lstStyle/>
          <a:p>
            <a:pPr defTabSz="914400"/>
            <a:r>
              <a:rPr lang="en-US" sz="1400" dirty="0"/>
              <a:t>45 CFR 46.117(c)(1) (1/19/2017)</a:t>
            </a:r>
          </a:p>
        </p:txBody>
      </p:sp>
      <p:sp>
        <p:nvSpPr>
          <p:cNvPr id="49" name="Rectangle 48"/>
          <p:cNvSpPr/>
          <p:nvPr/>
        </p:nvSpPr>
        <p:spPr>
          <a:xfrm>
            <a:off x="1396152" y="5906063"/>
            <a:ext cx="11253161" cy="1310561"/>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50" name="TextBox 49"/>
          <p:cNvSpPr txBox="1"/>
          <p:nvPr/>
        </p:nvSpPr>
        <p:spPr>
          <a:xfrm>
            <a:off x="1445420" y="5936056"/>
            <a:ext cx="11154624" cy="1200329"/>
          </a:xfrm>
          <a:prstGeom prst="rect">
            <a:avLst/>
          </a:prstGeom>
          <a:noFill/>
        </p:spPr>
        <p:txBody>
          <a:bodyPr wrap="square" rtlCol="0">
            <a:spAutoFit/>
          </a:bodyPr>
          <a:lstStyle/>
          <a:p>
            <a:pPr lvl="0" defTabSz="914400" eaLnBrk="0" fontAlgn="base" hangingPunct="0">
              <a:spcBef>
                <a:spcPct val="0"/>
              </a:spcBef>
              <a:spcAft>
                <a:spcPct val="0"/>
              </a:spcAft>
            </a:pPr>
            <a:r>
              <a:rPr lang="x-none" altLang="x-none" sz="1800" dirty="0">
                <a:latin typeface="Verdana" charset="0"/>
                <a:ea typeface="Verdana" charset="0"/>
                <a:cs typeface="Verdana" charset="0"/>
              </a:rPr>
              <a:t>If the subjects or legally authorized representatives are </a:t>
            </a:r>
            <a:r>
              <a:rPr lang="x-none" altLang="x-none" sz="1800" b="1" dirty="0">
                <a:latin typeface="Verdana" charset="0"/>
                <a:ea typeface="Verdana" charset="0"/>
                <a:cs typeface="Verdana" charset="0"/>
              </a:rPr>
              <a:t>members of a distinct cultural group or community in which signing forms is not the norm</a:t>
            </a:r>
            <a:r>
              <a:rPr lang="x-none" altLang="x-none" sz="1800" dirty="0">
                <a:latin typeface="Verdana" charset="0"/>
                <a:ea typeface="Verdana" charset="0"/>
                <a:cs typeface="Verdana" charset="0"/>
              </a:rPr>
              <a:t>, that the research presents </a:t>
            </a:r>
            <a:r>
              <a:rPr lang="x-none" altLang="x-none" sz="1800" b="1" dirty="0">
                <a:latin typeface="Verdana" charset="0"/>
                <a:ea typeface="Verdana" charset="0"/>
                <a:cs typeface="Verdana" charset="0"/>
              </a:rPr>
              <a:t>no more than minimal risk </a:t>
            </a:r>
            <a:r>
              <a:rPr lang="x-none" altLang="x-none" sz="1800" dirty="0">
                <a:latin typeface="Verdana" charset="0"/>
                <a:ea typeface="Verdana" charset="0"/>
                <a:cs typeface="Verdana" charset="0"/>
              </a:rPr>
              <a:t>of harm to subjects and provided there is an </a:t>
            </a:r>
            <a:r>
              <a:rPr lang="x-none" altLang="x-none" sz="1800" b="1" dirty="0">
                <a:latin typeface="Verdana" charset="0"/>
                <a:ea typeface="Verdana" charset="0"/>
                <a:cs typeface="Verdana" charset="0"/>
              </a:rPr>
              <a:t>appropriate alternative mechanism for documenting that informed consent was obtained</a:t>
            </a:r>
            <a:r>
              <a:rPr lang="x-none" altLang="x-none" sz="1800" dirty="0">
                <a:latin typeface="Verdana" charset="0"/>
                <a:ea typeface="Verdana" charset="0"/>
                <a:cs typeface="Verdana" charset="0"/>
              </a:rPr>
              <a:t>. </a:t>
            </a:r>
          </a:p>
        </p:txBody>
      </p:sp>
      <p:sp>
        <p:nvSpPr>
          <p:cNvPr id="51" name="Oval 50"/>
          <p:cNvSpPr/>
          <p:nvPr/>
        </p:nvSpPr>
        <p:spPr>
          <a:xfrm>
            <a:off x="199200" y="6043554"/>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Tree>
    <p:extLst>
      <p:ext uri="{BB962C8B-B14F-4D97-AF65-F5344CB8AC3E}">
        <p14:creationId xmlns:p14="http://schemas.microsoft.com/office/powerpoint/2010/main" val="174068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cstate="print"/>
          <a:stretch>
            <a:fillRect/>
          </a:stretch>
        </p:blipFill>
        <p:spPr>
          <a:xfrm>
            <a:off x="10444587" y="2683381"/>
            <a:ext cx="1974087" cy="1969442"/>
          </a:xfrm>
          <a:prstGeom prst="rect">
            <a:avLst/>
          </a:prstGeom>
        </p:spPr>
      </p:pic>
      <p:pic>
        <p:nvPicPr>
          <p:cNvPr id="4" name="Picture 3">
            <a:hlinkClick r:id="rId4" action="ppaction://hlinksldjump"/>
          </p:cNvPr>
          <p:cNvPicPr>
            <a:picLocks noChangeAspect="1"/>
          </p:cNvPicPr>
          <p:nvPr/>
        </p:nvPicPr>
        <p:blipFill>
          <a:blip r:embed="rId5" cstate="print"/>
          <a:stretch>
            <a:fillRect/>
          </a:stretch>
        </p:blipFill>
        <p:spPr>
          <a:xfrm>
            <a:off x="10410732" y="5164876"/>
            <a:ext cx="2041795" cy="1906231"/>
          </a:xfrm>
          <a:prstGeom prst="rect">
            <a:avLst/>
          </a:prstGeom>
        </p:spPr>
      </p:pic>
      <p:sp>
        <p:nvSpPr>
          <p:cNvPr id="6" name="Rectangle 5"/>
          <p:cNvSpPr/>
          <p:nvPr/>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8" name="Rectangle 7"/>
          <p:cNvSpPr/>
          <p:nvPr/>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9" name="Text Placeholder 5"/>
          <p:cNvSpPr txBox="1">
            <a:spLocks/>
          </p:cNvSpPr>
          <p:nvPr/>
        </p:nvSpPr>
        <p:spPr>
          <a:xfrm>
            <a:off x="270087" y="3028263"/>
            <a:ext cx="9875219" cy="4042844"/>
          </a:xfrm>
          <a:prstGeom prst="rect">
            <a:avLst/>
          </a:prstGeom>
        </p:spPr>
        <p:txBody>
          <a:bodyPr/>
          <a:lstStyle>
            <a:lvl1pPr marL="0" indent="0" algn="l" rtl="0" eaLnBrk="1" fontAlgn="base" hangingPunct="1">
              <a:spcBef>
                <a:spcPts val="2291"/>
              </a:spcBef>
              <a:spcAft>
                <a:spcPct val="0"/>
              </a:spcAft>
              <a:buClr>
                <a:srgbClr val="0A2240"/>
              </a:buClr>
              <a:buFont typeface="Arial" pitchFamily="34" charset="0"/>
              <a:buNone/>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200" dirty="0"/>
              <a:t>The study will perform a focus group using an online chat room to understand what concrete experiences constitute a person’s encounter with a health care provider. The group will be asked open-ended questions about their experience when seeking health care. Questions will include questions about where they sought health care services? How long ago the incident was? How they were treated by doctors/nurses? What would they want to change about the experience? How happy they were with the outcome?</a:t>
            </a:r>
          </a:p>
          <a:p>
            <a:r>
              <a:rPr lang="en-US" sz="2200" dirty="0"/>
              <a:t>The interviews will be transcribed. Individual identifies will be removed in the final transcription.</a:t>
            </a:r>
          </a:p>
        </p:txBody>
      </p:sp>
      <p:sp>
        <p:nvSpPr>
          <p:cNvPr id="10" name="Title 16"/>
          <p:cNvSpPr>
            <a:spLocks noGrp="1"/>
          </p:cNvSpPr>
          <p:nvPr>
            <p:ph type="title"/>
          </p:nvPr>
        </p:nvSpPr>
        <p:spPr>
          <a:xfrm>
            <a:off x="169358" y="795394"/>
            <a:ext cx="12283169" cy="984885"/>
          </a:xfrm>
        </p:spPr>
        <p:txBody>
          <a:bodyPr/>
          <a:lstStyle>
            <a:lvl1pPr>
              <a:defRPr>
                <a:solidFill>
                  <a:schemeClr val="bg2"/>
                </a:solidFill>
              </a:defRPr>
            </a:lvl1pPr>
          </a:lstStyle>
          <a:p>
            <a:pPr marL="0" lvl="1"/>
            <a:r>
              <a:rPr lang="en-US" sz="1600" b="1" dirty="0">
                <a:solidFill>
                  <a:srgbClr val="0A2240"/>
                </a:solidFill>
                <a:effectLst/>
                <a:latin typeface="Verdana" charset="0"/>
                <a:ea typeface="Verdana" charset="0"/>
                <a:cs typeface="Verdana" charset="0"/>
              </a:rPr>
              <a:t>Read the description below.</a:t>
            </a:r>
            <a:br>
              <a:rPr lang="en-US" sz="1600" b="1" dirty="0">
                <a:solidFill>
                  <a:srgbClr val="0A2240"/>
                </a:solidFill>
                <a:effectLst/>
                <a:latin typeface="Verdana" charset="0"/>
                <a:ea typeface="Verdana" charset="0"/>
                <a:cs typeface="Verdana" charset="0"/>
              </a:rPr>
            </a:br>
            <a:br>
              <a:rPr lang="en-US" sz="1600" b="1" dirty="0">
                <a:solidFill>
                  <a:srgbClr val="0A2240"/>
                </a:solidFill>
                <a:effectLst/>
                <a:latin typeface="Verdana" charset="0"/>
                <a:ea typeface="Verdana" charset="0"/>
                <a:cs typeface="Verdana" charset="0"/>
              </a:rPr>
            </a:br>
            <a:r>
              <a:rPr lang="en-US" sz="1600" b="1" dirty="0">
                <a:solidFill>
                  <a:srgbClr val="0A2240"/>
                </a:solidFill>
                <a:effectLst/>
                <a:latin typeface="Verdana" charset="0"/>
                <a:ea typeface="Verdana" charset="0"/>
                <a:cs typeface="Verdana" charset="0"/>
              </a:rPr>
              <a:t>Click</a:t>
            </a:r>
            <a:r>
              <a:rPr lang="en-US" sz="1600" b="1" baseline="0" dirty="0">
                <a:solidFill>
                  <a:srgbClr val="0A2240"/>
                </a:solidFill>
                <a:effectLst/>
                <a:latin typeface="Verdana" charset="0"/>
                <a:ea typeface="Verdana" charset="0"/>
                <a:cs typeface="Verdana" charset="0"/>
              </a:rPr>
              <a:t> “thumbs up” if this situation</a:t>
            </a:r>
            <a:r>
              <a:rPr lang="en-US" sz="1600" b="1" dirty="0">
                <a:solidFill>
                  <a:srgbClr val="0A2240"/>
                </a:solidFill>
                <a:effectLst/>
                <a:latin typeface="Verdana" charset="0"/>
                <a:ea typeface="Verdana" charset="0"/>
                <a:cs typeface="Verdana" charset="0"/>
              </a:rPr>
              <a:t> would qualify for an informed consent documentation waiver</a:t>
            </a:r>
            <a:r>
              <a:rPr lang="en-US" sz="1600" b="1" baseline="0" dirty="0">
                <a:solidFill>
                  <a:srgbClr val="0A2240"/>
                </a:solidFill>
                <a:effectLst/>
                <a:latin typeface="Verdana" charset="0"/>
                <a:ea typeface="Verdana" charset="0"/>
                <a:cs typeface="Verdana" charset="0"/>
              </a:rPr>
              <a:t>.</a:t>
            </a:r>
            <a:r>
              <a:rPr lang="en-US" sz="1600" b="1" dirty="0">
                <a:solidFill>
                  <a:srgbClr val="0A2240"/>
                </a:solidFill>
                <a:effectLst/>
                <a:latin typeface="Verdana" charset="0"/>
                <a:ea typeface="Verdana" charset="0"/>
                <a:cs typeface="Verdana" charset="0"/>
              </a:rPr>
              <a:t> Click “thumbs down” if not.</a:t>
            </a:r>
          </a:p>
        </p:txBody>
      </p:sp>
      <p:grpSp>
        <p:nvGrpSpPr>
          <p:cNvPr id="12" name="Group 11"/>
          <p:cNvGrpSpPr/>
          <p:nvPr/>
        </p:nvGrpSpPr>
        <p:grpSpPr>
          <a:xfrm>
            <a:off x="215380" y="2311879"/>
            <a:ext cx="9929927" cy="4951005"/>
            <a:chOff x="215380" y="2311879"/>
            <a:chExt cx="9929927" cy="4951005"/>
          </a:xfrm>
        </p:grpSpPr>
        <p:sp>
          <p:nvSpPr>
            <p:cNvPr id="7" name="Rectangle 6"/>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grpSp>
      <p:sp>
        <p:nvSpPr>
          <p:cNvPr id="13" name="Title 3"/>
          <p:cNvSpPr txBox="1">
            <a:spLocks/>
          </p:cNvSpPr>
          <p:nvPr/>
        </p:nvSpPr>
        <p:spPr bwMode="auto">
          <a:xfrm>
            <a:off x="361878" y="2446617"/>
            <a:ext cx="9636930"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Can Informed Consent Documentation be Waived?</a:t>
            </a:r>
          </a:p>
        </p:txBody>
      </p:sp>
    </p:spTree>
    <p:extLst>
      <p:ext uri="{BB962C8B-B14F-4D97-AF65-F5344CB8AC3E}">
        <p14:creationId xmlns:p14="http://schemas.microsoft.com/office/powerpoint/2010/main" val="178201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 action="ppaction://noaction"/>
          </p:cNvPr>
          <p:cNvPicPr>
            <a:picLocks noChangeAspect="1"/>
          </p:cNvPicPr>
          <p:nvPr/>
        </p:nvPicPr>
        <p:blipFill>
          <a:blip r:embed="rId2" cstate="print"/>
          <a:stretch>
            <a:fillRect/>
          </a:stretch>
        </p:blipFill>
        <p:spPr>
          <a:xfrm>
            <a:off x="10444587" y="2683381"/>
            <a:ext cx="1974087" cy="1969442"/>
          </a:xfrm>
          <a:prstGeom prst="rect">
            <a:avLst/>
          </a:prstGeom>
        </p:spPr>
      </p:pic>
      <p:pic>
        <p:nvPicPr>
          <p:cNvPr id="4" name="Picture 3">
            <a:hlinkClick r:id="" action="ppaction://noaction"/>
          </p:cNvPr>
          <p:cNvPicPr>
            <a:picLocks noChangeAspect="1"/>
          </p:cNvPicPr>
          <p:nvPr/>
        </p:nvPicPr>
        <p:blipFill>
          <a:blip r:embed="rId3" cstate="print">
            <a:alphaModFix amt="25000"/>
          </a:blip>
          <a:stretch>
            <a:fillRect/>
          </a:stretch>
        </p:blipFill>
        <p:spPr>
          <a:xfrm>
            <a:off x="10410732" y="5164876"/>
            <a:ext cx="2041795" cy="1906231"/>
          </a:xfrm>
          <a:prstGeom prst="rect">
            <a:avLst/>
          </a:prstGeom>
        </p:spPr>
      </p:pic>
      <p:sp>
        <p:nvSpPr>
          <p:cNvPr id="6" name="Rectangle 5"/>
          <p:cNvSpPr/>
          <p:nvPr/>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8" name="Rectangle 7"/>
          <p:cNvSpPr/>
          <p:nvPr/>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9" name="Text Placeholder 5"/>
          <p:cNvSpPr txBox="1">
            <a:spLocks/>
          </p:cNvSpPr>
          <p:nvPr/>
        </p:nvSpPr>
        <p:spPr>
          <a:xfrm>
            <a:off x="270087" y="3028263"/>
            <a:ext cx="9875219" cy="4042844"/>
          </a:xfrm>
          <a:prstGeom prst="rect">
            <a:avLst/>
          </a:prstGeom>
        </p:spPr>
        <p:txBody>
          <a:bodyPr/>
          <a:lstStyle>
            <a:lvl1pPr marL="0" indent="0" algn="l" rtl="0" eaLnBrk="1" fontAlgn="base" hangingPunct="1">
              <a:spcBef>
                <a:spcPts val="2291"/>
              </a:spcBef>
              <a:spcAft>
                <a:spcPct val="0"/>
              </a:spcAft>
              <a:buClr>
                <a:srgbClr val="0A2240"/>
              </a:buClr>
              <a:buFont typeface="Arial" pitchFamily="34" charset="0"/>
              <a:buNone/>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200" dirty="0"/>
              <a:t>The study will perform a focus group using an online chat room to understand what concrete experiences constitute a person’s encounter with a health care provider. The group will be asked open-ended questions about their experience when seeking health care. Questions will include questions about where they sought health care services? How long ago the incident was? How they were treated by doctors/nurses? What would they want to change about the experience? How happy they were with the outcome?</a:t>
            </a:r>
          </a:p>
          <a:p>
            <a:r>
              <a:rPr lang="en-US" sz="2200" dirty="0"/>
              <a:t>The interviews will be transcribed. Individual identifies will be removed in the </a:t>
            </a:r>
            <a:r>
              <a:rPr lang="en-US" sz="2200"/>
              <a:t>final transcription.</a:t>
            </a:r>
            <a:endParaRPr lang="en-US" sz="2200" dirty="0"/>
          </a:p>
        </p:txBody>
      </p:sp>
      <p:sp>
        <p:nvSpPr>
          <p:cNvPr id="10" name="Title 16"/>
          <p:cNvSpPr>
            <a:spLocks noGrp="1"/>
          </p:cNvSpPr>
          <p:nvPr>
            <p:ph type="title"/>
          </p:nvPr>
        </p:nvSpPr>
        <p:spPr>
          <a:xfrm>
            <a:off x="169358" y="795394"/>
            <a:ext cx="12283169" cy="984885"/>
          </a:xfrm>
        </p:spPr>
        <p:txBody>
          <a:bodyPr/>
          <a:lstStyle>
            <a:lvl1pPr>
              <a:defRPr>
                <a:solidFill>
                  <a:schemeClr val="bg2"/>
                </a:solidFill>
              </a:defRPr>
            </a:lvl1pPr>
          </a:lstStyle>
          <a:p>
            <a:pPr marL="0" lvl="1"/>
            <a:r>
              <a:rPr lang="en-US" sz="1600" b="1" dirty="0">
                <a:solidFill>
                  <a:srgbClr val="0A2240"/>
                </a:solidFill>
                <a:effectLst/>
                <a:latin typeface="Verdana" charset="0"/>
                <a:ea typeface="Verdana" charset="0"/>
                <a:cs typeface="Verdana" charset="0"/>
              </a:rPr>
              <a:t>Read the description below.</a:t>
            </a:r>
            <a:br>
              <a:rPr lang="en-US" sz="1600" b="1" dirty="0">
                <a:solidFill>
                  <a:srgbClr val="0A2240"/>
                </a:solidFill>
                <a:effectLst/>
                <a:latin typeface="Verdana" charset="0"/>
                <a:ea typeface="Verdana" charset="0"/>
                <a:cs typeface="Verdana" charset="0"/>
              </a:rPr>
            </a:br>
            <a:br>
              <a:rPr lang="en-US" sz="1600" b="1" dirty="0">
                <a:solidFill>
                  <a:srgbClr val="0A2240"/>
                </a:solidFill>
                <a:effectLst/>
                <a:latin typeface="Verdana" charset="0"/>
                <a:ea typeface="Verdana" charset="0"/>
                <a:cs typeface="Verdana" charset="0"/>
              </a:rPr>
            </a:br>
            <a:r>
              <a:rPr lang="en-US" sz="1600" b="1" dirty="0">
                <a:solidFill>
                  <a:srgbClr val="0A2240"/>
                </a:solidFill>
                <a:effectLst/>
                <a:latin typeface="Verdana" charset="0"/>
                <a:ea typeface="Verdana" charset="0"/>
                <a:cs typeface="Verdana" charset="0"/>
              </a:rPr>
              <a:t>Click</a:t>
            </a:r>
            <a:r>
              <a:rPr lang="en-US" sz="1600" b="1" baseline="0" dirty="0">
                <a:solidFill>
                  <a:srgbClr val="0A2240"/>
                </a:solidFill>
                <a:effectLst/>
                <a:latin typeface="Verdana" charset="0"/>
                <a:ea typeface="Verdana" charset="0"/>
                <a:cs typeface="Verdana" charset="0"/>
              </a:rPr>
              <a:t> “thumbs up” if this situation</a:t>
            </a:r>
            <a:r>
              <a:rPr lang="en-US" sz="1600" b="1" dirty="0">
                <a:solidFill>
                  <a:srgbClr val="0A2240"/>
                </a:solidFill>
                <a:effectLst/>
                <a:latin typeface="Verdana" charset="0"/>
                <a:ea typeface="Verdana" charset="0"/>
                <a:cs typeface="Verdana" charset="0"/>
              </a:rPr>
              <a:t> would qualify for an informed consent documentation waiver</a:t>
            </a:r>
            <a:r>
              <a:rPr lang="en-US" sz="1600" b="1" baseline="0" dirty="0">
                <a:solidFill>
                  <a:srgbClr val="0A2240"/>
                </a:solidFill>
                <a:effectLst/>
                <a:latin typeface="Verdana" charset="0"/>
                <a:ea typeface="Verdana" charset="0"/>
                <a:cs typeface="Verdana" charset="0"/>
              </a:rPr>
              <a:t>.</a:t>
            </a:r>
            <a:r>
              <a:rPr lang="en-US" sz="1600" b="1" dirty="0">
                <a:solidFill>
                  <a:srgbClr val="0A2240"/>
                </a:solidFill>
                <a:effectLst/>
                <a:latin typeface="Verdana" charset="0"/>
                <a:ea typeface="Verdana" charset="0"/>
                <a:cs typeface="Verdana" charset="0"/>
              </a:rPr>
              <a:t> Click “thumbs down” if not.</a:t>
            </a:r>
          </a:p>
        </p:txBody>
      </p:sp>
      <p:grpSp>
        <p:nvGrpSpPr>
          <p:cNvPr id="12" name="Group 11"/>
          <p:cNvGrpSpPr/>
          <p:nvPr/>
        </p:nvGrpSpPr>
        <p:grpSpPr>
          <a:xfrm>
            <a:off x="215380" y="2311879"/>
            <a:ext cx="9929927" cy="4951005"/>
            <a:chOff x="215380" y="2311879"/>
            <a:chExt cx="9929927" cy="4951005"/>
          </a:xfrm>
        </p:grpSpPr>
        <p:sp>
          <p:nvSpPr>
            <p:cNvPr id="7" name="Rectangle 6"/>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grpSp>
      <p:sp>
        <p:nvSpPr>
          <p:cNvPr id="13" name="Title 3"/>
          <p:cNvSpPr txBox="1">
            <a:spLocks/>
          </p:cNvSpPr>
          <p:nvPr/>
        </p:nvSpPr>
        <p:spPr bwMode="auto">
          <a:xfrm>
            <a:off x="361878" y="2446617"/>
            <a:ext cx="9636930"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Can Informed Consent Documentation be Waived?</a:t>
            </a:r>
          </a:p>
        </p:txBody>
      </p:sp>
      <p:sp>
        <p:nvSpPr>
          <p:cNvPr id="14" name="Rectangle 13"/>
          <p:cNvSpPr/>
          <p:nvPr/>
        </p:nvSpPr>
        <p:spPr>
          <a:xfrm>
            <a:off x="3334695" y="221991"/>
            <a:ext cx="9264482" cy="1704935"/>
          </a:xfrm>
          <a:prstGeom prst="rect">
            <a:avLst/>
          </a:prstGeom>
          <a:solidFill>
            <a:srgbClr val="F0F0F0"/>
          </a:solidFill>
          <a:ln w="57150">
            <a:solidFill>
              <a:srgbClr val="00B050"/>
            </a:solidFill>
          </a:ln>
        </p:spPr>
        <p:txBody>
          <a:bodyPr wrap="square" lIns="182880" tIns="91440" rIns="182880" bIns="91440" rtlCol="0">
            <a:noAutofit/>
          </a:bodyPr>
          <a:lstStyle/>
          <a:p>
            <a:r>
              <a:rPr lang="en-US" sz="1400" b="1" dirty="0">
                <a:latin typeface="Verdana" charset="0"/>
                <a:ea typeface="Verdana" charset="0"/>
                <a:cs typeface="Verdana" charset="0"/>
              </a:rPr>
              <a:t>Nice.</a:t>
            </a:r>
          </a:p>
          <a:p>
            <a:endParaRPr lang="en-US" sz="1400" dirty="0">
              <a:latin typeface="Verdana" charset="0"/>
              <a:ea typeface="Verdana" charset="0"/>
              <a:cs typeface="Verdana" charset="0"/>
            </a:endParaRPr>
          </a:p>
          <a:p>
            <a:pPr lvl="0" defTabSz="914400" eaLnBrk="0" fontAlgn="base" hangingPunct="0">
              <a:spcBef>
                <a:spcPct val="0"/>
              </a:spcBef>
              <a:spcAft>
                <a:spcPct val="0"/>
              </a:spcAft>
            </a:pPr>
            <a:r>
              <a:rPr lang="x-none" altLang="x-none" sz="1600" dirty="0">
                <a:latin typeface="Arial" charset="0"/>
              </a:rPr>
              <a:t>That the research presents no more than minimal risk of harm to subjects and involves no procedures for which written consent is normally required outside of the research context</a:t>
            </a:r>
            <a:r>
              <a:rPr lang="en-US" altLang="x-none" sz="1600" dirty="0">
                <a:latin typeface="Arial" charset="0"/>
              </a:rPr>
              <a:t>.</a:t>
            </a:r>
          </a:p>
          <a:p>
            <a:pPr lvl="0" defTabSz="914400" eaLnBrk="0" fontAlgn="base" hangingPunct="0">
              <a:spcBef>
                <a:spcPct val="0"/>
              </a:spcBef>
              <a:spcAft>
                <a:spcPct val="0"/>
              </a:spcAft>
            </a:pPr>
            <a:endParaRPr lang="en-US" altLang="x-none" sz="1600" dirty="0">
              <a:latin typeface="Arial" charset="0"/>
            </a:endParaRPr>
          </a:p>
          <a:p>
            <a:pPr lvl="0" defTabSz="914400" eaLnBrk="0" fontAlgn="base" hangingPunct="0">
              <a:spcBef>
                <a:spcPct val="0"/>
              </a:spcBef>
              <a:spcAft>
                <a:spcPct val="0"/>
              </a:spcAft>
            </a:pPr>
            <a:r>
              <a:rPr lang="en-US" altLang="x-none" sz="1600" dirty="0">
                <a:latin typeface="Arial" charset="0"/>
              </a:rPr>
              <a:t>A waiver of informed consent documentation is appropriate.</a:t>
            </a:r>
            <a:endParaRPr lang="x-none" altLang="x-none" sz="1600" dirty="0">
              <a:latin typeface="Arial" charset="0"/>
            </a:endParaRPr>
          </a:p>
        </p:txBody>
      </p:sp>
      <p:sp>
        <p:nvSpPr>
          <p:cNvPr id="15" name="Rounded Rectangle 14">
            <a:hlinkClick r:id="rId4" action="ppaction://hlinksldjump"/>
          </p:cNvPr>
          <p:cNvSpPr/>
          <p:nvPr/>
        </p:nvSpPr>
        <p:spPr>
          <a:xfrm>
            <a:off x="11901486" y="6895386"/>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schemeClr>
                </a:solidFill>
              </a:rPr>
              <a:t>Next &gt;</a:t>
            </a:r>
            <a:endParaRPr lang="en-US" sz="1200" dirty="0">
              <a:solidFill>
                <a:schemeClr val="tx1">
                  <a:lumMod val="75000"/>
                </a:schemeClr>
              </a:solidFill>
            </a:endParaRPr>
          </a:p>
        </p:txBody>
      </p:sp>
    </p:spTree>
    <p:extLst>
      <p:ext uri="{BB962C8B-B14F-4D97-AF65-F5344CB8AC3E}">
        <p14:creationId xmlns:p14="http://schemas.microsoft.com/office/powerpoint/2010/main" val="69265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 action="ppaction://noaction"/>
          </p:cNvPr>
          <p:cNvPicPr>
            <a:picLocks noChangeAspect="1"/>
          </p:cNvPicPr>
          <p:nvPr/>
        </p:nvPicPr>
        <p:blipFill>
          <a:blip r:embed="rId2" cstate="print"/>
          <a:stretch>
            <a:fillRect/>
          </a:stretch>
        </p:blipFill>
        <p:spPr>
          <a:xfrm>
            <a:off x="10444587" y="2683381"/>
            <a:ext cx="1974087" cy="1969442"/>
          </a:xfrm>
          <a:prstGeom prst="rect">
            <a:avLst/>
          </a:prstGeom>
        </p:spPr>
      </p:pic>
      <p:pic>
        <p:nvPicPr>
          <p:cNvPr id="4" name="Picture 3">
            <a:hlinkClick r:id="" action="ppaction://noaction"/>
          </p:cNvPr>
          <p:cNvPicPr>
            <a:picLocks noChangeAspect="1"/>
          </p:cNvPicPr>
          <p:nvPr/>
        </p:nvPicPr>
        <p:blipFill>
          <a:blip r:embed="rId3" cstate="print">
            <a:alphaModFix amt="25000"/>
          </a:blip>
          <a:stretch>
            <a:fillRect/>
          </a:stretch>
        </p:blipFill>
        <p:spPr>
          <a:xfrm>
            <a:off x="10410732" y="5164876"/>
            <a:ext cx="2041795" cy="1906231"/>
          </a:xfrm>
          <a:prstGeom prst="rect">
            <a:avLst/>
          </a:prstGeom>
        </p:spPr>
      </p:pic>
      <p:sp>
        <p:nvSpPr>
          <p:cNvPr id="6" name="Rectangle 5"/>
          <p:cNvSpPr/>
          <p:nvPr/>
        </p:nvSpPr>
        <p:spPr>
          <a:xfrm>
            <a:off x="29609"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8" name="Rectangle 7"/>
          <p:cNvSpPr/>
          <p:nvPr/>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9" name="Text Placeholder 5"/>
          <p:cNvSpPr txBox="1">
            <a:spLocks/>
          </p:cNvSpPr>
          <p:nvPr/>
        </p:nvSpPr>
        <p:spPr>
          <a:xfrm>
            <a:off x="270087" y="3028263"/>
            <a:ext cx="9875219" cy="4042844"/>
          </a:xfrm>
          <a:prstGeom prst="rect">
            <a:avLst/>
          </a:prstGeom>
        </p:spPr>
        <p:txBody>
          <a:bodyPr/>
          <a:lstStyle>
            <a:lvl1pPr marL="0" indent="0" algn="l" rtl="0" eaLnBrk="1" fontAlgn="base" hangingPunct="1">
              <a:spcBef>
                <a:spcPts val="2291"/>
              </a:spcBef>
              <a:spcAft>
                <a:spcPct val="0"/>
              </a:spcAft>
              <a:buClr>
                <a:srgbClr val="0A2240"/>
              </a:buClr>
              <a:buFont typeface="Arial" pitchFamily="34" charset="0"/>
              <a:buNone/>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200" dirty="0"/>
              <a:t>The study will perform a focus group using an online chat room to understand what concrete experiences constitute a person’s encounter with a health care provider. The group will be asked open-ended questions about their experience when seeking health care. Questions will include questions about where they sought health care services? How long ago the incident was? How they were treated by doctors/nurses? What would they want to change about the experience? How happy they were with the outcome?</a:t>
            </a:r>
          </a:p>
          <a:p>
            <a:r>
              <a:rPr lang="en-US" sz="2200" dirty="0"/>
              <a:t>The interviews will be transcribed. Individual identifies will be removed in the </a:t>
            </a:r>
            <a:r>
              <a:rPr lang="en-US" sz="2200"/>
              <a:t>final transcription.</a:t>
            </a:r>
            <a:endParaRPr lang="en-US" sz="2200" dirty="0"/>
          </a:p>
        </p:txBody>
      </p:sp>
      <p:sp>
        <p:nvSpPr>
          <p:cNvPr id="10" name="Title 16"/>
          <p:cNvSpPr>
            <a:spLocks noGrp="1"/>
          </p:cNvSpPr>
          <p:nvPr>
            <p:ph type="title"/>
          </p:nvPr>
        </p:nvSpPr>
        <p:spPr>
          <a:xfrm>
            <a:off x="169358" y="795394"/>
            <a:ext cx="12283169" cy="984885"/>
          </a:xfrm>
        </p:spPr>
        <p:txBody>
          <a:bodyPr/>
          <a:lstStyle>
            <a:lvl1pPr>
              <a:defRPr>
                <a:solidFill>
                  <a:schemeClr val="bg2"/>
                </a:solidFill>
              </a:defRPr>
            </a:lvl1pPr>
          </a:lstStyle>
          <a:p>
            <a:pPr marL="0" lvl="1"/>
            <a:r>
              <a:rPr lang="en-US" sz="1600" b="1" dirty="0">
                <a:solidFill>
                  <a:srgbClr val="0A2240"/>
                </a:solidFill>
                <a:effectLst/>
                <a:latin typeface="Verdana" charset="0"/>
                <a:ea typeface="Verdana" charset="0"/>
                <a:cs typeface="Verdana" charset="0"/>
              </a:rPr>
              <a:t>Read the description below.</a:t>
            </a:r>
            <a:br>
              <a:rPr lang="en-US" sz="1600" b="1" dirty="0">
                <a:solidFill>
                  <a:srgbClr val="0A2240"/>
                </a:solidFill>
                <a:effectLst/>
                <a:latin typeface="Verdana" charset="0"/>
                <a:ea typeface="Verdana" charset="0"/>
                <a:cs typeface="Verdana" charset="0"/>
              </a:rPr>
            </a:br>
            <a:br>
              <a:rPr lang="en-US" sz="1600" b="1" dirty="0">
                <a:solidFill>
                  <a:srgbClr val="0A2240"/>
                </a:solidFill>
                <a:effectLst/>
                <a:latin typeface="Verdana" charset="0"/>
                <a:ea typeface="Verdana" charset="0"/>
                <a:cs typeface="Verdana" charset="0"/>
              </a:rPr>
            </a:br>
            <a:r>
              <a:rPr lang="en-US" sz="1600" b="1" dirty="0">
                <a:solidFill>
                  <a:srgbClr val="0A2240"/>
                </a:solidFill>
                <a:effectLst/>
                <a:latin typeface="Verdana" charset="0"/>
                <a:ea typeface="Verdana" charset="0"/>
                <a:cs typeface="Verdana" charset="0"/>
              </a:rPr>
              <a:t>Click</a:t>
            </a:r>
            <a:r>
              <a:rPr lang="en-US" sz="1600" b="1" baseline="0" dirty="0">
                <a:solidFill>
                  <a:srgbClr val="0A2240"/>
                </a:solidFill>
                <a:effectLst/>
                <a:latin typeface="Verdana" charset="0"/>
                <a:ea typeface="Verdana" charset="0"/>
                <a:cs typeface="Verdana" charset="0"/>
              </a:rPr>
              <a:t> “thumbs up” if this situation</a:t>
            </a:r>
            <a:r>
              <a:rPr lang="en-US" sz="1600" b="1" dirty="0">
                <a:solidFill>
                  <a:srgbClr val="0A2240"/>
                </a:solidFill>
                <a:effectLst/>
                <a:latin typeface="Verdana" charset="0"/>
                <a:ea typeface="Verdana" charset="0"/>
                <a:cs typeface="Verdana" charset="0"/>
              </a:rPr>
              <a:t> would qualify for an informed consent documentation waiver</a:t>
            </a:r>
            <a:r>
              <a:rPr lang="en-US" sz="1600" b="1" baseline="0" dirty="0">
                <a:solidFill>
                  <a:srgbClr val="0A2240"/>
                </a:solidFill>
                <a:effectLst/>
                <a:latin typeface="Verdana" charset="0"/>
                <a:ea typeface="Verdana" charset="0"/>
                <a:cs typeface="Verdana" charset="0"/>
              </a:rPr>
              <a:t>.</a:t>
            </a:r>
            <a:r>
              <a:rPr lang="en-US" sz="1600" b="1" dirty="0">
                <a:solidFill>
                  <a:srgbClr val="0A2240"/>
                </a:solidFill>
                <a:effectLst/>
                <a:latin typeface="Verdana" charset="0"/>
                <a:ea typeface="Verdana" charset="0"/>
                <a:cs typeface="Verdana" charset="0"/>
              </a:rPr>
              <a:t> Click “thumbs down” if not.</a:t>
            </a:r>
          </a:p>
        </p:txBody>
      </p:sp>
      <p:grpSp>
        <p:nvGrpSpPr>
          <p:cNvPr id="12" name="Group 11"/>
          <p:cNvGrpSpPr/>
          <p:nvPr/>
        </p:nvGrpSpPr>
        <p:grpSpPr>
          <a:xfrm>
            <a:off x="215380" y="2311879"/>
            <a:ext cx="9929927" cy="4951005"/>
            <a:chOff x="215380" y="2311879"/>
            <a:chExt cx="9929927" cy="4951005"/>
          </a:xfrm>
        </p:grpSpPr>
        <p:sp>
          <p:nvSpPr>
            <p:cNvPr id="7" name="Rectangle 6"/>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grpSp>
      <p:sp>
        <p:nvSpPr>
          <p:cNvPr id="13" name="Title 3"/>
          <p:cNvSpPr txBox="1">
            <a:spLocks/>
          </p:cNvSpPr>
          <p:nvPr/>
        </p:nvSpPr>
        <p:spPr bwMode="auto">
          <a:xfrm>
            <a:off x="361878" y="2446617"/>
            <a:ext cx="9636930"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Can Informed Consent Documentation be Waived?</a:t>
            </a:r>
          </a:p>
        </p:txBody>
      </p:sp>
      <p:sp>
        <p:nvSpPr>
          <p:cNvPr id="15" name="Rectangle 14"/>
          <p:cNvSpPr/>
          <p:nvPr/>
        </p:nvSpPr>
        <p:spPr>
          <a:xfrm>
            <a:off x="2473021" y="129797"/>
            <a:ext cx="10182707" cy="1611747"/>
          </a:xfrm>
          <a:prstGeom prst="rect">
            <a:avLst/>
          </a:prstGeom>
          <a:solidFill>
            <a:srgbClr val="F0F0F0"/>
          </a:solidFill>
          <a:ln w="57150">
            <a:solidFill>
              <a:srgbClr val="FF0000"/>
            </a:solidFill>
          </a:ln>
        </p:spPr>
        <p:txBody>
          <a:bodyPr wrap="square" lIns="182880" tIns="91440" rIns="182880" bIns="91440" rtlCol="0">
            <a:noAutofit/>
          </a:bodyPr>
          <a:lstStyle/>
          <a:p>
            <a:r>
              <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rPr>
              <a:t>Not quite.</a:t>
            </a:r>
          </a:p>
          <a:p>
            <a:endParaRPr lang="en-US" sz="1400" dirty="0">
              <a:latin typeface="Verdana" charset="0"/>
              <a:ea typeface="Verdana" charset="0"/>
              <a:cs typeface="Verdana" charset="0"/>
            </a:endParaRPr>
          </a:p>
          <a:p>
            <a:pPr lvl="0" defTabSz="914400" eaLnBrk="0" fontAlgn="base" hangingPunct="0">
              <a:spcBef>
                <a:spcPct val="0"/>
              </a:spcBef>
              <a:spcAft>
                <a:spcPct val="0"/>
              </a:spcAft>
            </a:pPr>
            <a:r>
              <a:rPr lang="x-none" altLang="x-none" sz="1600" dirty="0">
                <a:latin typeface="Arial" charset="0"/>
              </a:rPr>
              <a:t>That the research presents no more than minimal risk of harm to subjects and involves no procedures for which written consent is normally required outside of the research context</a:t>
            </a:r>
            <a:r>
              <a:rPr lang="en-US" altLang="x-none" sz="1600" dirty="0">
                <a:latin typeface="Arial" charset="0"/>
              </a:rPr>
              <a:t>.</a:t>
            </a:r>
          </a:p>
          <a:p>
            <a:pPr lvl="0" defTabSz="914400" eaLnBrk="0" fontAlgn="base" hangingPunct="0">
              <a:spcBef>
                <a:spcPct val="0"/>
              </a:spcBef>
              <a:spcAft>
                <a:spcPct val="0"/>
              </a:spcAft>
            </a:pPr>
            <a:endParaRPr lang="en-US" altLang="x-none" sz="1600" dirty="0">
              <a:latin typeface="Arial" charset="0"/>
            </a:endParaRPr>
          </a:p>
          <a:p>
            <a:pPr lvl="0" defTabSz="914400" eaLnBrk="0" fontAlgn="base" hangingPunct="0">
              <a:spcBef>
                <a:spcPct val="0"/>
              </a:spcBef>
              <a:spcAft>
                <a:spcPct val="0"/>
              </a:spcAft>
            </a:pPr>
            <a:r>
              <a:rPr lang="en-US" altLang="x-none" sz="1600" dirty="0">
                <a:latin typeface="Arial" charset="0"/>
              </a:rPr>
              <a:t>A waiver of informed consent documentation is appropriate.</a:t>
            </a:r>
            <a:endParaRPr lang="x-none" altLang="x-none" sz="1600" dirty="0">
              <a:latin typeface="Arial" charset="0"/>
            </a:endParaRPr>
          </a:p>
        </p:txBody>
      </p:sp>
      <p:sp>
        <p:nvSpPr>
          <p:cNvPr id="14" name="Rounded Rectangle 13">
            <a:hlinkClick r:id="rId4" action="ppaction://hlinksldjump"/>
          </p:cNvPr>
          <p:cNvSpPr/>
          <p:nvPr/>
        </p:nvSpPr>
        <p:spPr>
          <a:xfrm>
            <a:off x="11901486" y="6895386"/>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schemeClr>
                </a:solidFill>
              </a:rPr>
              <a:t>Next &gt;</a:t>
            </a:r>
            <a:endParaRPr lang="en-US" sz="1200" dirty="0">
              <a:solidFill>
                <a:schemeClr val="tx1">
                  <a:lumMod val="75000"/>
                </a:schemeClr>
              </a:solidFill>
            </a:endParaRPr>
          </a:p>
        </p:txBody>
      </p:sp>
    </p:spTree>
    <p:extLst>
      <p:ext uri="{BB962C8B-B14F-4D97-AF65-F5344CB8AC3E}">
        <p14:creationId xmlns:p14="http://schemas.microsoft.com/office/powerpoint/2010/main" val="155878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32" y="37471"/>
            <a:ext cx="12746504"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23" name="Rectangle 22"/>
          <p:cNvSpPr/>
          <p:nvPr/>
        </p:nvSpPr>
        <p:spPr>
          <a:xfrm>
            <a:off x="165494" y="763714"/>
            <a:ext cx="12563081"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Review the regulatory criteria below. </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Click “OR” if only one criteria is required. Click “AND” if all criteria are required to approve.</a:t>
            </a:r>
          </a:p>
        </p:txBody>
      </p:sp>
      <p:sp>
        <p:nvSpPr>
          <p:cNvPr id="24" name="Rectangle 23"/>
          <p:cNvSpPr/>
          <p:nvPr/>
        </p:nvSpPr>
        <p:spPr>
          <a:xfrm>
            <a:off x="165494" y="110294"/>
            <a:ext cx="3873176"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“And”</a:t>
            </a:r>
            <a:r>
              <a:rPr lang="en-US" sz="3200" b="1" baseline="0" dirty="0">
                <a:solidFill>
                  <a:srgbClr val="0A2240"/>
                </a:solidFill>
                <a:effectLst/>
                <a:latin typeface="Verdana" charset="0"/>
                <a:ea typeface="Verdana" charset="0"/>
                <a:cs typeface="Verdana" charset="0"/>
              </a:rPr>
              <a:t> and “Or”</a:t>
            </a:r>
            <a:endParaRPr lang="en-US" sz="3200" b="1" dirty="0">
              <a:solidFill>
                <a:srgbClr val="0A2240"/>
              </a:solidFill>
              <a:effectLst/>
              <a:latin typeface="Verdana" charset="0"/>
              <a:ea typeface="Verdana" charset="0"/>
              <a:cs typeface="Verdana" charset="0"/>
            </a:endParaRPr>
          </a:p>
        </p:txBody>
      </p:sp>
      <p:sp>
        <p:nvSpPr>
          <p:cNvPr id="2" name="Rectangle 1"/>
          <p:cNvSpPr/>
          <p:nvPr/>
        </p:nvSpPr>
        <p:spPr>
          <a:xfrm>
            <a:off x="165494" y="2124052"/>
            <a:ext cx="12327982" cy="830997"/>
          </a:xfrm>
          <a:prstGeom prst="rect">
            <a:avLst/>
          </a:prstGeom>
        </p:spPr>
        <p:txBody>
          <a:bodyPr wrap="square">
            <a:spAutoFit/>
          </a:bodyPr>
          <a:lstStyle/>
          <a:p>
            <a:r>
              <a:rPr lang="en-US" sz="2400" dirty="0">
                <a:solidFill>
                  <a:srgbClr val="0A2240"/>
                </a:solidFill>
              </a:rPr>
              <a:t>An IRB may waive the requirement for the investigator to obtain a signed consent form for some or all subjects:</a:t>
            </a:r>
            <a:endParaRPr lang="en-US" dirty="0">
              <a:solidFill>
                <a:srgbClr val="0A2240"/>
              </a:solidFill>
            </a:endParaRPr>
          </a:p>
        </p:txBody>
      </p:sp>
      <p:sp>
        <p:nvSpPr>
          <p:cNvPr id="18" name="Rectangle 17">
            <a:hlinkClick r:id="" action="ppaction://noaction"/>
          </p:cNvPr>
          <p:cNvSpPr/>
          <p:nvPr/>
        </p:nvSpPr>
        <p:spPr>
          <a:xfrm>
            <a:off x="5913933" y="4751547"/>
            <a:ext cx="1119869" cy="31062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OR</a:t>
            </a:r>
          </a:p>
        </p:txBody>
      </p:sp>
      <p:pic>
        <p:nvPicPr>
          <p:cNvPr id="25" name="Picture 24">
            <a:hlinkClick r:id="" action="ppaction://noaction"/>
          </p:cNvPr>
          <p:cNvPicPr>
            <a:picLocks noChangeAspect="1"/>
          </p:cNvPicPr>
          <p:nvPr/>
        </p:nvPicPr>
        <p:blipFill>
          <a:blip r:embed="rId2" cstate="print"/>
          <a:stretch>
            <a:fillRect/>
          </a:stretch>
        </p:blipFill>
        <p:spPr>
          <a:xfrm>
            <a:off x="5721279" y="5107106"/>
            <a:ext cx="1505178" cy="1317000"/>
          </a:xfrm>
          <a:prstGeom prst="rect">
            <a:avLst/>
          </a:prstGeom>
        </p:spPr>
      </p:pic>
      <p:sp>
        <p:nvSpPr>
          <p:cNvPr id="26" name="Rectangle 25"/>
          <p:cNvSpPr/>
          <p:nvPr/>
        </p:nvSpPr>
        <p:spPr>
          <a:xfrm>
            <a:off x="7535137" y="3573048"/>
            <a:ext cx="4958339" cy="3027503"/>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7" name="Rectangle 26"/>
          <p:cNvSpPr/>
          <p:nvPr/>
        </p:nvSpPr>
        <p:spPr>
          <a:xfrm>
            <a:off x="7541791" y="3592261"/>
            <a:ext cx="4936185"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6" name="Text Placeholder 19"/>
          <p:cNvSpPr txBox="1">
            <a:spLocks/>
          </p:cNvSpPr>
          <p:nvPr/>
        </p:nvSpPr>
        <p:spPr>
          <a:xfrm>
            <a:off x="7633072" y="4413206"/>
            <a:ext cx="4753621" cy="2034837"/>
          </a:xfrm>
          <a:prstGeom prst="rect">
            <a:avLst/>
          </a:prstGeom>
        </p:spPr>
        <p:txBody>
          <a:bodyPr/>
          <a:lstStyle>
            <a:lvl1pPr marL="0" indent="0" algn="l"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000" dirty="0"/>
              <a:t>That the research presents </a:t>
            </a:r>
            <a:r>
              <a:rPr lang="en-US" sz="2000" b="1" dirty="0"/>
              <a:t>no more than minimal risk </a:t>
            </a:r>
            <a:r>
              <a:rPr lang="en-US" sz="2000" dirty="0"/>
              <a:t>of harm to subjects and </a:t>
            </a:r>
            <a:r>
              <a:rPr lang="en-US" sz="2000" b="1" dirty="0"/>
              <a:t>involves no procedures for which written consent is normally required outside of the research context</a:t>
            </a:r>
            <a:r>
              <a:rPr lang="en-US" sz="2000" dirty="0"/>
              <a:t>.</a:t>
            </a:r>
          </a:p>
        </p:txBody>
      </p:sp>
      <p:sp>
        <p:nvSpPr>
          <p:cNvPr id="37" name="Text Placeholder 19"/>
          <p:cNvSpPr txBox="1">
            <a:spLocks/>
          </p:cNvSpPr>
          <p:nvPr/>
        </p:nvSpPr>
        <p:spPr>
          <a:xfrm>
            <a:off x="7680879" y="3702259"/>
            <a:ext cx="4658006" cy="501846"/>
          </a:xfrm>
          <a:prstGeom prst="rect">
            <a:avLst/>
          </a:prstGeom>
        </p:spPr>
        <p:txBody>
          <a:bodyPr/>
          <a:lstStyle>
            <a:lvl1pPr marL="0" indent="0" algn="ctr"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Minimal Risk and Not </a:t>
            </a:r>
            <a:r>
              <a:rPr lang="en-US"/>
              <a:t>Normally Required</a:t>
            </a:r>
            <a:endParaRPr lang="en-US" dirty="0"/>
          </a:p>
        </p:txBody>
      </p:sp>
      <p:sp>
        <p:nvSpPr>
          <p:cNvPr id="38" name="Rectangle 37"/>
          <p:cNvSpPr/>
          <p:nvPr/>
        </p:nvSpPr>
        <p:spPr>
          <a:xfrm>
            <a:off x="397008" y="3564532"/>
            <a:ext cx="4958339" cy="3036019"/>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39" name="Rectangle 38"/>
          <p:cNvSpPr/>
          <p:nvPr/>
        </p:nvSpPr>
        <p:spPr>
          <a:xfrm>
            <a:off x="422099" y="3583096"/>
            <a:ext cx="4920686"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0" name="Text Placeholder 19"/>
          <p:cNvSpPr txBox="1">
            <a:spLocks/>
          </p:cNvSpPr>
          <p:nvPr/>
        </p:nvSpPr>
        <p:spPr>
          <a:xfrm>
            <a:off x="499366" y="4413206"/>
            <a:ext cx="4753621" cy="1923604"/>
          </a:xfrm>
          <a:prstGeom prst="rect">
            <a:avLst/>
          </a:prstGeom>
        </p:spPr>
        <p:txBody>
          <a:bodyPr/>
          <a:lstStyle>
            <a:lvl1pPr marL="0" indent="0" algn="l"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000" dirty="0"/>
              <a:t>That the </a:t>
            </a:r>
            <a:r>
              <a:rPr lang="en-US" sz="2000" b="1" dirty="0"/>
              <a:t>only record linking the subject and the research would be the consent document </a:t>
            </a:r>
            <a:r>
              <a:rPr lang="en-US" sz="2000" dirty="0"/>
              <a:t>and the </a:t>
            </a:r>
            <a:r>
              <a:rPr lang="en-US" sz="2000" b="1" dirty="0"/>
              <a:t>principal risk </a:t>
            </a:r>
            <a:r>
              <a:rPr lang="en-US" sz="2000" dirty="0"/>
              <a:t>would be potential harm resulting </a:t>
            </a:r>
            <a:r>
              <a:rPr lang="en-US" sz="2000" b="1" dirty="0"/>
              <a:t>from a breach of confidentiality</a:t>
            </a:r>
            <a:r>
              <a:rPr lang="en-US" sz="2000" dirty="0"/>
              <a:t>. </a:t>
            </a:r>
          </a:p>
        </p:txBody>
      </p:sp>
      <p:sp>
        <p:nvSpPr>
          <p:cNvPr id="41" name="Text Placeholder 19"/>
          <p:cNvSpPr txBox="1">
            <a:spLocks/>
          </p:cNvSpPr>
          <p:nvPr/>
        </p:nvSpPr>
        <p:spPr>
          <a:xfrm>
            <a:off x="689564" y="3681601"/>
            <a:ext cx="4357598" cy="501846"/>
          </a:xfrm>
          <a:prstGeom prst="rect">
            <a:avLst/>
          </a:prstGeom>
        </p:spPr>
        <p:txBody>
          <a:bodyPr/>
          <a:lstStyle>
            <a:lvl1pPr marL="0" indent="0" algn="ctr"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Only Link is Consent Document</a:t>
            </a:r>
          </a:p>
        </p:txBody>
      </p:sp>
      <p:pic>
        <p:nvPicPr>
          <p:cNvPr id="42" name="Picture 41">
            <a:hlinkClick r:id="" action="ppaction://noaction"/>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1" b="29405"/>
          <a:stretch/>
        </p:blipFill>
        <p:spPr>
          <a:xfrm>
            <a:off x="5705816" y="3150937"/>
            <a:ext cx="1505178" cy="1512742"/>
          </a:xfrm>
          <a:prstGeom prst="rect">
            <a:avLst/>
          </a:prstGeom>
        </p:spPr>
      </p:pic>
      <p:sp>
        <p:nvSpPr>
          <p:cNvPr id="44" name="Rectangle 43">
            <a:hlinkClick r:id="" action="ppaction://noaction"/>
          </p:cNvPr>
          <p:cNvSpPr/>
          <p:nvPr/>
        </p:nvSpPr>
        <p:spPr>
          <a:xfrm>
            <a:off x="6030951" y="6469041"/>
            <a:ext cx="885834" cy="36435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AND</a:t>
            </a:r>
          </a:p>
        </p:txBody>
      </p:sp>
    </p:spTree>
    <p:extLst>
      <p:ext uri="{BB962C8B-B14F-4D97-AF65-F5344CB8AC3E}">
        <p14:creationId xmlns:p14="http://schemas.microsoft.com/office/powerpoint/2010/main" val="54490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32" y="37471"/>
            <a:ext cx="12746504"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23" name="Rectangle 22"/>
          <p:cNvSpPr/>
          <p:nvPr/>
        </p:nvSpPr>
        <p:spPr>
          <a:xfrm>
            <a:off x="165494" y="763714"/>
            <a:ext cx="12563081"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Review the regulatory criteria below. </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Click “OR” if only one criteria is required. Click “AND” if all criteria are required to approve.</a:t>
            </a:r>
          </a:p>
        </p:txBody>
      </p:sp>
      <p:sp>
        <p:nvSpPr>
          <p:cNvPr id="24" name="Rectangle 23"/>
          <p:cNvSpPr/>
          <p:nvPr/>
        </p:nvSpPr>
        <p:spPr>
          <a:xfrm>
            <a:off x="165494" y="110294"/>
            <a:ext cx="3873176"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“And”</a:t>
            </a:r>
            <a:r>
              <a:rPr lang="en-US" sz="3200" b="1" baseline="0" dirty="0">
                <a:solidFill>
                  <a:srgbClr val="0A2240"/>
                </a:solidFill>
                <a:effectLst/>
                <a:latin typeface="Verdana" charset="0"/>
                <a:ea typeface="Verdana" charset="0"/>
                <a:cs typeface="Verdana" charset="0"/>
              </a:rPr>
              <a:t> and “Or”</a:t>
            </a:r>
            <a:endParaRPr lang="en-US" sz="3200" b="1" dirty="0">
              <a:solidFill>
                <a:srgbClr val="0A2240"/>
              </a:solidFill>
              <a:effectLst/>
              <a:latin typeface="Verdana" charset="0"/>
              <a:ea typeface="Verdana" charset="0"/>
              <a:cs typeface="Verdana" charset="0"/>
            </a:endParaRPr>
          </a:p>
        </p:txBody>
      </p:sp>
      <p:sp>
        <p:nvSpPr>
          <p:cNvPr id="2" name="Rectangle 1"/>
          <p:cNvSpPr/>
          <p:nvPr/>
        </p:nvSpPr>
        <p:spPr>
          <a:xfrm>
            <a:off x="165494" y="2124052"/>
            <a:ext cx="12327982" cy="830997"/>
          </a:xfrm>
          <a:prstGeom prst="rect">
            <a:avLst/>
          </a:prstGeom>
        </p:spPr>
        <p:txBody>
          <a:bodyPr wrap="square">
            <a:spAutoFit/>
          </a:bodyPr>
          <a:lstStyle/>
          <a:p>
            <a:r>
              <a:rPr lang="en-US" sz="2400" dirty="0">
                <a:solidFill>
                  <a:srgbClr val="0A2240"/>
                </a:solidFill>
              </a:rPr>
              <a:t>An IRB may waive the requirement for the investigator to obtain a signed consent form for some or all subjects:</a:t>
            </a:r>
            <a:endParaRPr lang="en-US" dirty="0">
              <a:solidFill>
                <a:srgbClr val="0A2240"/>
              </a:solidFill>
            </a:endParaRPr>
          </a:p>
        </p:txBody>
      </p:sp>
      <p:sp>
        <p:nvSpPr>
          <p:cNvPr id="18" name="Rectangle 17">
            <a:hlinkClick r:id="" action="ppaction://noaction"/>
          </p:cNvPr>
          <p:cNvSpPr/>
          <p:nvPr/>
        </p:nvSpPr>
        <p:spPr>
          <a:xfrm>
            <a:off x="5913933" y="4751547"/>
            <a:ext cx="1119869" cy="31062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OR</a:t>
            </a:r>
          </a:p>
        </p:txBody>
      </p:sp>
      <p:pic>
        <p:nvPicPr>
          <p:cNvPr id="25" name="Picture 24">
            <a:hlinkClick r:id="" action="ppaction://noaction"/>
          </p:cNvPr>
          <p:cNvPicPr>
            <a:picLocks noChangeAspect="1"/>
          </p:cNvPicPr>
          <p:nvPr/>
        </p:nvPicPr>
        <p:blipFill>
          <a:blip r:embed="rId2" cstate="print">
            <a:alphaModFix amt="60000"/>
          </a:blip>
          <a:stretch>
            <a:fillRect/>
          </a:stretch>
        </p:blipFill>
        <p:spPr>
          <a:xfrm>
            <a:off x="5721279" y="5107106"/>
            <a:ext cx="1505178" cy="1317000"/>
          </a:xfrm>
          <a:prstGeom prst="rect">
            <a:avLst/>
          </a:prstGeom>
        </p:spPr>
      </p:pic>
      <p:sp>
        <p:nvSpPr>
          <p:cNvPr id="26" name="Rectangle 25"/>
          <p:cNvSpPr/>
          <p:nvPr/>
        </p:nvSpPr>
        <p:spPr>
          <a:xfrm>
            <a:off x="7535137" y="3573048"/>
            <a:ext cx="4958339" cy="3027503"/>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7" name="Rectangle 26"/>
          <p:cNvSpPr/>
          <p:nvPr/>
        </p:nvSpPr>
        <p:spPr>
          <a:xfrm>
            <a:off x="7541791" y="3592261"/>
            <a:ext cx="4936185"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6" name="Text Placeholder 19"/>
          <p:cNvSpPr txBox="1">
            <a:spLocks/>
          </p:cNvSpPr>
          <p:nvPr/>
        </p:nvSpPr>
        <p:spPr>
          <a:xfrm>
            <a:off x="7633072" y="4413206"/>
            <a:ext cx="4753621" cy="2034837"/>
          </a:xfrm>
          <a:prstGeom prst="rect">
            <a:avLst/>
          </a:prstGeom>
        </p:spPr>
        <p:txBody>
          <a:bodyPr/>
          <a:lstStyle>
            <a:lvl1pPr marL="0" indent="0" algn="l"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000" dirty="0"/>
              <a:t>That the research presents </a:t>
            </a:r>
            <a:r>
              <a:rPr lang="en-US" sz="2000" b="1" dirty="0"/>
              <a:t>no more than minimal risk </a:t>
            </a:r>
            <a:r>
              <a:rPr lang="en-US" sz="2000" dirty="0"/>
              <a:t>of harm to subjects and </a:t>
            </a:r>
            <a:r>
              <a:rPr lang="en-US" sz="2000" b="1" dirty="0"/>
              <a:t>involves no procedures for which written consent is normally required outside of the research context</a:t>
            </a:r>
            <a:r>
              <a:rPr lang="en-US" sz="2000" dirty="0"/>
              <a:t>.</a:t>
            </a:r>
          </a:p>
        </p:txBody>
      </p:sp>
      <p:sp>
        <p:nvSpPr>
          <p:cNvPr id="37" name="Text Placeholder 19"/>
          <p:cNvSpPr txBox="1">
            <a:spLocks/>
          </p:cNvSpPr>
          <p:nvPr/>
        </p:nvSpPr>
        <p:spPr>
          <a:xfrm>
            <a:off x="7680879" y="3702259"/>
            <a:ext cx="4658006" cy="501846"/>
          </a:xfrm>
          <a:prstGeom prst="rect">
            <a:avLst/>
          </a:prstGeom>
        </p:spPr>
        <p:txBody>
          <a:bodyPr/>
          <a:lstStyle>
            <a:lvl1pPr marL="0" indent="0" algn="ctr"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Minimal Risk and Not </a:t>
            </a:r>
            <a:r>
              <a:rPr lang="en-US"/>
              <a:t>Normally Required</a:t>
            </a:r>
            <a:endParaRPr lang="en-US" dirty="0"/>
          </a:p>
        </p:txBody>
      </p:sp>
      <p:sp>
        <p:nvSpPr>
          <p:cNvPr id="38" name="Rectangle 37"/>
          <p:cNvSpPr/>
          <p:nvPr/>
        </p:nvSpPr>
        <p:spPr>
          <a:xfrm>
            <a:off x="397008" y="3564532"/>
            <a:ext cx="4958339" cy="3036019"/>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39" name="Rectangle 38"/>
          <p:cNvSpPr/>
          <p:nvPr/>
        </p:nvSpPr>
        <p:spPr>
          <a:xfrm>
            <a:off x="422099" y="3583096"/>
            <a:ext cx="4920686"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0" name="Text Placeholder 19"/>
          <p:cNvSpPr txBox="1">
            <a:spLocks/>
          </p:cNvSpPr>
          <p:nvPr/>
        </p:nvSpPr>
        <p:spPr>
          <a:xfrm>
            <a:off x="499366" y="4413206"/>
            <a:ext cx="4753621" cy="1923604"/>
          </a:xfrm>
          <a:prstGeom prst="rect">
            <a:avLst/>
          </a:prstGeom>
        </p:spPr>
        <p:txBody>
          <a:bodyPr/>
          <a:lstStyle>
            <a:lvl1pPr marL="0" indent="0" algn="l"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000" dirty="0"/>
              <a:t>That the </a:t>
            </a:r>
            <a:r>
              <a:rPr lang="en-US" sz="2000" b="1" dirty="0"/>
              <a:t>only record linking the subject and the research would be the consent document </a:t>
            </a:r>
            <a:r>
              <a:rPr lang="en-US" sz="2000" dirty="0"/>
              <a:t>and the </a:t>
            </a:r>
            <a:r>
              <a:rPr lang="en-US" sz="2000" b="1" dirty="0"/>
              <a:t>principal risk </a:t>
            </a:r>
            <a:r>
              <a:rPr lang="en-US" sz="2000" dirty="0"/>
              <a:t>would be potential harm resulting </a:t>
            </a:r>
            <a:r>
              <a:rPr lang="en-US" sz="2000" b="1" dirty="0"/>
              <a:t>from a breach of confidentiality</a:t>
            </a:r>
            <a:r>
              <a:rPr lang="en-US" sz="2000" dirty="0"/>
              <a:t>. </a:t>
            </a:r>
          </a:p>
        </p:txBody>
      </p:sp>
      <p:sp>
        <p:nvSpPr>
          <p:cNvPr id="41" name="Text Placeholder 19"/>
          <p:cNvSpPr txBox="1">
            <a:spLocks/>
          </p:cNvSpPr>
          <p:nvPr/>
        </p:nvSpPr>
        <p:spPr>
          <a:xfrm>
            <a:off x="689564" y="3681601"/>
            <a:ext cx="4357598" cy="501846"/>
          </a:xfrm>
          <a:prstGeom prst="rect">
            <a:avLst/>
          </a:prstGeom>
        </p:spPr>
        <p:txBody>
          <a:bodyPr/>
          <a:lstStyle>
            <a:lvl1pPr marL="0" indent="0" algn="ctr"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Only Link is Consent Document</a:t>
            </a:r>
          </a:p>
        </p:txBody>
      </p:sp>
      <p:pic>
        <p:nvPicPr>
          <p:cNvPr id="42" name="Picture 41">
            <a:hlinkClick r:id="" action="ppaction://noaction"/>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1" b="29405"/>
          <a:stretch/>
        </p:blipFill>
        <p:spPr>
          <a:xfrm>
            <a:off x="5705816" y="3150937"/>
            <a:ext cx="1505178" cy="1512742"/>
          </a:xfrm>
          <a:prstGeom prst="rect">
            <a:avLst/>
          </a:prstGeom>
        </p:spPr>
      </p:pic>
      <p:sp>
        <p:nvSpPr>
          <p:cNvPr id="44" name="Rectangle 43">
            <a:hlinkClick r:id="" action="ppaction://noaction"/>
          </p:cNvPr>
          <p:cNvSpPr/>
          <p:nvPr/>
        </p:nvSpPr>
        <p:spPr>
          <a:xfrm>
            <a:off x="6030951" y="6469041"/>
            <a:ext cx="885834" cy="36435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AND</a:t>
            </a:r>
          </a:p>
        </p:txBody>
      </p:sp>
      <p:sp>
        <p:nvSpPr>
          <p:cNvPr id="19" name="Rectangle 18"/>
          <p:cNvSpPr/>
          <p:nvPr/>
        </p:nvSpPr>
        <p:spPr>
          <a:xfrm>
            <a:off x="5047162" y="270258"/>
            <a:ext cx="7354549" cy="1324454"/>
          </a:xfrm>
          <a:prstGeom prst="rect">
            <a:avLst/>
          </a:prstGeom>
          <a:solidFill>
            <a:srgbClr val="F0F0F0"/>
          </a:solidFill>
          <a:ln w="57150">
            <a:solidFill>
              <a:srgbClr val="00B050"/>
            </a:solidFill>
          </a:ln>
        </p:spPr>
        <p:txBody>
          <a:bodyPr wrap="square" lIns="182880" tIns="91440" rIns="182880" bIns="91440" rtlCol="0">
            <a:noAutofit/>
          </a:bodyPr>
          <a:lstStyle/>
          <a:p>
            <a:r>
              <a:rPr lang="en-US" sz="1400" b="1" dirty="0">
                <a:latin typeface="Verdana" charset="0"/>
                <a:ea typeface="Verdana" charset="0"/>
                <a:cs typeface="Verdana" charset="0"/>
              </a:rPr>
              <a:t>Nice!</a:t>
            </a:r>
          </a:p>
          <a:p>
            <a:endParaRPr lang="en-US" sz="1400" dirty="0">
              <a:latin typeface="Verdana" charset="0"/>
              <a:ea typeface="Verdana" charset="0"/>
              <a:cs typeface="Verdana" charset="0"/>
            </a:endParaRPr>
          </a:p>
          <a:p>
            <a:pPr lvl="0"/>
            <a:r>
              <a:rPr lang="en-US" sz="1600" dirty="0">
                <a:latin typeface="Times New Roman" charset="0"/>
                <a:ea typeface="Times New Roman" charset="0"/>
                <a:cs typeface="Times New Roman" charset="0"/>
              </a:rPr>
              <a:t>Regulations give two options to make required findings to waive the requirement to waive the requirement for the investigator to obtain a signed consent form </a:t>
            </a:r>
          </a:p>
        </p:txBody>
      </p:sp>
    </p:spTree>
    <p:extLst>
      <p:ext uri="{BB962C8B-B14F-4D97-AF65-F5344CB8AC3E}">
        <p14:creationId xmlns:p14="http://schemas.microsoft.com/office/powerpoint/2010/main" val="41709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32" y="37471"/>
            <a:ext cx="12746504"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23" name="Rectangle 22"/>
          <p:cNvSpPr/>
          <p:nvPr/>
        </p:nvSpPr>
        <p:spPr>
          <a:xfrm>
            <a:off x="165494" y="763714"/>
            <a:ext cx="12563081"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Review the regulatory criteria below. </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Click “OR” if only one criteria is required. Click “AND” if all criteria are required to approve.</a:t>
            </a:r>
          </a:p>
        </p:txBody>
      </p:sp>
      <p:sp>
        <p:nvSpPr>
          <p:cNvPr id="24" name="Rectangle 23"/>
          <p:cNvSpPr/>
          <p:nvPr/>
        </p:nvSpPr>
        <p:spPr>
          <a:xfrm>
            <a:off x="165494" y="110294"/>
            <a:ext cx="3873176"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“And”</a:t>
            </a:r>
            <a:r>
              <a:rPr lang="en-US" sz="3200" b="1" baseline="0" dirty="0">
                <a:solidFill>
                  <a:srgbClr val="0A2240"/>
                </a:solidFill>
                <a:effectLst/>
                <a:latin typeface="Verdana" charset="0"/>
                <a:ea typeface="Verdana" charset="0"/>
                <a:cs typeface="Verdana" charset="0"/>
              </a:rPr>
              <a:t> and “Or”</a:t>
            </a:r>
            <a:endParaRPr lang="en-US" sz="3200" b="1" dirty="0">
              <a:solidFill>
                <a:srgbClr val="0A2240"/>
              </a:solidFill>
              <a:effectLst/>
              <a:latin typeface="Verdana" charset="0"/>
              <a:ea typeface="Verdana" charset="0"/>
              <a:cs typeface="Verdana" charset="0"/>
            </a:endParaRPr>
          </a:p>
        </p:txBody>
      </p:sp>
      <p:sp>
        <p:nvSpPr>
          <p:cNvPr id="2" name="Rectangle 1"/>
          <p:cNvSpPr/>
          <p:nvPr/>
        </p:nvSpPr>
        <p:spPr>
          <a:xfrm>
            <a:off x="165494" y="2124052"/>
            <a:ext cx="12327982" cy="830997"/>
          </a:xfrm>
          <a:prstGeom prst="rect">
            <a:avLst/>
          </a:prstGeom>
        </p:spPr>
        <p:txBody>
          <a:bodyPr wrap="square">
            <a:spAutoFit/>
          </a:bodyPr>
          <a:lstStyle/>
          <a:p>
            <a:r>
              <a:rPr lang="en-US" sz="2400" dirty="0">
                <a:solidFill>
                  <a:srgbClr val="0A2240"/>
                </a:solidFill>
              </a:rPr>
              <a:t>An IRB may waive the requirement for the investigator to obtain a signed consent form for some or all subjects:</a:t>
            </a:r>
            <a:endParaRPr lang="en-US" dirty="0">
              <a:solidFill>
                <a:srgbClr val="0A2240"/>
              </a:solidFill>
            </a:endParaRPr>
          </a:p>
        </p:txBody>
      </p:sp>
      <p:sp>
        <p:nvSpPr>
          <p:cNvPr id="18" name="Rectangle 17">
            <a:hlinkClick r:id="" action="ppaction://noaction"/>
          </p:cNvPr>
          <p:cNvSpPr/>
          <p:nvPr/>
        </p:nvSpPr>
        <p:spPr>
          <a:xfrm>
            <a:off x="5913933" y="4751547"/>
            <a:ext cx="1119869" cy="31062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OR</a:t>
            </a:r>
          </a:p>
        </p:txBody>
      </p:sp>
      <p:pic>
        <p:nvPicPr>
          <p:cNvPr id="25" name="Picture 24">
            <a:hlinkClick r:id="" action="ppaction://noaction"/>
          </p:cNvPr>
          <p:cNvPicPr>
            <a:picLocks noChangeAspect="1"/>
          </p:cNvPicPr>
          <p:nvPr/>
        </p:nvPicPr>
        <p:blipFill>
          <a:blip r:embed="rId2" cstate="print">
            <a:alphaModFix amt="60000"/>
          </a:blip>
          <a:stretch>
            <a:fillRect/>
          </a:stretch>
        </p:blipFill>
        <p:spPr>
          <a:xfrm>
            <a:off x="5721279" y="5107106"/>
            <a:ext cx="1505178" cy="1317000"/>
          </a:xfrm>
          <a:prstGeom prst="rect">
            <a:avLst/>
          </a:prstGeom>
        </p:spPr>
      </p:pic>
      <p:sp>
        <p:nvSpPr>
          <p:cNvPr id="26" name="Rectangle 25"/>
          <p:cNvSpPr/>
          <p:nvPr/>
        </p:nvSpPr>
        <p:spPr>
          <a:xfrm>
            <a:off x="7535137" y="3573048"/>
            <a:ext cx="4958339" cy="3027503"/>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7" name="Rectangle 26"/>
          <p:cNvSpPr/>
          <p:nvPr/>
        </p:nvSpPr>
        <p:spPr>
          <a:xfrm>
            <a:off x="7541791" y="3592261"/>
            <a:ext cx="4936185"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6" name="Text Placeholder 19"/>
          <p:cNvSpPr txBox="1">
            <a:spLocks/>
          </p:cNvSpPr>
          <p:nvPr/>
        </p:nvSpPr>
        <p:spPr>
          <a:xfrm>
            <a:off x="7633072" y="4413206"/>
            <a:ext cx="4753621" cy="2034837"/>
          </a:xfrm>
          <a:prstGeom prst="rect">
            <a:avLst/>
          </a:prstGeom>
        </p:spPr>
        <p:txBody>
          <a:bodyPr/>
          <a:lstStyle>
            <a:lvl1pPr marL="0" indent="0" algn="l"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000" dirty="0"/>
              <a:t>That the research presents </a:t>
            </a:r>
            <a:r>
              <a:rPr lang="en-US" sz="2000" b="1" dirty="0"/>
              <a:t>no more than minimal risk </a:t>
            </a:r>
            <a:r>
              <a:rPr lang="en-US" sz="2000" dirty="0"/>
              <a:t>of harm to subjects and </a:t>
            </a:r>
            <a:r>
              <a:rPr lang="en-US" sz="2000" b="1" dirty="0"/>
              <a:t>involves no procedures for which written consent is normally required outside of the research context</a:t>
            </a:r>
            <a:r>
              <a:rPr lang="en-US" sz="2000" dirty="0"/>
              <a:t>.</a:t>
            </a:r>
          </a:p>
        </p:txBody>
      </p:sp>
      <p:sp>
        <p:nvSpPr>
          <p:cNvPr id="37" name="Text Placeholder 19"/>
          <p:cNvSpPr txBox="1">
            <a:spLocks/>
          </p:cNvSpPr>
          <p:nvPr/>
        </p:nvSpPr>
        <p:spPr>
          <a:xfrm>
            <a:off x="7680879" y="3702259"/>
            <a:ext cx="4658006" cy="501846"/>
          </a:xfrm>
          <a:prstGeom prst="rect">
            <a:avLst/>
          </a:prstGeom>
        </p:spPr>
        <p:txBody>
          <a:bodyPr/>
          <a:lstStyle>
            <a:lvl1pPr marL="0" indent="0" algn="ctr"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Minimal Risk and Not </a:t>
            </a:r>
            <a:r>
              <a:rPr lang="en-US"/>
              <a:t>Normally Required</a:t>
            </a:r>
            <a:endParaRPr lang="en-US" dirty="0"/>
          </a:p>
        </p:txBody>
      </p:sp>
      <p:sp>
        <p:nvSpPr>
          <p:cNvPr id="38" name="Rectangle 37"/>
          <p:cNvSpPr/>
          <p:nvPr/>
        </p:nvSpPr>
        <p:spPr>
          <a:xfrm>
            <a:off x="397008" y="3564532"/>
            <a:ext cx="4958339" cy="3036019"/>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39" name="Rectangle 38"/>
          <p:cNvSpPr/>
          <p:nvPr/>
        </p:nvSpPr>
        <p:spPr>
          <a:xfrm>
            <a:off x="422099" y="3583096"/>
            <a:ext cx="4920686"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0" name="Text Placeholder 19"/>
          <p:cNvSpPr txBox="1">
            <a:spLocks/>
          </p:cNvSpPr>
          <p:nvPr/>
        </p:nvSpPr>
        <p:spPr>
          <a:xfrm>
            <a:off x="499366" y="4413206"/>
            <a:ext cx="4753621" cy="1923604"/>
          </a:xfrm>
          <a:prstGeom prst="rect">
            <a:avLst/>
          </a:prstGeom>
        </p:spPr>
        <p:txBody>
          <a:bodyPr/>
          <a:lstStyle>
            <a:lvl1pPr marL="0" indent="0" algn="l"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000" dirty="0"/>
              <a:t>That the </a:t>
            </a:r>
            <a:r>
              <a:rPr lang="en-US" sz="2000" b="1" dirty="0"/>
              <a:t>only record linking the subject and the research would be the consent document </a:t>
            </a:r>
            <a:r>
              <a:rPr lang="en-US" sz="2000" dirty="0"/>
              <a:t>and the </a:t>
            </a:r>
            <a:r>
              <a:rPr lang="en-US" sz="2000" b="1" dirty="0"/>
              <a:t>principal risk </a:t>
            </a:r>
            <a:r>
              <a:rPr lang="en-US" sz="2000" dirty="0"/>
              <a:t>would be potential harm resulting </a:t>
            </a:r>
            <a:r>
              <a:rPr lang="en-US" sz="2000" b="1" dirty="0"/>
              <a:t>from a breach of confidentiality</a:t>
            </a:r>
            <a:r>
              <a:rPr lang="en-US" sz="2000" dirty="0"/>
              <a:t>. </a:t>
            </a:r>
          </a:p>
        </p:txBody>
      </p:sp>
      <p:sp>
        <p:nvSpPr>
          <p:cNvPr id="41" name="Text Placeholder 19"/>
          <p:cNvSpPr txBox="1">
            <a:spLocks/>
          </p:cNvSpPr>
          <p:nvPr/>
        </p:nvSpPr>
        <p:spPr>
          <a:xfrm>
            <a:off x="689564" y="3681601"/>
            <a:ext cx="4357598" cy="501846"/>
          </a:xfrm>
          <a:prstGeom prst="rect">
            <a:avLst/>
          </a:prstGeom>
        </p:spPr>
        <p:txBody>
          <a:bodyPr/>
          <a:lstStyle>
            <a:lvl1pPr marL="0" indent="0" algn="ctr"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Only Link is Consent Document</a:t>
            </a:r>
          </a:p>
        </p:txBody>
      </p:sp>
      <p:pic>
        <p:nvPicPr>
          <p:cNvPr id="42" name="Picture 41">
            <a:hlinkClick r:id="" action="ppaction://noaction"/>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1" b="29405"/>
          <a:stretch/>
        </p:blipFill>
        <p:spPr>
          <a:xfrm>
            <a:off x="5705816" y="3150937"/>
            <a:ext cx="1505178" cy="1512742"/>
          </a:xfrm>
          <a:prstGeom prst="rect">
            <a:avLst/>
          </a:prstGeom>
        </p:spPr>
      </p:pic>
      <p:sp>
        <p:nvSpPr>
          <p:cNvPr id="44" name="Rectangle 43">
            <a:hlinkClick r:id="" action="ppaction://noaction"/>
          </p:cNvPr>
          <p:cNvSpPr/>
          <p:nvPr/>
        </p:nvSpPr>
        <p:spPr>
          <a:xfrm>
            <a:off x="6030951" y="6469041"/>
            <a:ext cx="885834" cy="36435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AND</a:t>
            </a:r>
          </a:p>
        </p:txBody>
      </p:sp>
      <p:sp>
        <p:nvSpPr>
          <p:cNvPr id="20" name="Rectangle 19"/>
          <p:cNvSpPr/>
          <p:nvPr/>
        </p:nvSpPr>
        <p:spPr>
          <a:xfrm>
            <a:off x="5364871" y="250799"/>
            <a:ext cx="6953470" cy="1437377"/>
          </a:xfrm>
          <a:prstGeom prst="rect">
            <a:avLst/>
          </a:prstGeom>
          <a:solidFill>
            <a:srgbClr val="F0F0F0"/>
          </a:solidFill>
          <a:ln w="57150">
            <a:solidFill>
              <a:srgbClr val="FF0000"/>
            </a:solidFill>
          </a:ln>
        </p:spPr>
        <p:txBody>
          <a:bodyPr wrap="square" lIns="182880" tIns="91440" rIns="182880" bIns="91440" rtlCol="0">
            <a:noAutofit/>
          </a:bodyPr>
          <a:lstStyle/>
          <a:p>
            <a:r>
              <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rPr>
              <a:t>Not quite.</a:t>
            </a:r>
          </a:p>
          <a:p>
            <a:endParaRPr lang="en-US" sz="1400" dirty="0">
              <a:latin typeface="Verdana" charset="0"/>
              <a:ea typeface="Verdana" charset="0"/>
              <a:cs typeface="Verdana" charset="0"/>
            </a:endParaRPr>
          </a:p>
          <a:p>
            <a:pPr lvl="0"/>
            <a:r>
              <a:rPr lang="en-US" sz="1400" dirty="0">
                <a:latin typeface="Verdana" charset="0"/>
                <a:ea typeface="Verdana" charset="0"/>
                <a:cs typeface="Verdana" charset="0"/>
              </a:rPr>
              <a:t>Regulations gives two options for the IRB to waive documentation. </a:t>
            </a:r>
          </a:p>
          <a:p>
            <a:pPr lvl="0"/>
            <a:endParaRPr lang="en-US" sz="1400" dirty="0">
              <a:latin typeface="Verdana" charset="0"/>
              <a:ea typeface="Verdana" charset="0"/>
              <a:cs typeface="Verdana" charset="0"/>
            </a:endParaRPr>
          </a:p>
          <a:p>
            <a:pPr lvl="0"/>
            <a:r>
              <a:rPr lang="en-US" sz="1400" dirty="0">
                <a:latin typeface="Verdana" charset="0"/>
                <a:ea typeface="Verdana" charset="0"/>
                <a:cs typeface="Verdana" charset="0"/>
              </a:rPr>
              <a:t>The IRB can find that either are met and waive documentation.</a:t>
            </a:r>
          </a:p>
        </p:txBody>
      </p:sp>
    </p:spTree>
    <p:extLst>
      <p:ext uri="{BB962C8B-B14F-4D97-AF65-F5344CB8AC3E}">
        <p14:creationId xmlns:p14="http://schemas.microsoft.com/office/powerpoint/2010/main" val="78596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52" y="26838"/>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8" name="Rectangle 7"/>
          <p:cNvSpPr/>
          <p:nvPr/>
        </p:nvSpPr>
        <p:spPr>
          <a:xfrm>
            <a:off x="51758" y="124045"/>
            <a:ext cx="4711546"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2018 Requirements</a:t>
            </a:r>
          </a:p>
        </p:txBody>
      </p:sp>
      <p:sp>
        <p:nvSpPr>
          <p:cNvPr id="10" name="Title 16"/>
          <p:cNvSpPr>
            <a:spLocks noGrp="1"/>
          </p:cNvSpPr>
          <p:nvPr>
            <p:ph type="title"/>
          </p:nvPr>
        </p:nvSpPr>
        <p:spPr>
          <a:xfrm>
            <a:off x="169358" y="795394"/>
            <a:ext cx="12283169" cy="492443"/>
          </a:xfrm>
        </p:spPr>
        <p:txBody>
          <a:bodyPr/>
          <a:lstStyle>
            <a:lvl1pPr>
              <a:defRPr>
                <a:solidFill>
                  <a:schemeClr val="bg2"/>
                </a:solidFill>
              </a:defRPr>
            </a:lvl1pPr>
          </a:lstStyle>
          <a:p>
            <a:pPr marL="0" lvl="1"/>
            <a:r>
              <a:rPr lang="en-US" sz="1600" dirty="0">
                <a:solidFill>
                  <a:srgbClr val="0A2240"/>
                </a:solidFill>
                <a:latin typeface="Verdana" charset="0"/>
                <a:ea typeface="Verdana" charset="0"/>
                <a:cs typeface="Verdana" charset="0"/>
              </a:rPr>
              <a:t>In this question, review the regulation text on the left. Select on the right change that was made to the criteria in the 2018 Requirements. If no change between the pre-2018 rule and the revised Common Rule, select “no change”.</a:t>
            </a:r>
            <a:endParaRPr lang="en-US" sz="1600" dirty="0">
              <a:solidFill>
                <a:srgbClr val="0A2240"/>
              </a:solidFill>
              <a:effectLst/>
              <a:latin typeface="Verdana" charset="0"/>
              <a:ea typeface="Verdana" charset="0"/>
              <a:cs typeface="Verdana" charset="0"/>
            </a:endParaRPr>
          </a:p>
        </p:txBody>
      </p:sp>
      <p:sp>
        <p:nvSpPr>
          <p:cNvPr id="12" name="Rectangle 11"/>
          <p:cNvSpPr/>
          <p:nvPr/>
        </p:nvSpPr>
        <p:spPr>
          <a:xfrm>
            <a:off x="131194" y="2001544"/>
            <a:ext cx="6184546" cy="5303023"/>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4" name="Rectangle 13"/>
          <p:cNvSpPr/>
          <p:nvPr/>
        </p:nvSpPr>
        <p:spPr>
          <a:xfrm>
            <a:off x="156285" y="2020108"/>
            <a:ext cx="6148822"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Text Placeholder 19"/>
          <p:cNvSpPr txBox="1">
            <a:spLocks/>
          </p:cNvSpPr>
          <p:nvPr/>
        </p:nvSpPr>
        <p:spPr>
          <a:xfrm>
            <a:off x="201652" y="2701363"/>
            <a:ext cx="6103453" cy="4571305"/>
          </a:xfrm>
          <a:prstGeom prst="rect">
            <a:avLst/>
          </a:prstGeom>
        </p:spPr>
        <p:txBody>
          <a:bodyPr/>
          <a:lstStyle>
            <a:lvl1pPr marL="0" indent="0" algn="l"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400" dirty="0">
                <a:latin typeface="Verdana" pitchFamily="34" charset="0"/>
                <a:ea typeface="Verdana" pitchFamily="34" charset="0"/>
                <a:cs typeface="Verdana" pitchFamily="34" charset="0"/>
              </a:rPr>
              <a:t>An IRB may waive the requirement for the investigator to obtain a signed consent form for some or all subjects if it finds either:</a:t>
            </a:r>
          </a:p>
          <a:p>
            <a:r>
              <a:rPr lang="en-US" sz="1400" dirty="0">
                <a:latin typeface="Verdana" pitchFamily="34" charset="0"/>
                <a:ea typeface="Verdana" pitchFamily="34" charset="0"/>
                <a:cs typeface="Verdana" pitchFamily="34" charset="0"/>
              </a:rPr>
              <a:t> (1) That the only record linking the subject and the research would be the consent document and the principal risk would be potential harm resulting from a breach of confidentiality. Each subject will be asked whether the subject wants documentation linking the subject with the research, and the subject's wishes will govern; or</a:t>
            </a:r>
          </a:p>
          <a:p>
            <a:r>
              <a:rPr lang="en-US" sz="1400" dirty="0">
                <a:latin typeface="Verdana" pitchFamily="34" charset="0"/>
                <a:ea typeface="Verdana" pitchFamily="34" charset="0"/>
                <a:cs typeface="Verdana" pitchFamily="34" charset="0"/>
              </a:rPr>
              <a:t> (2) That the research presents no more than minimal risk of harm to subjects and involves no procedures for which written consent is normally required outside of the research context.</a:t>
            </a:r>
          </a:p>
          <a:p>
            <a:pPr>
              <a:spcBef>
                <a:spcPts val="0"/>
              </a:spcBef>
            </a:pPr>
            <a:endParaRPr lang="en-US" sz="1400" dirty="0">
              <a:latin typeface="Verdana" pitchFamily="34" charset="0"/>
              <a:ea typeface="Verdana" pitchFamily="34" charset="0"/>
              <a:cs typeface="Verdana" pitchFamily="34" charset="0"/>
            </a:endParaRPr>
          </a:p>
          <a:p>
            <a:pPr>
              <a:spcBef>
                <a:spcPts val="0"/>
              </a:spcBef>
            </a:pPr>
            <a:r>
              <a:rPr lang="en-US" sz="1400" dirty="0">
                <a:latin typeface="Verdana" pitchFamily="34" charset="0"/>
                <a:ea typeface="Verdana" pitchFamily="34" charset="0"/>
                <a:cs typeface="Verdana" pitchFamily="34" charset="0"/>
              </a:rPr>
              <a:t>(3)</a:t>
            </a:r>
            <a:r>
              <a:rPr lang="en-US" sz="3200" dirty="0">
                <a:latin typeface="Verdana" pitchFamily="34" charset="0"/>
                <a:ea typeface="Verdana" pitchFamily="34" charset="0"/>
                <a:cs typeface="Verdana" pitchFamily="34" charset="0"/>
              </a:rPr>
              <a:t> ?</a:t>
            </a:r>
          </a:p>
          <a:p>
            <a:endParaRPr lang="en-US" sz="4500" dirty="0">
              <a:latin typeface="Verdana" pitchFamily="34" charset="0"/>
              <a:ea typeface="Verdana" pitchFamily="34" charset="0"/>
              <a:cs typeface="Verdana" pitchFamily="34" charset="0"/>
            </a:endParaRPr>
          </a:p>
        </p:txBody>
      </p:sp>
      <p:sp>
        <p:nvSpPr>
          <p:cNvPr id="16" name="Text Placeholder 19"/>
          <p:cNvSpPr txBox="1">
            <a:spLocks/>
          </p:cNvSpPr>
          <p:nvPr/>
        </p:nvSpPr>
        <p:spPr>
          <a:xfrm>
            <a:off x="956931" y="2107981"/>
            <a:ext cx="4568696" cy="501846"/>
          </a:xfrm>
          <a:prstGeom prst="rect">
            <a:avLst/>
          </a:prstGeom>
        </p:spPr>
        <p:txBody>
          <a:bodyPr/>
          <a:lstStyle>
            <a:lvl1pPr marL="0" indent="0" algn="ctr"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2018 Waiver of Documentation Criteria</a:t>
            </a:r>
          </a:p>
        </p:txBody>
      </p:sp>
      <p:sp>
        <p:nvSpPr>
          <p:cNvPr id="20" name="Rectangle 19"/>
          <p:cNvSpPr/>
          <p:nvPr/>
        </p:nvSpPr>
        <p:spPr>
          <a:xfrm>
            <a:off x="7396393" y="5878756"/>
            <a:ext cx="5183326" cy="1002701"/>
          </a:xfrm>
          <a:prstGeom prst="rect">
            <a:avLst/>
          </a:prstGeom>
          <a:solidFill>
            <a:srgbClr val="0A2240"/>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No Change</a:t>
            </a:r>
          </a:p>
        </p:txBody>
      </p:sp>
      <p:sp>
        <p:nvSpPr>
          <p:cNvPr id="22" name="Rectangle 21"/>
          <p:cNvSpPr/>
          <p:nvPr/>
        </p:nvSpPr>
        <p:spPr>
          <a:xfrm>
            <a:off x="7389305" y="3330484"/>
            <a:ext cx="5183326" cy="1002701"/>
          </a:xfrm>
          <a:prstGeom prst="rect">
            <a:avLst/>
          </a:prstGeom>
          <a:solidFill>
            <a:srgbClr val="0A2240"/>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Added an additional way to waive documentation</a:t>
            </a:r>
          </a:p>
        </p:txBody>
      </p:sp>
      <p:sp>
        <p:nvSpPr>
          <p:cNvPr id="23" name="Rectangle 22"/>
          <p:cNvSpPr/>
          <p:nvPr/>
        </p:nvSpPr>
        <p:spPr>
          <a:xfrm>
            <a:off x="7435379" y="2004959"/>
            <a:ext cx="5183326" cy="1002701"/>
          </a:xfrm>
          <a:prstGeom prst="rect">
            <a:avLst/>
          </a:prstGeom>
          <a:solidFill>
            <a:srgbClr val="0A2240"/>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Deleted another option to waive documentation</a:t>
            </a:r>
          </a:p>
        </p:txBody>
      </p:sp>
      <p:sp>
        <p:nvSpPr>
          <p:cNvPr id="24" name="Rectangle 23"/>
          <p:cNvSpPr/>
          <p:nvPr/>
        </p:nvSpPr>
        <p:spPr>
          <a:xfrm>
            <a:off x="7414114" y="4609936"/>
            <a:ext cx="5183326" cy="1002701"/>
          </a:xfrm>
          <a:prstGeom prst="rect">
            <a:avLst/>
          </a:prstGeom>
          <a:solidFill>
            <a:srgbClr val="0A2240"/>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Added an additional finding that must be made to waive documentation</a:t>
            </a:r>
          </a:p>
        </p:txBody>
      </p:sp>
    </p:spTree>
    <p:extLst>
      <p:ext uri="{BB962C8B-B14F-4D97-AF65-F5344CB8AC3E}">
        <p14:creationId xmlns:p14="http://schemas.microsoft.com/office/powerpoint/2010/main" val="153686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52" y="26838"/>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8" name="Rectangle 7"/>
          <p:cNvSpPr/>
          <p:nvPr/>
        </p:nvSpPr>
        <p:spPr>
          <a:xfrm>
            <a:off x="51758" y="124045"/>
            <a:ext cx="4711546"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2018 Requirements</a:t>
            </a:r>
          </a:p>
        </p:txBody>
      </p:sp>
      <p:sp>
        <p:nvSpPr>
          <p:cNvPr id="10" name="Title 16"/>
          <p:cNvSpPr>
            <a:spLocks noGrp="1"/>
          </p:cNvSpPr>
          <p:nvPr>
            <p:ph type="title"/>
          </p:nvPr>
        </p:nvSpPr>
        <p:spPr>
          <a:xfrm>
            <a:off x="169358" y="795394"/>
            <a:ext cx="12283169" cy="492443"/>
          </a:xfrm>
        </p:spPr>
        <p:txBody>
          <a:bodyPr/>
          <a:lstStyle>
            <a:lvl1pPr>
              <a:defRPr>
                <a:solidFill>
                  <a:schemeClr val="bg2"/>
                </a:solidFill>
              </a:defRPr>
            </a:lvl1pPr>
          </a:lstStyle>
          <a:p>
            <a:pPr marL="0" lvl="1"/>
            <a:r>
              <a:rPr lang="en-US" sz="1600" dirty="0">
                <a:solidFill>
                  <a:srgbClr val="0A2240"/>
                </a:solidFill>
                <a:latin typeface="Verdana" charset="0"/>
                <a:ea typeface="Verdana" charset="0"/>
                <a:cs typeface="Verdana" charset="0"/>
              </a:rPr>
              <a:t>In this question, review the regulation text on the left. Select on the right change that was made to the criteria in the 2018 Requirements. If no change between the pre-2018 rule and the revised Common Rule, select “no change”.</a:t>
            </a:r>
            <a:endParaRPr lang="en-US" sz="1600" dirty="0">
              <a:solidFill>
                <a:srgbClr val="0A2240"/>
              </a:solidFill>
              <a:effectLst/>
              <a:latin typeface="Verdana" charset="0"/>
              <a:ea typeface="Verdana" charset="0"/>
              <a:cs typeface="Verdana" charset="0"/>
            </a:endParaRPr>
          </a:p>
        </p:txBody>
      </p:sp>
      <p:sp>
        <p:nvSpPr>
          <p:cNvPr id="12" name="Rectangle 11"/>
          <p:cNvSpPr/>
          <p:nvPr/>
        </p:nvSpPr>
        <p:spPr>
          <a:xfrm>
            <a:off x="131194" y="2001544"/>
            <a:ext cx="6184546" cy="5303023"/>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4" name="Rectangle 13"/>
          <p:cNvSpPr/>
          <p:nvPr/>
        </p:nvSpPr>
        <p:spPr>
          <a:xfrm>
            <a:off x="156285" y="2020108"/>
            <a:ext cx="6148822"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Text Placeholder 19"/>
          <p:cNvSpPr txBox="1">
            <a:spLocks/>
          </p:cNvSpPr>
          <p:nvPr/>
        </p:nvSpPr>
        <p:spPr>
          <a:xfrm>
            <a:off x="201652" y="2701363"/>
            <a:ext cx="6103453" cy="4571305"/>
          </a:xfrm>
          <a:prstGeom prst="rect">
            <a:avLst/>
          </a:prstGeom>
        </p:spPr>
        <p:txBody>
          <a:bodyPr/>
          <a:lstStyle>
            <a:lvl1pPr marL="0" indent="0" algn="l"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400" dirty="0">
                <a:latin typeface="Verdana" pitchFamily="34" charset="0"/>
                <a:ea typeface="Verdana" pitchFamily="34" charset="0"/>
                <a:cs typeface="Verdana" pitchFamily="34" charset="0"/>
              </a:rPr>
              <a:t>An IRB may waive the requirement for the investigator to obtain a signed consent form for some or all subjects if it finds either:</a:t>
            </a:r>
          </a:p>
          <a:p>
            <a:r>
              <a:rPr lang="en-US" sz="1400" dirty="0">
                <a:latin typeface="Verdana" pitchFamily="34" charset="0"/>
                <a:ea typeface="Verdana" pitchFamily="34" charset="0"/>
                <a:cs typeface="Verdana" pitchFamily="34" charset="0"/>
              </a:rPr>
              <a:t> (1) That the only record linking the subject and the research would be the consent document and the principal risk would be potential harm resulting from a breach of confidentiality. Each subject will be asked whether the subject wants documentation linking the subject with the research, and the subject's wishes will govern; or</a:t>
            </a:r>
          </a:p>
          <a:p>
            <a:r>
              <a:rPr lang="en-US" sz="1400" dirty="0">
                <a:latin typeface="Verdana" pitchFamily="34" charset="0"/>
                <a:ea typeface="Verdana" pitchFamily="34" charset="0"/>
                <a:cs typeface="Verdana" pitchFamily="34" charset="0"/>
              </a:rPr>
              <a:t> (2) That the research presents no more than minimal risk of harm to subjects and involves no procedures for which written consent is normally required outside of the research context.</a:t>
            </a:r>
          </a:p>
          <a:p>
            <a:pPr>
              <a:spcBef>
                <a:spcPts val="0"/>
              </a:spcBef>
            </a:pPr>
            <a:endParaRPr lang="en-US" sz="1400" dirty="0">
              <a:latin typeface="Verdana" pitchFamily="34" charset="0"/>
              <a:ea typeface="Verdana" pitchFamily="34" charset="0"/>
              <a:cs typeface="Verdana" pitchFamily="34" charset="0"/>
            </a:endParaRPr>
          </a:p>
          <a:p>
            <a:pPr>
              <a:spcBef>
                <a:spcPts val="0"/>
              </a:spcBef>
            </a:pPr>
            <a:r>
              <a:rPr lang="en-US" sz="1400" dirty="0">
                <a:latin typeface="Verdana" pitchFamily="34" charset="0"/>
                <a:ea typeface="Verdana" pitchFamily="34" charset="0"/>
                <a:cs typeface="Verdana" pitchFamily="34" charset="0"/>
              </a:rPr>
              <a:t>(3) If the subjects or legally authorized representatives are </a:t>
            </a:r>
          </a:p>
          <a:p>
            <a:pPr>
              <a:spcBef>
                <a:spcPts val="0"/>
              </a:spcBef>
            </a:pPr>
            <a:r>
              <a:rPr lang="en-US" sz="1400" dirty="0">
                <a:latin typeface="Verdana" pitchFamily="34" charset="0"/>
                <a:ea typeface="Verdana" pitchFamily="34" charset="0"/>
                <a:cs typeface="Verdana" pitchFamily="34" charset="0"/>
              </a:rPr>
              <a:t>members of a distinct cultural group or community in which signing forms is not the norm, that the research presents no more than minimal risk of harm to subjects and provided there is an appropriate alternative mechanism for documenting that informed consent was obtained.</a:t>
            </a:r>
          </a:p>
          <a:p>
            <a:endParaRPr lang="en-US" sz="4500" dirty="0">
              <a:latin typeface="Verdana" pitchFamily="34" charset="0"/>
              <a:ea typeface="Verdana" pitchFamily="34" charset="0"/>
              <a:cs typeface="Verdana" pitchFamily="34" charset="0"/>
            </a:endParaRPr>
          </a:p>
        </p:txBody>
      </p:sp>
      <p:sp>
        <p:nvSpPr>
          <p:cNvPr id="16" name="Text Placeholder 19"/>
          <p:cNvSpPr txBox="1">
            <a:spLocks/>
          </p:cNvSpPr>
          <p:nvPr/>
        </p:nvSpPr>
        <p:spPr>
          <a:xfrm>
            <a:off x="956931" y="2107981"/>
            <a:ext cx="4568696" cy="501846"/>
          </a:xfrm>
          <a:prstGeom prst="rect">
            <a:avLst/>
          </a:prstGeom>
        </p:spPr>
        <p:txBody>
          <a:bodyPr/>
          <a:lstStyle>
            <a:lvl1pPr marL="0" indent="0" algn="ctr"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2018 Waiver of Documentation Criteria</a:t>
            </a:r>
          </a:p>
        </p:txBody>
      </p:sp>
      <p:sp>
        <p:nvSpPr>
          <p:cNvPr id="20" name="Rectangle 19"/>
          <p:cNvSpPr/>
          <p:nvPr/>
        </p:nvSpPr>
        <p:spPr>
          <a:xfrm>
            <a:off x="7396393" y="5878756"/>
            <a:ext cx="5183326" cy="1002701"/>
          </a:xfrm>
          <a:prstGeom prst="rect">
            <a:avLst/>
          </a:prstGeom>
          <a:solidFill>
            <a:srgbClr val="0A2240">
              <a:alpha val="60000"/>
            </a:srgbClr>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No Change</a:t>
            </a:r>
          </a:p>
        </p:txBody>
      </p:sp>
      <p:sp>
        <p:nvSpPr>
          <p:cNvPr id="22" name="Rectangle 21"/>
          <p:cNvSpPr/>
          <p:nvPr/>
        </p:nvSpPr>
        <p:spPr>
          <a:xfrm>
            <a:off x="7389305" y="3330484"/>
            <a:ext cx="5183326" cy="1002701"/>
          </a:xfrm>
          <a:prstGeom prst="rect">
            <a:avLst/>
          </a:prstGeom>
          <a:solidFill>
            <a:srgbClr val="0A2240"/>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Added an additional way to waive documentation</a:t>
            </a:r>
          </a:p>
        </p:txBody>
      </p:sp>
      <p:sp>
        <p:nvSpPr>
          <p:cNvPr id="23" name="Rectangle 22"/>
          <p:cNvSpPr/>
          <p:nvPr/>
        </p:nvSpPr>
        <p:spPr>
          <a:xfrm>
            <a:off x="7435379" y="2004959"/>
            <a:ext cx="5183326" cy="1002701"/>
          </a:xfrm>
          <a:prstGeom prst="rect">
            <a:avLst/>
          </a:prstGeom>
          <a:solidFill>
            <a:srgbClr val="0A2240">
              <a:alpha val="60000"/>
            </a:srgbClr>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Deleted another option to waive documentation</a:t>
            </a:r>
          </a:p>
        </p:txBody>
      </p:sp>
      <p:sp>
        <p:nvSpPr>
          <p:cNvPr id="24" name="Rectangle 23"/>
          <p:cNvSpPr/>
          <p:nvPr/>
        </p:nvSpPr>
        <p:spPr>
          <a:xfrm>
            <a:off x="7414114" y="4609936"/>
            <a:ext cx="5183326" cy="1002701"/>
          </a:xfrm>
          <a:prstGeom prst="rect">
            <a:avLst/>
          </a:prstGeom>
          <a:solidFill>
            <a:srgbClr val="0A2240">
              <a:alpha val="60000"/>
            </a:srgbClr>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Added an additional finding that must be made to waive documentation</a:t>
            </a:r>
          </a:p>
        </p:txBody>
      </p:sp>
      <p:sp>
        <p:nvSpPr>
          <p:cNvPr id="13" name="Rectangle 12"/>
          <p:cNvSpPr/>
          <p:nvPr/>
        </p:nvSpPr>
        <p:spPr>
          <a:xfrm>
            <a:off x="4857755" y="85064"/>
            <a:ext cx="7476014" cy="1634144"/>
          </a:xfrm>
          <a:prstGeom prst="rect">
            <a:avLst/>
          </a:prstGeom>
          <a:solidFill>
            <a:srgbClr val="F0F0F0"/>
          </a:solidFill>
          <a:ln w="57150">
            <a:solidFill>
              <a:srgbClr val="00B050"/>
            </a:solidFill>
          </a:ln>
        </p:spPr>
        <p:txBody>
          <a:bodyPr wrap="square" lIns="182880" tIns="91440" rIns="182880" bIns="91440" rtlCol="0">
            <a:noAutofit/>
          </a:bodyPr>
          <a:lstStyle/>
          <a:p>
            <a:r>
              <a:rPr lang="en-US" sz="1400" b="1" dirty="0">
                <a:latin typeface="Verdana" charset="0"/>
                <a:ea typeface="Verdana" charset="0"/>
                <a:cs typeface="Verdana" charset="0"/>
              </a:rPr>
              <a:t>Excellent!</a:t>
            </a:r>
          </a:p>
          <a:p>
            <a:endParaRPr lang="en-US" sz="1400" dirty="0">
              <a:latin typeface="Verdana" charset="0"/>
              <a:ea typeface="Verdana" charset="0"/>
              <a:cs typeface="Verdana" charset="0"/>
            </a:endParaRPr>
          </a:p>
          <a:p>
            <a:pPr lvl="0"/>
            <a:r>
              <a:rPr lang="en-US" sz="1400" dirty="0">
                <a:latin typeface="Verdana" charset="0"/>
                <a:ea typeface="Verdana" charset="0"/>
                <a:cs typeface="Verdana" charset="0"/>
              </a:rPr>
              <a:t>The revised Common Rule gives a third option for the IRB to find that waiver of documentation is appropriate. </a:t>
            </a:r>
          </a:p>
          <a:p>
            <a:pPr lvl="0"/>
            <a:endParaRPr lang="en-US" sz="1400" dirty="0">
              <a:latin typeface="Verdana" charset="0"/>
              <a:ea typeface="Verdana" charset="0"/>
              <a:cs typeface="Verdana" charset="0"/>
            </a:endParaRPr>
          </a:p>
          <a:p>
            <a:pPr lvl="0"/>
            <a:r>
              <a:rPr lang="en-US" sz="1400" dirty="0">
                <a:latin typeface="Verdana" charset="0"/>
                <a:ea typeface="Verdana" charset="0"/>
                <a:cs typeface="Verdana" charset="0"/>
              </a:rPr>
              <a:t>If the IRB finds any of these situations fit, a waiver of documentation can be granted.</a:t>
            </a:r>
          </a:p>
        </p:txBody>
      </p:sp>
    </p:spTree>
    <p:extLst>
      <p:ext uri="{BB962C8B-B14F-4D97-AF65-F5344CB8AC3E}">
        <p14:creationId xmlns:p14="http://schemas.microsoft.com/office/powerpoint/2010/main" val="153686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52" y="26838"/>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8" name="Rectangle 7"/>
          <p:cNvSpPr/>
          <p:nvPr/>
        </p:nvSpPr>
        <p:spPr>
          <a:xfrm>
            <a:off x="51758" y="124045"/>
            <a:ext cx="4711546"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2018 Requirements</a:t>
            </a:r>
          </a:p>
        </p:txBody>
      </p:sp>
      <p:sp>
        <p:nvSpPr>
          <p:cNvPr id="10" name="Title 16"/>
          <p:cNvSpPr>
            <a:spLocks noGrp="1"/>
          </p:cNvSpPr>
          <p:nvPr>
            <p:ph type="title"/>
          </p:nvPr>
        </p:nvSpPr>
        <p:spPr>
          <a:xfrm>
            <a:off x="169358" y="795394"/>
            <a:ext cx="12283169" cy="492443"/>
          </a:xfrm>
        </p:spPr>
        <p:txBody>
          <a:bodyPr/>
          <a:lstStyle>
            <a:lvl1pPr>
              <a:defRPr>
                <a:solidFill>
                  <a:schemeClr val="bg2"/>
                </a:solidFill>
              </a:defRPr>
            </a:lvl1pPr>
          </a:lstStyle>
          <a:p>
            <a:pPr marL="0" lvl="1"/>
            <a:r>
              <a:rPr lang="en-US" sz="1600" dirty="0">
                <a:solidFill>
                  <a:srgbClr val="0A2240"/>
                </a:solidFill>
                <a:latin typeface="Verdana" charset="0"/>
                <a:ea typeface="Verdana" charset="0"/>
                <a:cs typeface="Verdana" charset="0"/>
              </a:rPr>
              <a:t>In this question, review the regulation text on the left. Select on the right change that was made to the criteria in the 2018 Requirements. If no change between the pre-2018 rule and the revised Common Rule, select “no change”.</a:t>
            </a:r>
            <a:endParaRPr lang="en-US" sz="1600" dirty="0">
              <a:solidFill>
                <a:srgbClr val="0A2240"/>
              </a:solidFill>
              <a:effectLst/>
              <a:latin typeface="Verdana" charset="0"/>
              <a:ea typeface="Verdana" charset="0"/>
              <a:cs typeface="Verdana" charset="0"/>
            </a:endParaRPr>
          </a:p>
        </p:txBody>
      </p:sp>
      <p:sp>
        <p:nvSpPr>
          <p:cNvPr id="12" name="Rectangle 11"/>
          <p:cNvSpPr/>
          <p:nvPr/>
        </p:nvSpPr>
        <p:spPr>
          <a:xfrm>
            <a:off x="131194" y="2001544"/>
            <a:ext cx="6184546" cy="5303023"/>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4" name="Rectangle 13"/>
          <p:cNvSpPr/>
          <p:nvPr/>
        </p:nvSpPr>
        <p:spPr>
          <a:xfrm>
            <a:off x="156285" y="2020108"/>
            <a:ext cx="6148822"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Text Placeholder 19"/>
          <p:cNvSpPr txBox="1">
            <a:spLocks/>
          </p:cNvSpPr>
          <p:nvPr/>
        </p:nvSpPr>
        <p:spPr>
          <a:xfrm>
            <a:off x="201652" y="2701363"/>
            <a:ext cx="6103453" cy="4571305"/>
          </a:xfrm>
          <a:prstGeom prst="rect">
            <a:avLst/>
          </a:prstGeom>
        </p:spPr>
        <p:txBody>
          <a:bodyPr/>
          <a:lstStyle>
            <a:lvl1pPr marL="0" indent="0" algn="l"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1400" dirty="0">
                <a:latin typeface="Verdana" pitchFamily="34" charset="0"/>
                <a:ea typeface="Verdana" pitchFamily="34" charset="0"/>
                <a:cs typeface="Verdana" pitchFamily="34" charset="0"/>
              </a:rPr>
              <a:t>An IRB may waive the requirement for the investigator to obtain a signed consent form for some or all subjects if it finds either:</a:t>
            </a:r>
          </a:p>
          <a:p>
            <a:r>
              <a:rPr lang="en-US" sz="1400" dirty="0">
                <a:latin typeface="Verdana" pitchFamily="34" charset="0"/>
                <a:ea typeface="Verdana" pitchFamily="34" charset="0"/>
                <a:cs typeface="Verdana" pitchFamily="34" charset="0"/>
              </a:rPr>
              <a:t> (1) That the only record linking the subject and the research would be the consent document and the principal risk would be potential harm resulting from a breach of confidentiality. Each subject will be asked whether the subject wants documentation linking the subject with the research, and the subject's wishes will govern; or</a:t>
            </a:r>
          </a:p>
          <a:p>
            <a:r>
              <a:rPr lang="en-US" sz="1400" dirty="0">
                <a:latin typeface="Verdana" pitchFamily="34" charset="0"/>
                <a:ea typeface="Verdana" pitchFamily="34" charset="0"/>
                <a:cs typeface="Verdana" pitchFamily="34" charset="0"/>
              </a:rPr>
              <a:t> (2) That the research presents no more than minimal risk of harm to subjects and involves no procedures for which written consent is normally required outside of the research context.</a:t>
            </a:r>
          </a:p>
          <a:p>
            <a:pPr>
              <a:spcBef>
                <a:spcPts val="0"/>
              </a:spcBef>
            </a:pPr>
            <a:endParaRPr lang="en-US" sz="1400" dirty="0">
              <a:latin typeface="Verdana" pitchFamily="34" charset="0"/>
              <a:ea typeface="Verdana" pitchFamily="34" charset="0"/>
              <a:cs typeface="Verdana" pitchFamily="34" charset="0"/>
            </a:endParaRPr>
          </a:p>
          <a:p>
            <a:pPr>
              <a:spcBef>
                <a:spcPts val="0"/>
              </a:spcBef>
            </a:pPr>
            <a:r>
              <a:rPr lang="en-US" sz="1400" dirty="0">
                <a:latin typeface="Verdana" pitchFamily="34" charset="0"/>
                <a:ea typeface="Verdana" pitchFamily="34" charset="0"/>
                <a:cs typeface="Verdana" pitchFamily="34" charset="0"/>
              </a:rPr>
              <a:t>(3) If the subjects or legally authorized representatives are </a:t>
            </a:r>
          </a:p>
          <a:p>
            <a:pPr>
              <a:spcBef>
                <a:spcPts val="0"/>
              </a:spcBef>
            </a:pPr>
            <a:r>
              <a:rPr lang="en-US" sz="1400" dirty="0">
                <a:latin typeface="Verdana" pitchFamily="34" charset="0"/>
                <a:ea typeface="Verdana" pitchFamily="34" charset="0"/>
                <a:cs typeface="Verdana" pitchFamily="34" charset="0"/>
              </a:rPr>
              <a:t>members of a distinct cultural group or community in which signing forms is not the norm, that the research presents no more than minimal risk of harm to subjects and provided there is an appropriate alternative mechanism for documenting that informed consent was obtained.</a:t>
            </a:r>
          </a:p>
          <a:p>
            <a:endParaRPr lang="en-US" sz="4500" dirty="0">
              <a:latin typeface="Verdana" pitchFamily="34" charset="0"/>
              <a:ea typeface="Verdana" pitchFamily="34" charset="0"/>
              <a:cs typeface="Verdana" pitchFamily="34" charset="0"/>
            </a:endParaRPr>
          </a:p>
        </p:txBody>
      </p:sp>
      <p:sp>
        <p:nvSpPr>
          <p:cNvPr id="16" name="Text Placeholder 19"/>
          <p:cNvSpPr txBox="1">
            <a:spLocks/>
          </p:cNvSpPr>
          <p:nvPr/>
        </p:nvSpPr>
        <p:spPr>
          <a:xfrm>
            <a:off x="956931" y="2107981"/>
            <a:ext cx="4568696" cy="501846"/>
          </a:xfrm>
          <a:prstGeom prst="rect">
            <a:avLst/>
          </a:prstGeom>
        </p:spPr>
        <p:txBody>
          <a:bodyPr/>
          <a:lstStyle>
            <a:lvl1pPr marL="0" indent="0" algn="ctr" rtl="0" eaLnBrk="1" fontAlgn="base" hangingPunct="1">
              <a:spcBef>
                <a:spcPts val="2291"/>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1pPr>
            <a:lvl2pPr marL="406072"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2pPr>
            <a:lvl3pPr marL="814163" indent="0" algn="l" rtl="0" eaLnBrk="1" fontAlgn="base" hangingPunct="1">
              <a:spcBef>
                <a:spcPts val="764"/>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3pPr>
            <a:lvl4pPr marL="1224273"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4pPr>
            <a:lvl5pPr marL="1569737" indent="0" algn="l" rtl="0" eaLnBrk="1" fontAlgn="base" hangingPunct="1">
              <a:spcBef>
                <a:spcPts val="382"/>
              </a:spcBef>
              <a:spcAft>
                <a:spcPct val="0"/>
              </a:spcAft>
              <a:buClr>
                <a:srgbClr val="C23D3D"/>
              </a:buClr>
              <a:buFont typeface="Arial" pitchFamily="34" charset="0"/>
              <a:buNone/>
              <a:defRPr sz="2100" kern="1200">
                <a:solidFill>
                  <a:srgbClr val="0A2240"/>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2018 Waiver of Documentation Criteria</a:t>
            </a:r>
          </a:p>
        </p:txBody>
      </p:sp>
      <p:sp>
        <p:nvSpPr>
          <p:cNvPr id="20" name="Rectangle 19"/>
          <p:cNvSpPr/>
          <p:nvPr/>
        </p:nvSpPr>
        <p:spPr>
          <a:xfrm>
            <a:off x="7396393" y="5878756"/>
            <a:ext cx="5183326" cy="1002701"/>
          </a:xfrm>
          <a:prstGeom prst="rect">
            <a:avLst/>
          </a:prstGeom>
          <a:solidFill>
            <a:srgbClr val="0A2240">
              <a:alpha val="60000"/>
            </a:srgbClr>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No Change</a:t>
            </a:r>
          </a:p>
        </p:txBody>
      </p:sp>
      <p:sp>
        <p:nvSpPr>
          <p:cNvPr id="22" name="Rectangle 21"/>
          <p:cNvSpPr/>
          <p:nvPr/>
        </p:nvSpPr>
        <p:spPr>
          <a:xfrm>
            <a:off x="7389305" y="3330484"/>
            <a:ext cx="5183326" cy="1002701"/>
          </a:xfrm>
          <a:prstGeom prst="rect">
            <a:avLst/>
          </a:prstGeom>
          <a:solidFill>
            <a:srgbClr val="0A2240"/>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Added an additional way to waive documentation</a:t>
            </a:r>
          </a:p>
        </p:txBody>
      </p:sp>
      <p:sp>
        <p:nvSpPr>
          <p:cNvPr id="23" name="Rectangle 22"/>
          <p:cNvSpPr/>
          <p:nvPr/>
        </p:nvSpPr>
        <p:spPr>
          <a:xfrm>
            <a:off x="7435379" y="2004959"/>
            <a:ext cx="5183326" cy="1002701"/>
          </a:xfrm>
          <a:prstGeom prst="rect">
            <a:avLst/>
          </a:prstGeom>
          <a:solidFill>
            <a:srgbClr val="0A2240">
              <a:alpha val="60000"/>
            </a:srgbClr>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Deleted another option to waive documentation</a:t>
            </a:r>
          </a:p>
        </p:txBody>
      </p:sp>
      <p:sp>
        <p:nvSpPr>
          <p:cNvPr id="24" name="Rectangle 23"/>
          <p:cNvSpPr/>
          <p:nvPr/>
        </p:nvSpPr>
        <p:spPr>
          <a:xfrm>
            <a:off x="7414114" y="4609936"/>
            <a:ext cx="5183326" cy="1002701"/>
          </a:xfrm>
          <a:prstGeom prst="rect">
            <a:avLst/>
          </a:prstGeom>
          <a:solidFill>
            <a:srgbClr val="0A2240">
              <a:alpha val="60000"/>
            </a:srgbClr>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Added an additional finding that must be made to waive documentation</a:t>
            </a:r>
          </a:p>
        </p:txBody>
      </p:sp>
      <p:sp>
        <p:nvSpPr>
          <p:cNvPr id="13" name="Rectangle 12"/>
          <p:cNvSpPr/>
          <p:nvPr/>
        </p:nvSpPr>
        <p:spPr>
          <a:xfrm>
            <a:off x="5360435" y="0"/>
            <a:ext cx="7164718" cy="1711842"/>
          </a:xfrm>
          <a:prstGeom prst="rect">
            <a:avLst/>
          </a:prstGeom>
          <a:solidFill>
            <a:srgbClr val="F0F0F0"/>
          </a:solidFill>
          <a:ln w="57150">
            <a:solidFill>
              <a:srgbClr val="FF0000"/>
            </a:solidFill>
          </a:ln>
        </p:spPr>
        <p:txBody>
          <a:bodyPr wrap="square" lIns="182880" tIns="91440" rIns="182880" bIns="91440" rtlCol="0">
            <a:noAutofit/>
          </a:bodyPr>
          <a:lstStyle/>
          <a:p>
            <a:r>
              <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rPr>
              <a:t>That’s not it.</a:t>
            </a:r>
          </a:p>
          <a:p>
            <a:endParaRPr lang="en-US" sz="1400" dirty="0">
              <a:latin typeface="Verdana" charset="0"/>
              <a:ea typeface="Verdana" charset="0"/>
              <a:cs typeface="Verdana" charset="0"/>
            </a:endParaRPr>
          </a:p>
          <a:p>
            <a:pPr lvl="0"/>
            <a:r>
              <a:rPr lang="en-US" sz="1400" dirty="0">
                <a:latin typeface="Verdana" charset="0"/>
                <a:ea typeface="Verdana" charset="0"/>
                <a:cs typeface="Verdana" charset="0"/>
              </a:rPr>
              <a:t>The revised Common Rule gives a third option for the IRB to find that waiver of documentation is appropriate. </a:t>
            </a:r>
          </a:p>
          <a:p>
            <a:pPr lvl="0"/>
            <a:endParaRPr lang="en-US" sz="1400" dirty="0">
              <a:latin typeface="Verdana" charset="0"/>
              <a:ea typeface="Verdana" charset="0"/>
              <a:cs typeface="Verdana" charset="0"/>
            </a:endParaRPr>
          </a:p>
          <a:p>
            <a:pPr lvl="0"/>
            <a:r>
              <a:rPr lang="en-US" sz="1400" dirty="0">
                <a:latin typeface="Verdana" charset="0"/>
                <a:ea typeface="Verdana" charset="0"/>
                <a:cs typeface="Verdana" charset="0"/>
              </a:rPr>
              <a:t>If the IRB finds any of these situations fit, a waiver of documentation can be granted.</a:t>
            </a:r>
          </a:p>
        </p:txBody>
      </p:sp>
    </p:spTree>
    <p:extLst>
      <p:ext uri="{BB962C8B-B14F-4D97-AF65-F5344CB8AC3E}">
        <p14:creationId xmlns:p14="http://schemas.microsoft.com/office/powerpoint/2010/main" val="153686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06997"/>
            <a:ext cx="12728575" cy="537226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4" name="Rectangle 3"/>
          <p:cNvSpPr/>
          <p:nvPr/>
        </p:nvSpPr>
        <p:spPr>
          <a:xfrm>
            <a:off x="1954173" y="40911"/>
            <a:ext cx="10774402" cy="1646605"/>
          </a:xfrm>
          <a:prstGeom prst="rect">
            <a:avLst/>
          </a:prstGeom>
        </p:spPr>
        <p:txBody>
          <a:bodyPr wrap="square">
            <a:spAutoFit/>
          </a:bodyPr>
          <a:lstStyle/>
          <a:p>
            <a:r>
              <a:rPr lang="en-US" sz="24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Welcome!</a:t>
            </a:r>
          </a:p>
          <a:p>
            <a:endParaRPr lang="en-US"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a:p>
            <a:pPr lvl="0"/>
            <a:r>
              <a:rPr lang="en-US" sz="1800" b="1" dirty="0">
                <a:solidFill>
                  <a:srgbClr val="0A2240"/>
                </a:solidFill>
                <a:latin typeface="Verdana" charset="0"/>
                <a:ea typeface="Verdana" charset="0"/>
                <a:cs typeface="Verdana" charset="0"/>
              </a:rPr>
              <a:t>This training will review concepts related to informed consent.</a:t>
            </a:r>
          </a:p>
          <a:p>
            <a:endParaRPr lang="en-US" sz="18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18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I’ll be guiding you through today’s course objectives.</a:t>
            </a:r>
            <a:endParaRPr lang="en-US" sz="1800" dirty="0">
              <a:solidFill>
                <a:srgbClr val="0A2240"/>
              </a:solidFill>
              <a:effectLst/>
            </a:endParaRPr>
          </a:p>
        </p:txBody>
      </p:sp>
      <p:pic>
        <p:nvPicPr>
          <p:cNvPr id="5" name="Picture 4"/>
          <p:cNvPicPr>
            <a:picLocks noChangeAspect="1"/>
          </p:cNvPicPr>
          <p:nvPr/>
        </p:nvPicPr>
        <p:blipFill rotWithShape="1">
          <a:blip r:embed="rId2" cstate="print"/>
          <a:srcRect b="47736"/>
          <a:stretch/>
        </p:blipFill>
        <p:spPr>
          <a:xfrm>
            <a:off x="14068" y="76769"/>
            <a:ext cx="2009854" cy="1895466"/>
          </a:xfrm>
          <a:prstGeom prst="rect">
            <a:avLst/>
          </a:prstGeom>
        </p:spPr>
      </p:pic>
      <p:sp>
        <p:nvSpPr>
          <p:cNvPr id="8" name="Text Placeholder 3"/>
          <p:cNvSpPr txBox="1">
            <a:spLocks/>
          </p:cNvSpPr>
          <p:nvPr/>
        </p:nvSpPr>
        <p:spPr>
          <a:xfrm>
            <a:off x="628795" y="2857904"/>
            <a:ext cx="11911548" cy="4979823"/>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General overview of informed consent requirements</a:t>
            </a:r>
          </a:p>
          <a:p>
            <a:pPr defTabSz="914400"/>
            <a:r>
              <a:rPr lang="en-US" dirty="0"/>
              <a:t>Review informed consent documentation criteria</a:t>
            </a:r>
          </a:p>
        </p:txBody>
      </p:sp>
      <p:sp>
        <p:nvSpPr>
          <p:cNvPr id="9" name="Title 4"/>
          <p:cNvSpPr txBox="1">
            <a:spLocks/>
          </p:cNvSpPr>
          <p:nvPr/>
        </p:nvSpPr>
        <p:spPr bwMode="auto">
          <a:xfrm>
            <a:off x="298780" y="2222709"/>
            <a:ext cx="8667162"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0" i="0" kern="1200" baseline="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Course Objectives:</a:t>
            </a:r>
          </a:p>
        </p:txBody>
      </p:sp>
    </p:spTree>
    <p:extLst>
      <p:ext uri="{BB962C8B-B14F-4D97-AF65-F5344CB8AC3E}">
        <p14:creationId xmlns:p14="http://schemas.microsoft.com/office/powerpoint/2010/main" val="32117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3" y="1985883"/>
            <a:ext cx="12733228" cy="537226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4" name="Rectangle 3"/>
          <p:cNvSpPr/>
          <p:nvPr/>
        </p:nvSpPr>
        <p:spPr>
          <a:xfrm>
            <a:off x="1954173" y="40911"/>
            <a:ext cx="10774402" cy="1923604"/>
          </a:xfrm>
          <a:prstGeom prst="rect">
            <a:avLst/>
          </a:prstGeom>
        </p:spPr>
        <p:txBody>
          <a:bodyPr wrap="square">
            <a:spAutoFit/>
          </a:bodyPr>
          <a:lstStyle/>
          <a:p>
            <a:r>
              <a:rPr lang="en-US" sz="2400" b="1" dirty="0">
                <a:solidFill>
                  <a:srgbClr val="0A2240"/>
                </a:solidFill>
                <a:latin typeface="Verdana" panose="020B0604030504040204" pitchFamily="34" charset="0"/>
                <a:ea typeface="Verdana" panose="020B0604030504040204" pitchFamily="34" charset="0"/>
                <a:cs typeface="Verdana" panose="020B0604030504040204" pitchFamily="34" charset="0"/>
              </a:rPr>
              <a:t>Congratulations.  We have learned a lot about the use of expedited review procedures.</a:t>
            </a:r>
          </a:p>
          <a:p>
            <a:endParaRPr lang="en-US" sz="24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4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You may now exit the course.</a:t>
            </a:r>
            <a:endParaRPr lang="en-US" sz="2400"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a:p>
            <a:endParaRPr lang="en-US"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itle 4"/>
          <p:cNvSpPr>
            <a:spLocks noGrp="1"/>
          </p:cNvSpPr>
          <p:nvPr>
            <p:ph type="title"/>
          </p:nvPr>
        </p:nvSpPr>
        <p:spPr>
          <a:xfrm>
            <a:off x="298780" y="2108409"/>
            <a:ext cx="8667162" cy="384721"/>
          </a:xfrm>
        </p:spPr>
        <p:txBody>
          <a:bodyPr/>
          <a:lstStyle>
            <a:lvl1pPr>
              <a:defRPr baseline="0"/>
            </a:lvl1pPr>
          </a:lstStyle>
          <a:p>
            <a:r>
              <a:rPr lang="en-US" dirty="0"/>
              <a:t>Course Objectives:</a:t>
            </a:r>
          </a:p>
        </p:txBody>
      </p:sp>
      <p:pic>
        <p:nvPicPr>
          <p:cNvPr id="8" name="Picture 7"/>
          <p:cNvPicPr>
            <a:picLocks noChangeAspect="1"/>
          </p:cNvPicPr>
          <p:nvPr/>
        </p:nvPicPr>
        <p:blipFill>
          <a:blip r:embed="rId3" cstate="print"/>
          <a:stretch>
            <a:fillRect/>
          </a:stretch>
        </p:blipFill>
        <p:spPr>
          <a:xfrm>
            <a:off x="17929" y="60735"/>
            <a:ext cx="1570510" cy="1903780"/>
          </a:xfrm>
          <a:prstGeom prst="rect">
            <a:avLst/>
          </a:prstGeom>
        </p:spPr>
      </p:pic>
      <p:sp>
        <p:nvSpPr>
          <p:cNvPr id="14" name="Title 4"/>
          <p:cNvSpPr txBox="1">
            <a:spLocks/>
          </p:cNvSpPr>
          <p:nvPr/>
        </p:nvSpPr>
        <p:spPr bwMode="auto">
          <a:xfrm>
            <a:off x="298780" y="2108409"/>
            <a:ext cx="8667162"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0" i="0" kern="1200" baseline="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a:t>Course Objectives:</a:t>
            </a:r>
            <a:endParaRPr lang="en-US" dirty="0"/>
          </a:p>
        </p:txBody>
      </p:sp>
      <p:sp>
        <p:nvSpPr>
          <p:cNvPr id="13" name="Text Placeholder 3"/>
          <p:cNvSpPr txBox="1">
            <a:spLocks/>
          </p:cNvSpPr>
          <p:nvPr/>
        </p:nvSpPr>
        <p:spPr>
          <a:xfrm>
            <a:off x="628360" y="2841984"/>
            <a:ext cx="11911548" cy="4979823"/>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General overview of informed consent requirements</a:t>
            </a:r>
          </a:p>
          <a:p>
            <a:pPr defTabSz="914400"/>
            <a:r>
              <a:rPr lang="en-US" dirty="0"/>
              <a:t>Review informed consent documentation criteria</a:t>
            </a:r>
          </a:p>
        </p:txBody>
      </p:sp>
      <p:pic>
        <p:nvPicPr>
          <p:cNvPr id="15" name="Picture 14"/>
          <p:cNvPicPr>
            <a:picLocks noChangeAspect="1"/>
          </p:cNvPicPr>
          <p:nvPr/>
        </p:nvPicPr>
        <p:blipFill>
          <a:blip r:embed="rId4" cstate="print"/>
          <a:stretch>
            <a:fillRect/>
          </a:stretch>
        </p:blipFill>
        <p:spPr>
          <a:xfrm>
            <a:off x="586085" y="2760715"/>
            <a:ext cx="488768" cy="438114"/>
          </a:xfrm>
          <a:prstGeom prst="rect">
            <a:avLst/>
          </a:prstGeom>
        </p:spPr>
      </p:pic>
      <p:pic>
        <p:nvPicPr>
          <p:cNvPr id="26" name="Picture 25"/>
          <p:cNvPicPr>
            <a:picLocks noChangeAspect="1"/>
          </p:cNvPicPr>
          <p:nvPr/>
        </p:nvPicPr>
        <p:blipFill>
          <a:blip r:embed="rId4" cstate="print"/>
          <a:stretch>
            <a:fillRect/>
          </a:stretch>
        </p:blipFill>
        <p:spPr>
          <a:xfrm>
            <a:off x="586085" y="3449027"/>
            <a:ext cx="488768" cy="438114"/>
          </a:xfrm>
          <a:prstGeom prst="rect">
            <a:avLst/>
          </a:prstGeom>
        </p:spPr>
      </p:pic>
    </p:spTree>
    <p:extLst>
      <p:ext uri="{BB962C8B-B14F-4D97-AF65-F5344CB8AC3E}">
        <p14:creationId xmlns:p14="http://schemas.microsoft.com/office/powerpoint/2010/main" val="168234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7"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43758" y="81726"/>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Informed Consent Requirements</a:t>
            </a:r>
          </a:p>
          <a:p>
            <a:pPr defTabSz="914400"/>
            <a:endParaRPr lang="en-US" sz="1400" dirty="0"/>
          </a:p>
          <a:p>
            <a:pPr defTabSz="914400"/>
            <a:r>
              <a:rPr lang="en-US" b="0" dirty="0"/>
              <a:t>Regulations give several options on how to accomplish the informed consent requirements.</a:t>
            </a:r>
          </a:p>
        </p:txBody>
      </p:sp>
      <p:pic>
        <p:nvPicPr>
          <p:cNvPr id="23" name="Picture 22"/>
          <p:cNvPicPr>
            <a:picLocks noChangeAspect="1"/>
          </p:cNvPicPr>
          <p:nvPr/>
        </p:nvPicPr>
        <p:blipFill>
          <a:blip r:embed="rId3" cstate="print"/>
          <a:stretch>
            <a:fillRect/>
          </a:stretch>
        </p:blipFill>
        <p:spPr>
          <a:xfrm>
            <a:off x="15047" y="43845"/>
            <a:ext cx="1320550" cy="1764830"/>
          </a:xfrm>
          <a:prstGeom prst="rect">
            <a:avLst/>
          </a:prstGeom>
        </p:spPr>
      </p:pic>
      <p:sp>
        <p:nvSpPr>
          <p:cNvPr id="11" name="Rectangle 10"/>
          <p:cNvSpPr/>
          <p:nvPr/>
        </p:nvSpPr>
        <p:spPr>
          <a:xfrm>
            <a:off x="6548187" y="2141355"/>
            <a:ext cx="4555242" cy="2282214"/>
          </a:xfrm>
          <a:prstGeom prst="rect">
            <a:avLst/>
          </a:prstGeom>
          <a:solidFill>
            <a:srgbClr val="0A2240"/>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 </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Use of Short Form</a:t>
            </a:r>
            <a:endPar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1658480" y="4740244"/>
            <a:ext cx="4555244" cy="2282213"/>
          </a:xfrm>
          <a:prstGeom prst="rect">
            <a:avLst/>
          </a:prstGeom>
          <a:solidFill>
            <a:srgbClr val="0A2240"/>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 </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Waiver of Documentation</a:t>
            </a:r>
          </a:p>
        </p:txBody>
      </p:sp>
      <p:sp>
        <p:nvSpPr>
          <p:cNvPr id="13" name="Rectangle 12"/>
          <p:cNvSpPr/>
          <p:nvPr/>
        </p:nvSpPr>
        <p:spPr>
          <a:xfrm>
            <a:off x="1658482" y="2141355"/>
            <a:ext cx="4555242" cy="2282214"/>
          </a:xfrm>
          <a:prstGeom prst="rect">
            <a:avLst/>
          </a:prstGeom>
          <a:solidFill>
            <a:srgbClr val="0A2240"/>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Informed Consent:</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General</a:t>
            </a:r>
            <a:endPar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6548187" y="4740244"/>
            <a:ext cx="4555242" cy="2282213"/>
          </a:xfrm>
          <a:prstGeom prst="rect">
            <a:avLst/>
          </a:prstGeom>
          <a:solidFill>
            <a:srgbClr val="0A2240"/>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Waiver of Process</a:t>
            </a:r>
          </a:p>
        </p:txBody>
      </p:sp>
    </p:spTree>
    <p:extLst>
      <p:ext uri="{BB962C8B-B14F-4D97-AF65-F5344CB8AC3E}">
        <p14:creationId xmlns:p14="http://schemas.microsoft.com/office/powerpoint/2010/main" val="179315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44"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43758" y="81726"/>
            <a:ext cx="11150625"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Informed Consent Requirements</a:t>
            </a:r>
          </a:p>
          <a:p>
            <a:pPr defTabSz="914400"/>
            <a:endParaRPr lang="en-US" sz="1400" dirty="0"/>
          </a:p>
          <a:p>
            <a:pPr defTabSz="914400"/>
            <a:r>
              <a:rPr lang="en-US" b="0" dirty="0"/>
              <a:t>Let’s review the general requirements for informed consent.</a:t>
            </a:r>
          </a:p>
        </p:txBody>
      </p:sp>
      <p:pic>
        <p:nvPicPr>
          <p:cNvPr id="23" name="Picture 22"/>
          <p:cNvPicPr>
            <a:picLocks noChangeAspect="1"/>
          </p:cNvPicPr>
          <p:nvPr/>
        </p:nvPicPr>
        <p:blipFill>
          <a:blip r:embed="rId3" cstate="print"/>
          <a:stretch>
            <a:fillRect/>
          </a:stretch>
        </p:blipFill>
        <p:spPr>
          <a:xfrm>
            <a:off x="15047" y="43845"/>
            <a:ext cx="1320550" cy="1764830"/>
          </a:xfrm>
          <a:prstGeom prst="rect">
            <a:avLst/>
          </a:prstGeom>
        </p:spPr>
      </p:pic>
      <p:sp>
        <p:nvSpPr>
          <p:cNvPr id="11" name="Rectangle 10"/>
          <p:cNvSpPr/>
          <p:nvPr/>
        </p:nvSpPr>
        <p:spPr>
          <a:xfrm>
            <a:off x="6548187" y="2141355"/>
            <a:ext cx="4555242" cy="2282214"/>
          </a:xfrm>
          <a:prstGeom prst="rect">
            <a:avLst/>
          </a:prstGeom>
          <a:solidFill>
            <a:srgbClr val="0A2240">
              <a:alpha val="60000"/>
            </a:srgbClr>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 </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Use of Short Form</a:t>
            </a:r>
            <a:endPar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1658480" y="4740244"/>
            <a:ext cx="4555244" cy="2282213"/>
          </a:xfrm>
          <a:prstGeom prst="rect">
            <a:avLst/>
          </a:prstGeom>
          <a:solidFill>
            <a:srgbClr val="0A2240">
              <a:alpha val="60000"/>
            </a:srgbClr>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 </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Waiver of Documentation</a:t>
            </a:r>
          </a:p>
        </p:txBody>
      </p:sp>
      <p:sp>
        <p:nvSpPr>
          <p:cNvPr id="13" name="Rectangle 12"/>
          <p:cNvSpPr/>
          <p:nvPr/>
        </p:nvSpPr>
        <p:spPr>
          <a:xfrm>
            <a:off x="1658482" y="2141355"/>
            <a:ext cx="4555242" cy="2282214"/>
          </a:xfrm>
          <a:prstGeom prst="rect">
            <a:avLst/>
          </a:prstGeom>
          <a:solidFill>
            <a:srgbClr val="0A2240"/>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Informed Consent:</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General</a:t>
            </a:r>
            <a:endPar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6548187" y="4740244"/>
            <a:ext cx="4555242" cy="2282213"/>
          </a:xfrm>
          <a:prstGeom prst="rect">
            <a:avLst/>
          </a:prstGeom>
          <a:solidFill>
            <a:srgbClr val="0A2240">
              <a:alpha val="60000"/>
            </a:srgbClr>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Waiver of Process</a:t>
            </a:r>
          </a:p>
        </p:txBody>
      </p:sp>
    </p:spTree>
    <p:extLst>
      <p:ext uri="{BB962C8B-B14F-4D97-AF65-F5344CB8AC3E}">
        <p14:creationId xmlns:p14="http://schemas.microsoft.com/office/powerpoint/2010/main" val="80051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7"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43758" y="81726"/>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Informed Consent Requirements</a:t>
            </a:r>
          </a:p>
          <a:p>
            <a:pPr defTabSz="914400"/>
            <a:endParaRPr lang="en-US" sz="1400" dirty="0"/>
          </a:p>
          <a:p>
            <a:pPr defTabSz="914400"/>
            <a:r>
              <a:rPr lang="en-US" b="0" dirty="0"/>
              <a:t>The regulations start with the general position that informed consent is required, must be documented with required disclosures.</a:t>
            </a:r>
          </a:p>
        </p:txBody>
      </p:sp>
      <p:pic>
        <p:nvPicPr>
          <p:cNvPr id="23" name="Picture 22"/>
          <p:cNvPicPr>
            <a:picLocks noChangeAspect="1"/>
          </p:cNvPicPr>
          <p:nvPr/>
        </p:nvPicPr>
        <p:blipFill>
          <a:blip r:embed="rId3" cstate="print"/>
          <a:stretch>
            <a:fillRect/>
          </a:stretch>
        </p:blipFill>
        <p:spPr>
          <a:xfrm>
            <a:off x="15047" y="43845"/>
            <a:ext cx="1320550" cy="1764830"/>
          </a:xfrm>
          <a:prstGeom prst="rect">
            <a:avLst/>
          </a:prstGeom>
        </p:spPr>
      </p:pic>
      <p:sp>
        <p:nvSpPr>
          <p:cNvPr id="26" name="TextBox 25"/>
          <p:cNvSpPr txBox="1"/>
          <p:nvPr/>
        </p:nvSpPr>
        <p:spPr>
          <a:xfrm>
            <a:off x="109183" y="1920549"/>
            <a:ext cx="12585202" cy="1384995"/>
          </a:xfrm>
          <a:prstGeom prst="rect">
            <a:avLst/>
          </a:prstGeom>
          <a:noFill/>
        </p:spPr>
        <p:txBody>
          <a:bodyPr wrap="square" rtlCol="0">
            <a:spAutoFit/>
          </a:bodyPr>
          <a:lstStyle/>
          <a:p>
            <a:pPr marL="457200" indent="-457200">
              <a:buFont typeface="Arial" charset="0"/>
              <a:buChar char="•"/>
            </a:pPr>
            <a:r>
              <a:rPr lang="en-US" sz="2800" dirty="0">
                <a:solidFill>
                  <a:srgbClr val="0A2240"/>
                </a:solidFill>
              </a:rPr>
              <a:t>Before involving a human subject in research, </a:t>
            </a:r>
            <a:r>
              <a:rPr lang="en-US" sz="2800" b="1" dirty="0">
                <a:solidFill>
                  <a:srgbClr val="0A2240"/>
                </a:solidFill>
              </a:rPr>
              <a:t>an investigator shall obtain the legally effective informed consent </a:t>
            </a:r>
            <a:r>
              <a:rPr lang="en-US" sz="2800" dirty="0">
                <a:solidFill>
                  <a:srgbClr val="0A2240"/>
                </a:solidFill>
              </a:rPr>
              <a:t>of the subject or the subject’s legally authorized representative.</a:t>
            </a:r>
          </a:p>
        </p:txBody>
      </p:sp>
      <p:sp>
        <p:nvSpPr>
          <p:cNvPr id="38" name="Rectangle 37"/>
          <p:cNvSpPr/>
          <p:nvPr/>
        </p:nvSpPr>
        <p:spPr>
          <a:xfrm>
            <a:off x="7560859" y="3064844"/>
            <a:ext cx="5133524" cy="523220"/>
          </a:xfrm>
          <a:prstGeom prst="rect">
            <a:avLst/>
          </a:prstGeom>
        </p:spPr>
        <p:txBody>
          <a:bodyPr wrap="square">
            <a:spAutoFit/>
          </a:bodyPr>
          <a:lstStyle/>
          <a:p>
            <a:pPr defTabSz="914400"/>
            <a:r>
              <a:rPr lang="en-US" sz="1400" dirty="0"/>
              <a:t>45 CFR 46.116 (pre-2018)/45 CFR 46.116(a)(1) (1/19/2017)</a:t>
            </a:r>
          </a:p>
          <a:p>
            <a:pPr defTabSz="914400"/>
            <a:r>
              <a:rPr lang="en-US" sz="1400" dirty="0"/>
              <a:t>21 CFR 50.20</a:t>
            </a:r>
          </a:p>
        </p:txBody>
      </p:sp>
      <p:sp>
        <p:nvSpPr>
          <p:cNvPr id="30" name="TextBox 29"/>
          <p:cNvSpPr txBox="1"/>
          <p:nvPr/>
        </p:nvSpPr>
        <p:spPr>
          <a:xfrm>
            <a:off x="109183" y="5786192"/>
            <a:ext cx="12619392" cy="1015663"/>
          </a:xfrm>
          <a:prstGeom prst="rect">
            <a:avLst/>
          </a:prstGeom>
          <a:noFill/>
        </p:spPr>
        <p:txBody>
          <a:bodyPr wrap="square" rtlCol="0">
            <a:spAutoFit/>
          </a:bodyPr>
          <a:lstStyle/>
          <a:p>
            <a:pPr marL="457200" indent="-457200">
              <a:buFont typeface="Arial" charset="0"/>
              <a:buChar char="•"/>
            </a:pPr>
            <a:r>
              <a:rPr lang="en-US" sz="3000" dirty="0">
                <a:solidFill>
                  <a:srgbClr val="0A2240"/>
                </a:solidFill>
              </a:rPr>
              <a:t>In seeking informed consent </a:t>
            </a:r>
            <a:r>
              <a:rPr lang="en-US" sz="3000" b="1" dirty="0">
                <a:solidFill>
                  <a:srgbClr val="0A2240"/>
                </a:solidFill>
              </a:rPr>
              <a:t>the required information shall be provided to each subject </a:t>
            </a:r>
            <a:r>
              <a:rPr lang="en-US" sz="3000" dirty="0">
                <a:solidFill>
                  <a:srgbClr val="0A2240"/>
                </a:solidFill>
              </a:rPr>
              <a:t>or the legally authorized representative.</a:t>
            </a:r>
          </a:p>
        </p:txBody>
      </p:sp>
      <p:sp>
        <p:nvSpPr>
          <p:cNvPr id="31" name="Rectangle 30"/>
          <p:cNvSpPr/>
          <p:nvPr/>
        </p:nvSpPr>
        <p:spPr>
          <a:xfrm>
            <a:off x="7560859" y="6801855"/>
            <a:ext cx="5133524" cy="523220"/>
          </a:xfrm>
          <a:prstGeom prst="rect">
            <a:avLst/>
          </a:prstGeom>
        </p:spPr>
        <p:txBody>
          <a:bodyPr wrap="square">
            <a:spAutoFit/>
          </a:bodyPr>
          <a:lstStyle/>
          <a:p>
            <a:pPr defTabSz="914400"/>
            <a:r>
              <a:rPr lang="en-US" sz="1400" dirty="0"/>
              <a:t>45 CFR 46.116 (pre-2018)/45 CFR 46.116(a)(1) (1/19/2017)</a:t>
            </a:r>
          </a:p>
          <a:p>
            <a:pPr defTabSz="914400"/>
            <a:r>
              <a:rPr lang="en-US" sz="1400" dirty="0"/>
              <a:t>21 CFR 50.20</a:t>
            </a:r>
          </a:p>
        </p:txBody>
      </p:sp>
      <p:sp>
        <p:nvSpPr>
          <p:cNvPr id="33" name="TextBox 32"/>
          <p:cNvSpPr txBox="1"/>
          <p:nvPr/>
        </p:nvSpPr>
        <p:spPr>
          <a:xfrm>
            <a:off x="109183" y="3637927"/>
            <a:ext cx="12585200" cy="1815882"/>
          </a:xfrm>
          <a:prstGeom prst="rect">
            <a:avLst/>
          </a:prstGeom>
          <a:noFill/>
        </p:spPr>
        <p:txBody>
          <a:bodyPr wrap="square" rtlCol="0">
            <a:spAutoFit/>
          </a:bodyPr>
          <a:lstStyle/>
          <a:p>
            <a:pPr marL="457200" indent="-457200">
              <a:buFont typeface="Arial" charset="0"/>
              <a:buChar char="•"/>
            </a:pPr>
            <a:r>
              <a:rPr lang="en-US" sz="2800" b="1" dirty="0">
                <a:solidFill>
                  <a:srgbClr val="0A2240"/>
                </a:solidFill>
              </a:rPr>
              <a:t>Informed consent shall be documented by the use of a written informed consent form</a:t>
            </a:r>
            <a:r>
              <a:rPr lang="en-US" sz="2800" dirty="0">
                <a:solidFill>
                  <a:srgbClr val="0A2240"/>
                </a:solidFill>
              </a:rPr>
              <a:t> approved by the IRB and signed (including in an electronic format) by the subjects or subject’s legally authorized representative.</a:t>
            </a:r>
          </a:p>
        </p:txBody>
      </p:sp>
      <p:sp>
        <p:nvSpPr>
          <p:cNvPr id="35" name="Rectangle 34"/>
          <p:cNvSpPr/>
          <p:nvPr/>
        </p:nvSpPr>
        <p:spPr>
          <a:xfrm>
            <a:off x="7560859" y="5183630"/>
            <a:ext cx="5133524" cy="523220"/>
          </a:xfrm>
          <a:prstGeom prst="rect">
            <a:avLst/>
          </a:prstGeom>
        </p:spPr>
        <p:txBody>
          <a:bodyPr wrap="square">
            <a:spAutoFit/>
          </a:bodyPr>
          <a:lstStyle/>
          <a:p>
            <a:pPr defTabSz="914400"/>
            <a:r>
              <a:rPr lang="en-US" sz="1400" dirty="0"/>
              <a:t>45 CFR 46.117 (pre-2018)/45 CFR 46.116(a)(1) (1/19/2017)</a:t>
            </a:r>
          </a:p>
          <a:p>
            <a:pPr defTabSz="914400"/>
            <a:r>
              <a:rPr lang="en-US" sz="1400" dirty="0"/>
              <a:t>21 CFR 50.20</a:t>
            </a:r>
          </a:p>
        </p:txBody>
      </p:sp>
    </p:spTree>
    <p:extLst>
      <p:ext uri="{BB962C8B-B14F-4D97-AF65-F5344CB8AC3E}">
        <p14:creationId xmlns:p14="http://schemas.microsoft.com/office/powerpoint/2010/main" val="149728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61" y="32659"/>
            <a:ext cx="12728837" cy="178337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34416" y="61708"/>
            <a:ext cx="9136323" cy="6001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endParaRPr lang="en-US" dirty="0"/>
          </a:p>
          <a:p>
            <a:pPr defTabSz="914400"/>
            <a:endParaRPr lang="en-US" sz="1400" dirty="0"/>
          </a:p>
        </p:txBody>
      </p:sp>
      <p:pic>
        <p:nvPicPr>
          <p:cNvPr id="23" name="Picture 22"/>
          <p:cNvPicPr>
            <a:picLocks noChangeAspect="1"/>
          </p:cNvPicPr>
          <p:nvPr/>
        </p:nvPicPr>
        <p:blipFill>
          <a:blip r:embed="rId3" cstate="print"/>
          <a:stretch>
            <a:fillRect/>
          </a:stretch>
        </p:blipFill>
        <p:spPr>
          <a:xfrm>
            <a:off x="15047" y="43845"/>
            <a:ext cx="1320550" cy="1764830"/>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 y="1808675"/>
            <a:ext cx="5212047" cy="5570825"/>
          </a:xfrm>
          <a:prstGeom prst="rect">
            <a:avLst/>
          </a:prstGeom>
        </p:spPr>
      </p:pic>
      <p:sp>
        <p:nvSpPr>
          <p:cNvPr id="41" name="Title 3"/>
          <p:cNvSpPr txBox="1">
            <a:spLocks/>
          </p:cNvSpPr>
          <p:nvPr/>
        </p:nvSpPr>
        <p:spPr bwMode="auto">
          <a:xfrm>
            <a:off x="1435395" y="57012"/>
            <a:ext cx="11293180" cy="175432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Informed Consent Waivers</a:t>
            </a:r>
          </a:p>
          <a:p>
            <a:pPr defTabSz="914400"/>
            <a:endParaRPr lang="en-US" sz="1400" dirty="0"/>
          </a:p>
          <a:p>
            <a:pPr defTabSz="914400"/>
            <a:r>
              <a:rPr lang="en-US" b="0" dirty="0"/>
              <a:t>However, regulations provide </a:t>
            </a:r>
            <a:r>
              <a:rPr lang="en-US" dirty="0"/>
              <a:t>two distinct exceptions </a:t>
            </a:r>
            <a:r>
              <a:rPr lang="en-US" b="0" dirty="0"/>
              <a:t>to these general requirements to secure written informed consent from participants.</a:t>
            </a:r>
          </a:p>
        </p:txBody>
      </p:sp>
      <p:sp>
        <p:nvSpPr>
          <p:cNvPr id="43" name="Rectangle 42"/>
          <p:cNvSpPr/>
          <p:nvPr/>
        </p:nvSpPr>
        <p:spPr>
          <a:xfrm>
            <a:off x="9075761" y="3336702"/>
            <a:ext cx="3471945" cy="523220"/>
          </a:xfrm>
          <a:prstGeom prst="rect">
            <a:avLst/>
          </a:prstGeom>
        </p:spPr>
        <p:txBody>
          <a:bodyPr wrap="square">
            <a:spAutoFit/>
          </a:bodyPr>
          <a:lstStyle/>
          <a:p>
            <a:pPr defTabSz="914400"/>
            <a:r>
              <a:rPr lang="en-US" sz="1400" dirty="0"/>
              <a:t>45 CFR 46.117(c) (pre-2018)</a:t>
            </a:r>
          </a:p>
          <a:p>
            <a:pPr defTabSz="914400"/>
            <a:r>
              <a:rPr lang="en-US" sz="1400"/>
              <a:t>45 CFR 46.117(c) (1/19/2017)</a:t>
            </a:r>
            <a:endParaRPr lang="en-US" sz="1400" dirty="0"/>
          </a:p>
        </p:txBody>
      </p:sp>
      <p:sp>
        <p:nvSpPr>
          <p:cNvPr id="44" name="TextBox 43"/>
          <p:cNvSpPr txBox="1"/>
          <p:nvPr/>
        </p:nvSpPr>
        <p:spPr>
          <a:xfrm>
            <a:off x="5380665" y="2301947"/>
            <a:ext cx="7167041" cy="1015663"/>
          </a:xfrm>
          <a:prstGeom prst="rect">
            <a:avLst/>
          </a:prstGeom>
          <a:noFill/>
        </p:spPr>
        <p:txBody>
          <a:bodyPr wrap="square" rtlCol="0">
            <a:spAutoFit/>
          </a:bodyPr>
          <a:lstStyle/>
          <a:p>
            <a:pPr marL="457200" indent="-457200">
              <a:buFont typeface="Arial" charset="0"/>
              <a:buChar char="•"/>
            </a:pPr>
            <a:r>
              <a:rPr lang="en-US" sz="3000" dirty="0">
                <a:solidFill>
                  <a:srgbClr val="0A2240"/>
                </a:solidFill>
              </a:rPr>
              <a:t>Waive the requirement to document the informed consent process</a:t>
            </a:r>
          </a:p>
        </p:txBody>
      </p:sp>
      <p:sp>
        <p:nvSpPr>
          <p:cNvPr id="45" name="Rectangle 44"/>
          <p:cNvSpPr/>
          <p:nvPr/>
        </p:nvSpPr>
        <p:spPr>
          <a:xfrm>
            <a:off x="9075761" y="6074734"/>
            <a:ext cx="3471945" cy="738664"/>
          </a:xfrm>
          <a:prstGeom prst="rect">
            <a:avLst/>
          </a:prstGeom>
        </p:spPr>
        <p:txBody>
          <a:bodyPr wrap="square">
            <a:spAutoFit/>
          </a:bodyPr>
          <a:lstStyle/>
          <a:p>
            <a:pPr defTabSz="914400"/>
            <a:r>
              <a:rPr lang="en-US" sz="1400" dirty="0"/>
              <a:t>45 CFR 46.116(c) (pre-2018)</a:t>
            </a:r>
          </a:p>
          <a:p>
            <a:pPr defTabSz="914400"/>
            <a:r>
              <a:rPr lang="en-US" sz="1400" dirty="0"/>
              <a:t>45 CFR 46.116(f) (1/19/2017)</a:t>
            </a:r>
          </a:p>
          <a:p>
            <a:pPr defTabSz="914400"/>
            <a:r>
              <a:rPr lang="en-US" sz="1400" dirty="0"/>
              <a:t>21 CFR 56.108(b)</a:t>
            </a:r>
          </a:p>
        </p:txBody>
      </p:sp>
      <p:sp>
        <p:nvSpPr>
          <p:cNvPr id="46" name="TextBox 45"/>
          <p:cNvSpPr txBox="1"/>
          <p:nvPr/>
        </p:nvSpPr>
        <p:spPr>
          <a:xfrm>
            <a:off x="5380665" y="5059071"/>
            <a:ext cx="7167041" cy="1015663"/>
          </a:xfrm>
          <a:prstGeom prst="rect">
            <a:avLst/>
          </a:prstGeom>
          <a:noFill/>
        </p:spPr>
        <p:txBody>
          <a:bodyPr wrap="square" rtlCol="0">
            <a:spAutoFit/>
          </a:bodyPr>
          <a:lstStyle/>
          <a:p>
            <a:pPr marL="457200" indent="-457200">
              <a:buFont typeface="Arial" charset="0"/>
              <a:buChar char="•"/>
            </a:pPr>
            <a:r>
              <a:rPr lang="en-US" sz="3000" dirty="0">
                <a:solidFill>
                  <a:srgbClr val="0A2240"/>
                </a:solidFill>
              </a:rPr>
              <a:t>Waive the requirement to perform the consent process and documentation</a:t>
            </a:r>
          </a:p>
        </p:txBody>
      </p:sp>
    </p:spTree>
    <p:extLst>
      <p:ext uri="{BB962C8B-B14F-4D97-AF65-F5344CB8AC3E}">
        <p14:creationId xmlns:p14="http://schemas.microsoft.com/office/powerpoint/2010/main" val="25358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97734" y="1907808"/>
            <a:ext cx="4127639" cy="5414758"/>
            <a:chOff x="215380" y="2311879"/>
            <a:chExt cx="9929927" cy="4951005"/>
          </a:xfrm>
        </p:grpSpPr>
        <p:sp>
          <p:nvSpPr>
            <p:cNvPr id="5" name="Rectangle 4"/>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grpSp>
      <p:sp>
        <p:nvSpPr>
          <p:cNvPr id="7" name="Title 3"/>
          <p:cNvSpPr txBox="1">
            <a:spLocks/>
          </p:cNvSpPr>
          <p:nvPr/>
        </p:nvSpPr>
        <p:spPr bwMode="auto">
          <a:xfrm>
            <a:off x="1633468" y="1897943"/>
            <a:ext cx="3868307"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Waiver of Documentation</a:t>
            </a:r>
          </a:p>
        </p:txBody>
      </p:sp>
      <p:sp>
        <p:nvSpPr>
          <p:cNvPr id="10" name="Rectangle 9"/>
          <p:cNvSpPr/>
          <p:nvPr/>
        </p:nvSpPr>
        <p:spPr>
          <a:xfrm>
            <a:off x="47010"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1" name="Title 3"/>
          <p:cNvSpPr txBox="1">
            <a:spLocks/>
          </p:cNvSpPr>
          <p:nvPr/>
        </p:nvSpPr>
        <p:spPr bwMode="auto">
          <a:xfrm>
            <a:off x="1543758" y="69369"/>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Key Distinction: Waiver of Documentation</a:t>
            </a:r>
          </a:p>
          <a:p>
            <a:pPr defTabSz="914400"/>
            <a:endParaRPr lang="en-US" sz="1400" dirty="0"/>
          </a:p>
          <a:p>
            <a:pPr defTabSz="914400"/>
            <a:r>
              <a:rPr lang="en-US" b="0" dirty="0"/>
              <a:t>A key distinction between the two waivers is that for a waiver of documentation a consent conversation will still occur. </a:t>
            </a:r>
          </a:p>
        </p:txBody>
      </p:sp>
      <p:pic>
        <p:nvPicPr>
          <p:cNvPr id="13" name="Picture 12"/>
          <p:cNvPicPr>
            <a:picLocks noChangeAspect="1"/>
          </p:cNvPicPr>
          <p:nvPr/>
        </p:nvPicPr>
        <p:blipFill>
          <a:blip r:embed="rId2" cstate="print"/>
          <a:stretch>
            <a:fillRect/>
          </a:stretch>
        </p:blipFill>
        <p:spPr>
          <a:xfrm>
            <a:off x="17929" y="22732"/>
            <a:ext cx="1501562" cy="1820201"/>
          </a:xfrm>
          <a:prstGeom prst="rect">
            <a:avLst/>
          </a:prstGeom>
        </p:spPr>
      </p:pic>
      <p:grpSp>
        <p:nvGrpSpPr>
          <p:cNvPr id="14" name="Group 13"/>
          <p:cNvGrpSpPr/>
          <p:nvPr/>
        </p:nvGrpSpPr>
        <p:grpSpPr>
          <a:xfrm>
            <a:off x="6966412" y="1900719"/>
            <a:ext cx="4127639" cy="5414758"/>
            <a:chOff x="215380" y="2311879"/>
            <a:chExt cx="9929927" cy="4951005"/>
          </a:xfrm>
        </p:grpSpPr>
        <p:sp>
          <p:nvSpPr>
            <p:cNvPr id="15" name="Rectangle 14"/>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grpSp>
      <p:sp>
        <p:nvSpPr>
          <p:cNvPr id="17" name="Title 3"/>
          <p:cNvSpPr txBox="1">
            <a:spLocks/>
          </p:cNvSpPr>
          <p:nvPr/>
        </p:nvSpPr>
        <p:spPr bwMode="auto">
          <a:xfrm>
            <a:off x="7134044" y="2050342"/>
            <a:ext cx="3868307"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Waiver of Process</a:t>
            </a:r>
          </a:p>
        </p:txBody>
      </p:sp>
      <p:pic>
        <p:nvPicPr>
          <p:cNvPr id="1026" name="Picture 2"/>
          <p:cNvPicPr>
            <a:picLocks noChangeAspect="1" noChangeArrowheads="1"/>
          </p:cNvPicPr>
          <p:nvPr/>
        </p:nvPicPr>
        <p:blipFill>
          <a:blip r:embed="rId3" cstate="print"/>
          <a:srcRect/>
          <a:stretch>
            <a:fillRect/>
          </a:stretch>
        </p:blipFill>
        <p:spPr bwMode="auto">
          <a:xfrm>
            <a:off x="2461252" y="2704953"/>
            <a:ext cx="2079987" cy="1792620"/>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8163847" y="2740394"/>
            <a:ext cx="2079987" cy="1792620"/>
          </a:xfrm>
          <a:prstGeom prst="rect">
            <a:avLst/>
          </a:prstGeom>
          <a:noFill/>
          <a:ln w="9525">
            <a:noFill/>
            <a:miter lim="800000"/>
            <a:headEnd/>
            <a:tailEnd/>
          </a:ln>
        </p:spPr>
      </p:pic>
      <p:sp>
        <p:nvSpPr>
          <p:cNvPr id="19" name="&quot;No&quot; Symbol 18"/>
          <p:cNvSpPr/>
          <p:nvPr/>
        </p:nvSpPr>
        <p:spPr>
          <a:xfrm>
            <a:off x="7754195" y="2665367"/>
            <a:ext cx="2547257" cy="2189000"/>
          </a:xfrm>
          <a:prstGeom prst="noSmoking">
            <a:avLst>
              <a:gd name="adj" fmla="val 10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pic>
        <p:nvPicPr>
          <p:cNvPr id="1027" name="Picture 3"/>
          <p:cNvPicPr>
            <a:picLocks noChangeAspect="1" noChangeArrowheads="1"/>
          </p:cNvPicPr>
          <p:nvPr/>
        </p:nvPicPr>
        <p:blipFill>
          <a:blip r:embed="rId4" cstate="print"/>
          <a:srcRect/>
          <a:stretch>
            <a:fillRect/>
          </a:stretch>
        </p:blipFill>
        <p:spPr bwMode="auto">
          <a:xfrm>
            <a:off x="2531251" y="5174636"/>
            <a:ext cx="1913158" cy="1647442"/>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a:stretch>
            <a:fillRect/>
          </a:stretch>
        </p:blipFill>
        <p:spPr bwMode="auto">
          <a:xfrm>
            <a:off x="8329540" y="5220709"/>
            <a:ext cx="1913158" cy="1647442"/>
          </a:xfrm>
          <a:prstGeom prst="rect">
            <a:avLst/>
          </a:prstGeom>
          <a:noFill/>
          <a:ln w="9525">
            <a:noFill/>
            <a:miter lim="800000"/>
            <a:headEnd/>
            <a:tailEnd/>
          </a:ln>
        </p:spPr>
      </p:pic>
      <p:sp>
        <p:nvSpPr>
          <p:cNvPr id="25" name="&quot;No&quot; Symbol 24"/>
          <p:cNvSpPr/>
          <p:nvPr/>
        </p:nvSpPr>
        <p:spPr>
          <a:xfrm>
            <a:off x="7842800" y="5093135"/>
            <a:ext cx="2547257" cy="2189000"/>
          </a:xfrm>
          <a:prstGeom prst="noSmoking">
            <a:avLst>
              <a:gd name="adj" fmla="val 10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26" name="&quot;No&quot; Symbol 25"/>
          <p:cNvSpPr/>
          <p:nvPr/>
        </p:nvSpPr>
        <p:spPr>
          <a:xfrm>
            <a:off x="2136662" y="5117944"/>
            <a:ext cx="2547257" cy="2189000"/>
          </a:xfrm>
          <a:prstGeom prst="noSmoking">
            <a:avLst>
              <a:gd name="adj" fmla="val 10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77"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43758" y="69369"/>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Waiver of Documentation</a:t>
            </a:r>
          </a:p>
          <a:p>
            <a:pPr defTabSz="914400"/>
            <a:endParaRPr lang="en-US" sz="1400" dirty="0"/>
          </a:p>
          <a:p>
            <a:pPr defTabSz="914400"/>
            <a:r>
              <a:rPr lang="en-US" b="0" dirty="0"/>
              <a:t>Let’s take look at the criteria for a waiver of documentation to be approved.</a:t>
            </a:r>
          </a:p>
        </p:txBody>
      </p:sp>
      <p:pic>
        <p:nvPicPr>
          <p:cNvPr id="23" name="Picture 22"/>
          <p:cNvPicPr>
            <a:picLocks noChangeAspect="1"/>
          </p:cNvPicPr>
          <p:nvPr/>
        </p:nvPicPr>
        <p:blipFill>
          <a:blip r:embed="rId3" cstate="print"/>
          <a:stretch>
            <a:fillRect/>
          </a:stretch>
        </p:blipFill>
        <p:spPr>
          <a:xfrm>
            <a:off x="15047" y="43845"/>
            <a:ext cx="1320550" cy="1764830"/>
          </a:xfrm>
          <a:prstGeom prst="rect">
            <a:avLst/>
          </a:prstGeom>
        </p:spPr>
      </p:pic>
      <p:sp>
        <p:nvSpPr>
          <p:cNvPr id="11" name="Rectangle 10"/>
          <p:cNvSpPr/>
          <p:nvPr/>
        </p:nvSpPr>
        <p:spPr>
          <a:xfrm>
            <a:off x="6548187" y="2141355"/>
            <a:ext cx="4555242" cy="2282214"/>
          </a:xfrm>
          <a:prstGeom prst="rect">
            <a:avLst/>
          </a:prstGeom>
          <a:solidFill>
            <a:srgbClr val="0A2240">
              <a:alpha val="60000"/>
            </a:srgbClr>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 </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Use of Short Form</a:t>
            </a:r>
            <a:endPar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1658480" y="4740244"/>
            <a:ext cx="4555244" cy="2282213"/>
          </a:xfrm>
          <a:prstGeom prst="rect">
            <a:avLst/>
          </a:prstGeom>
          <a:solidFill>
            <a:srgbClr val="0A2240"/>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 </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Waiver of Documentation</a:t>
            </a:r>
          </a:p>
        </p:txBody>
      </p:sp>
      <p:sp>
        <p:nvSpPr>
          <p:cNvPr id="13" name="Rectangle 12"/>
          <p:cNvSpPr/>
          <p:nvPr/>
        </p:nvSpPr>
        <p:spPr>
          <a:xfrm>
            <a:off x="1658482" y="2141355"/>
            <a:ext cx="4555242" cy="2282214"/>
          </a:xfrm>
          <a:prstGeom prst="rect">
            <a:avLst/>
          </a:prstGeom>
          <a:solidFill>
            <a:srgbClr val="0A2240">
              <a:alpha val="60000"/>
            </a:srgbClr>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Informed Consent:</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General</a:t>
            </a:r>
            <a:endPar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6548187" y="4740244"/>
            <a:ext cx="4555242" cy="2282213"/>
          </a:xfrm>
          <a:prstGeom prst="rect">
            <a:avLst/>
          </a:prstGeom>
          <a:solidFill>
            <a:srgbClr val="0A2240">
              <a:alpha val="60000"/>
            </a:srgbClr>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Waiver of Process</a:t>
            </a:r>
          </a:p>
        </p:txBody>
      </p:sp>
    </p:spTree>
    <p:extLst>
      <p:ext uri="{BB962C8B-B14F-4D97-AF65-F5344CB8AC3E}">
        <p14:creationId xmlns:p14="http://schemas.microsoft.com/office/powerpoint/2010/main" val="148909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44" y="32659"/>
            <a:ext cx="12713846" cy="182500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494689" y="78168"/>
            <a:ext cx="11232543" cy="13849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Waiver of Documentation:</a:t>
            </a:r>
          </a:p>
          <a:p>
            <a:pPr defTabSz="914400"/>
            <a:endParaRPr lang="en-US" dirty="0"/>
          </a:p>
          <a:p>
            <a:pPr defTabSz="914400"/>
            <a:r>
              <a:rPr lang="en-US" sz="2000" b="0" dirty="0"/>
              <a:t>An IRB may waive the requirement for the investigator to obtain a signed consent form for some or all subjects if it finds either:</a:t>
            </a:r>
          </a:p>
        </p:txBody>
      </p:sp>
      <p:pic>
        <p:nvPicPr>
          <p:cNvPr id="23" name="Picture 22"/>
          <p:cNvPicPr>
            <a:picLocks noChangeAspect="1"/>
          </p:cNvPicPr>
          <p:nvPr/>
        </p:nvPicPr>
        <p:blipFill>
          <a:blip r:embed="rId3" cstate="print"/>
          <a:stretch>
            <a:fillRect/>
          </a:stretch>
        </p:blipFill>
        <p:spPr>
          <a:xfrm>
            <a:off x="5536" y="22656"/>
            <a:ext cx="1390616" cy="1850010"/>
          </a:xfrm>
          <a:prstGeom prst="rect">
            <a:avLst/>
          </a:prstGeom>
        </p:spPr>
      </p:pic>
      <p:sp>
        <p:nvSpPr>
          <p:cNvPr id="29" name="Rectangle 28"/>
          <p:cNvSpPr/>
          <p:nvPr/>
        </p:nvSpPr>
        <p:spPr>
          <a:xfrm>
            <a:off x="1396152" y="1939420"/>
            <a:ext cx="11253161" cy="169008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30" name="TextBox 29"/>
          <p:cNvSpPr txBox="1"/>
          <p:nvPr/>
        </p:nvSpPr>
        <p:spPr>
          <a:xfrm>
            <a:off x="1494689" y="1973991"/>
            <a:ext cx="11244901" cy="1631216"/>
          </a:xfrm>
          <a:prstGeom prst="rect">
            <a:avLst/>
          </a:prstGeom>
          <a:noFill/>
        </p:spPr>
        <p:txBody>
          <a:bodyPr wrap="square" rtlCol="0">
            <a:spAutoFit/>
          </a:bodyPr>
          <a:lstStyle/>
          <a:p>
            <a:r>
              <a:rPr lang="en-US" sz="1800" dirty="0">
                <a:latin typeface="Verdana" charset="0"/>
                <a:ea typeface="Verdana" charset="0"/>
                <a:cs typeface="Verdana" charset="0"/>
              </a:rPr>
              <a:t>That the </a:t>
            </a:r>
            <a:r>
              <a:rPr lang="en-US" sz="1800" b="1" dirty="0">
                <a:latin typeface="Verdana" charset="0"/>
                <a:ea typeface="Verdana" charset="0"/>
                <a:cs typeface="Verdana" charset="0"/>
              </a:rPr>
              <a:t>only record linking the subject and the research would be the consent document </a:t>
            </a:r>
            <a:r>
              <a:rPr lang="en-US" sz="1800" dirty="0">
                <a:latin typeface="Verdana" charset="0"/>
                <a:ea typeface="Verdana" charset="0"/>
                <a:cs typeface="Verdana" charset="0"/>
              </a:rPr>
              <a:t>and the </a:t>
            </a:r>
            <a:r>
              <a:rPr lang="en-US" sz="1800" b="1" dirty="0">
                <a:latin typeface="Verdana" charset="0"/>
                <a:ea typeface="Verdana" charset="0"/>
                <a:cs typeface="Verdana" charset="0"/>
              </a:rPr>
              <a:t>principal risk </a:t>
            </a:r>
            <a:r>
              <a:rPr lang="en-US" sz="1800" dirty="0">
                <a:latin typeface="Verdana" charset="0"/>
                <a:ea typeface="Verdana" charset="0"/>
                <a:cs typeface="Verdana" charset="0"/>
              </a:rPr>
              <a:t>would be potential harm resulting </a:t>
            </a:r>
            <a:r>
              <a:rPr lang="en-US" sz="1800" b="1" dirty="0">
                <a:latin typeface="Verdana" charset="0"/>
                <a:ea typeface="Verdana" charset="0"/>
                <a:cs typeface="Verdana" charset="0"/>
              </a:rPr>
              <a:t>from a breach of confidentiality</a:t>
            </a:r>
            <a:r>
              <a:rPr lang="en-US" sz="1800" dirty="0">
                <a:latin typeface="Verdana" charset="0"/>
                <a:ea typeface="Verdana" charset="0"/>
                <a:cs typeface="Verdana" charset="0"/>
              </a:rPr>
              <a:t>. </a:t>
            </a:r>
          </a:p>
          <a:p>
            <a:endParaRPr lang="en-US" sz="1800" dirty="0">
              <a:latin typeface="Verdana" charset="0"/>
              <a:ea typeface="Verdana" charset="0"/>
              <a:cs typeface="Verdana" charset="0"/>
            </a:endParaRPr>
          </a:p>
          <a:p>
            <a:r>
              <a:rPr lang="en-US" sz="1400" dirty="0">
                <a:latin typeface="Verdana" charset="0"/>
                <a:ea typeface="Verdana" charset="0"/>
                <a:cs typeface="Verdana" charset="0"/>
              </a:rPr>
              <a:t>Each subject will be asked whether the subject wants documentation linking the subject with the research, and subject's wishes will govern.</a:t>
            </a:r>
          </a:p>
        </p:txBody>
      </p:sp>
      <p:sp>
        <p:nvSpPr>
          <p:cNvPr id="31" name="Oval 30"/>
          <p:cNvSpPr/>
          <p:nvPr/>
        </p:nvSpPr>
        <p:spPr>
          <a:xfrm>
            <a:off x="199200" y="2291794"/>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37" name="Rectangle 36"/>
          <p:cNvSpPr/>
          <p:nvPr/>
        </p:nvSpPr>
        <p:spPr>
          <a:xfrm>
            <a:off x="1396151" y="4067366"/>
            <a:ext cx="11253161" cy="1485574"/>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46" name="TextBox 45"/>
          <p:cNvSpPr txBox="1"/>
          <p:nvPr/>
        </p:nvSpPr>
        <p:spPr>
          <a:xfrm>
            <a:off x="1445420" y="4137168"/>
            <a:ext cx="11154624" cy="1415772"/>
          </a:xfrm>
          <a:prstGeom prst="rect">
            <a:avLst/>
          </a:prstGeom>
          <a:noFill/>
        </p:spPr>
        <p:txBody>
          <a:bodyPr wrap="square" rtlCol="0">
            <a:spAutoFit/>
          </a:bodyPr>
          <a:lstStyle/>
          <a:p>
            <a:r>
              <a:rPr lang="en-US" sz="1800" dirty="0">
                <a:latin typeface="Verdana" charset="0"/>
                <a:ea typeface="Verdana" charset="0"/>
                <a:cs typeface="Verdana" charset="0"/>
              </a:rPr>
              <a:t>That the research presents </a:t>
            </a:r>
            <a:r>
              <a:rPr lang="en-US" sz="1800" b="1" dirty="0">
                <a:latin typeface="Verdana" charset="0"/>
                <a:ea typeface="Verdana" charset="0"/>
                <a:cs typeface="Verdana" charset="0"/>
              </a:rPr>
              <a:t>no more than minimal risk </a:t>
            </a:r>
            <a:r>
              <a:rPr lang="en-US" sz="1800" dirty="0">
                <a:latin typeface="Verdana" charset="0"/>
                <a:ea typeface="Verdana" charset="0"/>
                <a:cs typeface="Verdana" charset="0"/>
              </a:rPr>
              <a:t>of harm to subjects and </a:t>
            </a:r>
            <a:r>
              <a:rPr lang="en-US" sz="1800" b="1" dirty="0">
                <a:latin typeface="Verdana" charset="0"/>
                <a:ea typeface="Verdana" charset="0"/>
                <a:cs typeface="Verdana" charset="0"/>
              </a:rPr>
              <a:t>involves no procedures for which written consent is normally required outside of the research context</a:t>
            </a:r>
            <a:r>
              <a:rPr lang="en-US" sz="1800" dirty="0">
                <a:latin typeface="Verdana" charset="0"/>
                <a:ea typeface="Verdana" charset="0"/>
                <a:cs typeface="Verdana" charset="0"/>
              </a:rPr>
              <a:t>.</a:t>
            </a:r>
          </a:p>
          <a:p>
            <a:endParaRPr lang="en-US" sz="1800" dirty="0">
              <a:latin typeface="Verdana" charset="0"/>
              <a:ea typeface="Verdana" charset="0"/>
              <a:cs typeface="Verdana" charset="0"/>
            </a:endParaRPr>
          </a:p>
          <a:p>
            <a:r>
              <a:rPr lang="en-US" sz="1400" dirty="0">
                <a:latin typeface="Verdana" charset="0"/>
                <a:ea typeface="Verdana" charset="0"/>
                <a:cs typeface="Verdana" charset="0"/>
              </a:rPr>
              <a:t>The IRB may require the investigator to provide subjects with a written statement regarding the research.</a:t>
            </a:r>
          </a:p>
        </p:txBody>
      </p:sp>
      <p:sp>
        <p:nvSpPr>
          <p:cNvPr id="47" name="Oval 46"/>
          <p:cNvSpPr/>
          <p:nvPr/>
        </p:nvSpPr>
        <p:spPr>
          <a:xfrm>
            <a:off x="199200" y="4317486"/>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48" name="Rectangle 47"/>
          <p:cNvSpPr/>
          <p:nvPr/>
        </p:nvSpPr>
        <p:spPr>
          <a:xfrm>
            <a:off x="9477393" y="1515652"/>
            <a:ext cx="3471945" cy="307777"/>
          </a:xfrm>
          <a:prstGeom prst="rect">
            <a:avLst/>
          </a:prstGeom>
        </p:spPr>
        <p:txBody>
          <a:bodyPr wrap="square">
            <a:spAutoFit/>
          </a:bodyPr>
          <a:lstStyle/>
          <a:p>
            <a:pPr defTabSz="914400"/>
            <a:r>
              <a:rPr lang="en-US" sz="1400" dirty="0"/>
              <a:t>45 CFR 46.117(c) (pre-2018)</a:t>
            </a:r>
          </a:p>
        </p:txBody>
      </p:sp>
    </p:spTree>
    <p:extLst>
      <p:ext uri="{BB962C8B-B14F-4D97-AF65-F5344CB8AC3E}">
        <p14:creationId xmlns:p14="http://schemas.microsoft.com/office/powerpoint/2010/main" val="1558198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6"/>
</p:tagLst>
</file>

<file path=ppt/theme/theme1.xml><?xml version="1.0" encoding="utf-8"?>
<a:theme xmlns:a="http://schemas.openxmlformats.org/drawingml/2006/main" name="1_Ethicon PPT Template">
  <a:themeElements>
    <a:clrScheme name="Custom 3">
      <a:dk1>
        <a:srgbClr val="4C4A4B"/>
      </a:dk1>
      <a:lt1>
        <a:srgbClr val="F30617"/>
      </a:lt1>
      <a:dk2>
        <a:srgbClr val="1F497D"/>
      </a:dk2>
      <a:lt2>
        <a:srgbClr val="FFFFFF"/>
      </a:lt2>
      <a:accent1>
        <a:srgbClr val="004C97"/>
      </a:accent1>
      <a:accent2>
        <a:srgbClr val="64A70B"/>
      </a:accent2>
      <a:accent3>
        <a:srgbClr val="8DC8E8"/>
      </a:accent3>
      <a:accent4>
        <a:srgbClr val="9B3259"/>
      </a:accent4>
      <a:accent5>
        <a:srgbClr val="D40F7D"/>
      </a:accent5>
      <a:accent6>
        <a:srgbClr val="ED8B00"/>
      </a:accent6>
      <a:hlink>
        <a:srgbClr val="FFC800"/>
      </a:hlink>
      <a:folHlink>
        <a:srgbClr val="F3061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sz="12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id="{4E14BF01-3606-304F-A3FE-785E1B7AAD21}" vid="{618C34B8-C954-0A43-8AC4-55871C4C94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9812</TotalTime>
  <Words>2564</Words>
  <Application>Microsoft Office PowerPoint</Application>
  <PresentationFormat>Custom</PresentationFormat>
  <Paragraphs>227</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1_Ethicon PPT Template</vt:lpstr>
      <vt:lpstr>Waiver of Informed Consent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 the description below.  Click “thumbs up” if this situation would qualify for an informed consent documentation waiver. Click “thumbs down” if not.</vt:lpstr>
      <vt:lpstr>Read the description below.  Click “thumbs up” if this situation would qualify for an informed consent documentation waiver. Click “thumbs down” if not.</vt:lpstr>
      <vt:lpstr>Read the description below.  Click “thumbs up” if this situation would qualify for an informed consent documentation waiver. Click “thumbs down” if not.</vt:lpstr>
      <vt:lpstr>PowerPoint Presentation</vt:lpstr>
      <vt:lpstr>PowerPoint Presentation</vt:lpstr>
      <vt:lpstr>PowerPoint Presentation</vt:lpstr>
      <vt:lpstr>In this question, review the regulation text on the left. Select on the right change that was made to the criteria in the 2018 Requirements. If no change between the pre-2018 rule and the revised Common Rule, select “no change”.</vt:lpstr>
      <vt:lpstr>In this question, review the regulation text on the left. Select on the right change that was made to the criteria in the 2018 Requirements. If no change between the pre-2018 rule and the revised Common Rule, select “no change”.</vt:lpstr>
      <vt:lpstr>In this question, review the regulation text on the left. Select on the right change that was made to the criteria in the 2018 Requirements. If no change between the pre-2018 rule and the revised Common Rule, select “no change”.</vt:lpstr>
      <vt:lpstr>Course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Ballard</dc:creator>
  <cp:lastModifiedBy>Ballard, Rebecca</cp:lastModifiedBy>
  <cp:revision>187</cp:revision>
  <dcterms:created xsi:type="dcterms:W3CDTF">2017-06-27T01:33:01Z</dcterms:created>
  <dcterms:modified xsi:type="dcterms:W3CDTF">2020-06-11T14:17:03Z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67DDD330-C81F-4A08-B205-9B99020BB4E8</vt:lpwstr>
  </property>
  <property fmtid="{D5CDD505-2E9C-101B-9397-08002B2CF9AE}" pid="3" name="ArticulatePath">
    <vt:lpwstr>Intro_to_Efficiency_initial design</vt:lpwstr>
  </property>
</Properties>
</file>