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65" r:id="rId1"/>
  </p:sldMasterIdLst>
  <p:notesMasterIdLst>
    <p:notesMasterId r:id="rId42"/>
  </p:notesMasterIdLst>
  <p:sldIdLst>
    <p:sldId id="481" r:id="rId2"/>
    <p:sldId id="530" r:id="rId3"/>
    <p:sldId id="395" r:id="rId4"/>
    <p:sldId id="532" r:id="rId5"/>
    <p:sldId id="546" r:id="rId6"/>
    <p:sldId id="545" r:id="rId7"/>
    <p:sldId id="547" r:id="rId8"/>
    <p:sldId id="575" r:id="rId9"/>
    <p:sldId id="548" r:id="rId10"/>
    <p:sldId id="549" r:id="rId11"/>
    <p:sldId id="550" r:id="rId12"/>
    <p:sldId id="551" r:id="rId13"/>
    <p:sldId id="553" r:id="rId14"/>
    <p:sldId id="554" r:id="rId15"/>
    <p:sldId id="557" r:id="rId16"/>
    <p:sldId id="558" r:id="rId17"/>
    <p:sldId id="556" r:id="rId18"/>
    <p:sldId id="572" r:id="rId19"/>
    <p:sldId id="576" r:id="rId20"/>
    <p:sldId id="577" r:id="rId21"/>
    <p:sldId id="573" r:id="rId22"/>
    <p:sldId id="578" r:id="rId23"/>
    <p:sldId id="574" r:id="rId24"/>
    <p:sldId id="559" r:id="rId25"/>
    <p:sldId id="561" r:id="rId26"/>
    <p:sldId id="560" r:id="rId27"/>
    <p:sldId id="535" r:id="rId28"/>
    <p:sldId id="533" r:id="rId29"/>
    <p:sldId id="562" r:id="rId30"/>
    <p:sldId id="563" r:id="rId31"/>
    <p:sldId id="564" r:id="rId32"/>
    <p:sldId id="565" r:id="rId33"/>
    <p:sldId id="566" r:id="rId34"/>
    <p:sldId id="567" r:id="rId35"/>
    <p:sldId id="568" r:id="rId36"/>
    <p:sldId id="569" r:id="rId37"/>
    <p:sldId id="570" r:id="rId38"/>
    <p:sldId id="571" r:id="rId39"/>
    <p:sldId id="541" r:id="rId40"/>
    <p:sldId id="542" r:id="rId41"/>
  </p:sldIdLst>
  <p:sldSz cx="12728575" cy="7635875"/>
  <p:notesSz cx="6858000" cy="9144000"/>
  <p:custDataLst>
    <p:tags r:id="rId43"/>
  </p:custDataLst>
  <p:defaultTextStyle>
    <a:defPPr>
      <a:defRPr lang="en-US"/>
    </a:defPPr>
    <a:lvl1pPr marL="0" algn="l" defTabSz="1163665" rtl="0" eaLnBrk="1" latinLnBrk="0" hangingPunct="1">
      <a:defRPr sz="2300" kern="1200">
        <a:solidFill>
          <a:schemeClr val="tx1"/>
        </a:solidFill>
        <a:latin typeface="+mn-lt"/>
        <a:ea typeface="+mn-ea"/>
        <a:cs typeface="+mn-cs"/>
      </a:defRPr>
    </a:lvl1pPr>
    <a:lvl2pPr marL="581833" algn="l" defTabSz="1163665" rtl="0" eaLnBrk="1" latinLnBrk="0" hangingPunct="1">
      <a:defRPr sz="2300" kern="1200">
        <a:solidFill>
          <a:schemeClr val="tx1"/>
        </a:solidFill>
        <a:latin typeface="+mn-lt"/>
        <a:ea typeface="+mn-ea"/>
        <a:cs typeface="+mn-cs"/>
      </a:defRPr>
    </a:lvl2pPr>
    <a:lvl3pPr marL="1163665" algn="l" defTabSz="1163665" rtl="0" eaLnBrk="1" latinLnBrk="0" hangingPunct="1">
      <a:defRPr sz="2300" kern="1200">
        <a:solidFill>
          <a:schemeClr val="tx1"/>
        </a:solidFill>
        <a:latin typeface="+mn-lt"/>
        <a:ea typeface="+mn-ea"/>
        <a:cs typeface="+mn-cs"/>
      </a:defRPr>
    </a:lvl3pPr>
    <a:lvl4pPr marL="1745498" algn="l" defTabSz="1163665" rtl="0" eaLnBrk="1" latinLnBrk="0" hangingPunct="1">
      <a:defRPr sz="2300" kern="1200">
        <a:solidFill>
          <a:schemeClr val="tx1"/>
        </a:solidFill>
        <a:latin typeface="+mn-lt"/>
        <a:ea typeface="+mn-ea"/>
        <a:cs typeface="+mn-cs"/>
      </a:defRPr>
    </a:lvl4pPr>
    <a:lvl5pPr marL="2327331" algn="l" defTabSz="1163665" rtl="0" eaLnBrk="1" latinLnBrk="0" hangingPunct="1">
      <a:defRPr sz="2300" kern="1200">
        <a:solidFill>
          <a:schemeClr val="tx1"/>
        </a:solidFill>
        <a:latin typeface="+mn-lt"/>
        <a:ea typeface="+mn-ea"/>
        <a:cs typeface="+mn-cs"/>
      </a:defRPr>
    </a:lvl5pPr>
    <a:lvl6pPr marL="2909164" algn="l" defTabSz="1163665" rtl="0" eaLnBrk="1" latinLnBrk="0" hangingPunct="1">
      <a:defRPr sz="2300" kern="1200">
        <a:solidFill>
          <a:schemeClr val="tx1"/>
        </a:solidFill>
        <a:latin typeface="+mn-lt"/>
        <a:ea typeface="+mn-ea"/>
        <a:cs typeface="+mn-cs"/>
      </a:defRPr>
    </a:lvl6pPr>
    <a:lvl7pPr marL="3490996" algn="l" defTabSz="1163665" rtl="0" eaLnBrk="1" latinLnBrk="0" hangingPunct="1">
      <a:defRPr sz="2300" kern="1200">
        <a:solidFill>
          <a:schemeClr val="tx1"/>
        </a:solidFill>
        <a:latin typeface="+mn-lt"/>
        <a:ea typeface="+mn-ea"/>
        <a:cs typeface="+mn-cs"/>
      </a:defRPr>
    </a:lvl7pPr>
    <a:lvl8pPr marL="4072829" algn="l" defTabSz="1163665" rtl="0" eaLnBrk="1" latinLnBrk="0" hangingPunct="1">
      <a:defRPr sz="2300" kern="1200">
        <a:solidFill>
          <a:schemeClr val="tx1"/>
        </a:solidFill>
        <a:latin typeface="+mn-lt"/>
        <a:ea typeface="+mn-ea"/>
        <a:cs typeface="+mn-cs"/>
      </a:defRPr>
    </a:lvl8pPr>
    <a:lvl9pPr marL="4654662" algn="l" defTabSz="1163665" rtl="0" eaLnBrk="1" latinLnBrk="0" hangingPunct="1">
      <a:defRPr sz="23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2405">
          <p15:clr>
            <a:srgbClr val="A4A3A4"/>
          </p15:clr>
        </p15:guide>
        <p15:guide id="4" pos="4009">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unkman, John [ETHUS Non-J&amp;J]" initials="DJ[N" lastIdx="40" clrIdx="0"/>
  <p:cmAuthor id="1" name="Kirk, Monika [EESUS]" initials="KM" lastIdx="1" clrIdx="1"/>
  <p:cmAuthor id="2" name="Hilary Kirchner" initials="HK" lastIdx="1" clrIdx="2"/>
  <p:cmAuthor id="3" name="juley.apley" initials="j" lastIdx="2" clrIdx="3"/>
  <p:cmAuthor id="4" name="amanda.fisch" initials="a" lastIdx="1" clrIdx="4"/>
  <p:cmAuthor id="5" name="Amanda Harris" initials="AH" lastIdx="1" clrIdx="5"/>
  <p:cmAuthor id="6" name="Rebecca Ballard" initials="RB" lastIdx="2" clrIdx="6"/>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2240"/>
    <a:srgbClr val="8C8D90"/>
    <a:srgbClr val="DBDBDB"/>
    <a:srgbClr val="4E5252"/>
    <a:srgbClr val="F5F5F5"/>
    <a:srgbClr val="636469"/>
    <a:srgbClr val="399CD6"/>
    <a:srgbClr val="C23D3D"/>
    <a:srgbClr val="FCFCFC"/>
    <a:srgbClr val="BCBD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719C929-5C16-42E5-AA5D-A7D28CF97CCE}" v="37" dt="2018-10-06T16:20:58.42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929" autoAdjust="0"/>
    <p:restoredTop sz="84138" autoAdjust="0"/>
  </p:normalViewPr>
  <p:slideViewPr>
    <p:cSldViewPr snapToGrid="0">
      <p:cViewPr varScale="1">
        <p:scale>
          <a:sx n="86" d="100"/>
          <a:sy n="86" d="100"/>
        </p:scale>
        <p:origin x="1872" y="102"/>
      </p:cViewPr>
      <p:guideLst>
        <p:guide orient="horz" pos="2160"/>
        <p:guide pos="2880"/>
        <p:guide orient="horz" pos="2405"/>
        <p:guide pos="4009"/>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gs" Target="tags/tag1.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264FE4B-1140-4A97-9CAE-E44B6B7C5EC3}" type="datetimeFigureOut">
              <a:rPr lang="en-US" smtClean="0"/>
              <a:pPr/>
              <a:t>6/11/2020</a:t>
            </a:fld>
            <a:endParaRPr lang="en-US" dirty="0"/>
          </a:p>
        </p:txBody>
      </p:sp>
      <p:sp>
        <p:nvSpPr>
          <p:cNvPr id="4" name="Slide Image Placeholder 3"/>
          <p:cNvSpPr>
            <a:spLocks noGrp="1" noRot="1" noChangeAspect="1"/>
          </p:cNvSpPr>
          <p:nvPr>
            <p:ph type="sldImg" idx="2"/>
          </p:nvPr>
        </p:nvSpPr>
        <p:spPr>
          <a:xfrm>
            <a:off x="571500" y="685800"/>
            <a:ext cx="5715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47F046F-EB5B-41C9-9690-A701840A2051}" type="slidenum">
              <a:rPr lang="en-US" smtClean="0"/>
              <a:pPr/>
              <a:t>‹#›</a:t>
            </a:fld>
            <a:endParaRPr lang="en-US" dirty="0"/>
          </a:p>
        </p:txBody>
      </p:sp>
    </p:spTree>
    <p:extLst>
      <p:ext uri="{BB962C8B-B14F-4D97-AF65-F5344CB8AC3E}">
        <p14:creationId xmlns:p14="http://schemas.microsoft.com/office/powerpoint/2010/main" val="1718020434"/>
      </p:ext>
    </p:extLst>
  </p:cSld>
  <p:clrMap bg1="lt1" tx1="dk1" bg2="lt2" tx2="dk2" accent1="accent1" accent2="accent2" accent3="accent3" accent4="accent4" accent5="accent5" accent6="accent6" hlink="hlink" folHlink="folHlink"/>
  <p:notesStyle>
    <a:lvl1pPr marL="0" algn="l" defTabSz="1163665" rtl="0" eaLnBrk="1" latinLnBrk="0" hangingPunct="1">
      <a:defRPr sz="1500" kern="1200">
        <a:solidFill>
          <a:schemeClr val="tx1"/>
        </a:solidFill>
        <a:latin typeface="+mn-lt"/>
        <a:ea typeface="+mn-ea"/>
        <a:cs typeface="+mn-cs"/>
      </a:defRPr>
    </a:lvl1pPr>
    <a:lvl2pPr marL="581833" algn="l" defTabSz="1163665" rtl="0" eaLnBrk="1" latinLnBrk="0" hangingPunct="1">
      <a:defRPr sz="1500" kern="1200">
        <a:solidFill>
          <a:schemeClr val="tx1"/>
        </a:solidFill>
        <a:latin typeface="+mn-lt"/>
        <a:ea typeface="+mn-ea"/>
        <a:cs typeface="+mn-cs"/>
      </a:defRPr>
    </a:lvl2pPr>
    <a:lvl3pPr marL="1163665" algn="l" defTabSz="1163665" rtl="0" eaLnBrk="1" latinLnBrk="0" hangingPunct="1">
      <a:defRPr sz="1500" kern="1200">
        <a:solidFill>
          <a:schemeClr val="tx1"/>
        </a:solidFill>
        <a:latin typeface="+mn-lt"/>
        <a:ea typeface="+mn-ea"/>
        <a:cs typeface="+mn-cs"/>
      </a:defRPr>
    </a:lvl3pPr>
    <a:lvl4pPr marL="1745498" algn="l" defTabSz="1163665" rtl="0" eaLnBrk="1" latinLnBrk="0" hangingPunct="1">
      <a:defRPr sz="1500" kern="1200">
        <a:solidFill>
          <a:schemeClr val="tx1"/>
        </a:solidFill>
        <a:latin typeface="+mn-lt"/>
        <a:ea typeface="+mn-ea"/>
        <a:cs typeface="+mn-cs"/>
      </a:defRPr>
    </a:lvl4pPr>
    <a:lvl5pPr marL="2327331" algn="l" defTabSz="1163665" rtl="0" eaLnBrk="1" latinLnBrk="0" hangingPunct="1">
      <a:defRPr sz="1500" kern="1200">
        <a:solidFill>
          <a:schemeClr val="tx1"/>
        </a:solidFill>
        <a:latin typeface="+mn-lt"/>
        <a:ea typeface="+mn-ea"/>
        <a:cs typeface="+mn-cs"/>
      </a:defRPr>
    </a:lvl5pPr>
    <a:lvl6pPr marL="2909164" algn="l" defTabSz="1163665" rtl="0" eaLnBrk="1" latinLnBrk="0" hangingPunct="1">
      <a:defRPr sz="1500" kern="1200">
        <a:solidFill>
          <a:schemeClr val="tx1"/>
        </a:solidFill>
        <a:latin typeface="+mn-lt"/>
        <a:ea typeface="+mn-ea"/>
        <a:cs typeface="+mn-cs"/>
      </a:defRPr>
    </a:lvl6pPr>
    <a:lvl7pPr marL="3490996" algn="l" defTabSz="1163665" rtl="0" eaLnBrk="1" latinLnBrk="0" hangingPunct="1">
      <a:defRPr sz="1500" kern="1200">
        <a:solidFill>
          <a:schemeClr val="tx1"/>
        </a:solidFill>
        <a:latin typeface="+mn-lt"/>
        <a:ea typeface="+mn-ea"/>
        <a:cs typeface="+mn-cs"/>
      </a:defRPr>
    </a:lvl7pPr>
    <a:lvl8pPr marL="4072829" algn="l" defTabSz="1163665" rtl="0" eaLnBrk="1" latinLnBrk="0" hangingPunct="1">
      <a:defRPr sz="1500" kern="1200">
        <a:solidFill>
          <a:schemeClr val="tx1"/>
        </a:solidFill>
        <a:latin typeface="+mn-lt"/>
        <a:ea typeface="+mn-ea"/>
        <a:cs typeface="+mn-cs"/>
      </a:defRPr>
    </a:lvl8pPr>
    <a:lvl9pPr marL="4654662" algn="l" defTabSz="1163665" rtl="0" eaLnBrk="1" latinLnBrk="0" hangingPunct="1">
      <a:defRPr sz="15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7F046F-EB5B-41C9-9690-A701840A2051}" type="slidenum">
              <a:rPr lang="en-US" smtClean="0"/>
              <a:pPr/>
              <a:t>3</a:t>
            </a:fld>
            <a:endParaRPr lang="en-US" dirty="0"/>
          </a:p>
        </p:txBody>
      </p:sp>
    </p:spTree>
    <p:extLst>
      <p:ext uri="{BB962C8B-B14F-4D97-AF65-F5344CB8AC3E}">
        <p14:creationId xmlns:p14="http://schemas.microsoft.com/office/powerpoint/2010/main" val="18859484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163665" rtl="0" eaLnBrk="1" fontAlgn="auto" latinLnBrk="0" hangingPunct="1">
              <a:lnSpc>
                <a:spcPct val="100000"/>
              </a:lnSpc>
              <a:spcBef>
                <a:spcPts val="0"/>
              </a:spcBef>
              <a:spcAft>
                <a:spcPts val="0"/>
              </a:spcAft>
              <a:buClrTx/>
              <a:buSzTx/>
              <a:buFontTx/>
              <a:buNone/>
              <a:tabLst/>
              <a:defRPr/>
            </a:pPr>
            <a:r>
              <a:rPr lang="en-US" sz="1500" kern="1200" dirty="0">
                <a:solidFill>
                  <a:schemeClr val="tx1"/>
                </a:solidFill>
                <a:latin typeface="+mn-lt"/>
                <a:ea typeface="+mn-ea"/>
                <a:cs typeface="+mn-cs"/>
              </a:rPr>
              <a:t>Deferential vulnerability is like institutional vulnerability except the coercion from subordination does not come from a formal hierarchy. Subordination is based on informal relationships where there is a differential in power dynamics making the individual at a higher risk of exploitation due to the subordinate status. This situation could occur when recruiting one’s own patients for research. </a:t>
            </a:r>
          </a:p>
          <a:p>
            <a:endParaRPr lang="en-US" dirty="0"/>
          </a:p>
        </p:txBody>
      </p:sp>
      <p:sp>
        <p:nvSpPr>
          <p:cNvPr id="4" name="Slide Number Placeholder 3"/>
          <p:cNvSpPr>
            <a:spLocks noGrp="1"/>
          </p:cNvSpPr>
          <p:nvPr>
            <p:ph type="sldNum" sz="quarter" idx="10"/>
          </p:nvPr>
        </p:nvSpPr>
        <p:spPr/>
        <p:txBody>
          <a:bodyPr/>
          <a:lstStyle/>
          <a:p>
            <a:fld id="{D47F046F-EB5B-41C9-9690-A701840A2051}" type="slidenum">
              <a:rPr lang="en-US" smtClean="0"/>
              <a:pPr/>
              <a:t>15</a:t>
            </a:fld>
            <a:endParaRPr lang="en-US" dirty="0"/>
          </a:p>
        </p:txBody>
      </p:sp>
    </p:spTree>
    <p:extLst>
      <p:ext uri="{BB962C8B-B14F-4D97-AF65-F5344CB8AC3E}">
        <p14:creationId xmlns:p14="http://schemas.microsoft.com/office/powerpoint/2010/main" val="3603288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163665" rtl="0" eaLnBrk="1" fontAlgn="auto" latinLnBrk="0" hangingPunct="1">
              <a:lnSpc>
                <a:spcPct val="100000"/>
              </a:lnSpc>
              <a:spcBef>
                <a:spcPts val="0"/>
              </a:spcBef>
              <a:spcAft>
                <a:spcPts val="0"/>
              </a:spcAft>
              <a:buClrTx/>
              <a:buSzTx/>
              <a:buFontTx/>
              <a:buNone/>
              <a:tabLst/>
              <a:defRPr/>
            </a:pPr>
            <a:r>
              <a:rPr lang="en-US" sz="1500" kern="1200" dirty="0">
                <a:solidFill>
                  <a:schemeClr val="tx1"/>
                </a:solidFill>
                <a:latin typeface="+mn-lt"/>
                <a:ea typeface="+mn-ea"/>
                <a:cs typeface="+mn-cs"/>
              </a:rPr>
              <a:t>Deferential vulnerability is like institutional vulnerability except the coercion from subordination does not come from a formal hierarchy. Subordination is based on informal relationships where there is a differential in power dynamics making the individual at a higher risk of exploitation due to the subordinate status. This situation could occur when recruiting one’s own patients for research. </a:t>
            </a:r>
            <a:endParaRPr lang="en-US" sz="1500" kern="120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47F046F-EB5B-41C9-9690-A701840A2051}" type="slidenum">
              <a:rPr lang="en-US" smtClean="0"/>
              <a:pPr/>
              <a:t>16</a:t>
            </a:fld>
            <a:endParaRPr lang="en-US" dirty="0"/>
          </a:p>
        </p:txBody>
      </p:sp>
    </p:spTree>
    <p:extLst>
      <p:ext uri="{BB962C8B-B14F-4D97-AF65-F5344CB8AC3E}">
        <p14:creationId xmlns:p14="http://schemas.microsoft.com/office/powerpoint/2010/main" val="3603288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sz="1500" kern="1200" dirty="0">
                <a:solidFill>
                  <a:schemeClr val="tx1"/>
                </a:solidFill>
                <a:latin typeface="+mn-lt"/>
                <a:ea typeface="+mn-ea"/>
                <a:cs typeface="+mn-cs"/>
              </a:rPr>
              <a:t>General strategies</a:t>
            </a:r>
          </a:p>
          <a:p>
            <a:r>
              <a:rPr lang="en-US" sz="1500" kern="1200" dirty="0">
                <a:solidFill>
                  <a:schemeClr val="tx1"/>
                </a:solidFill>
                <a:latin typeface="+mn-lt"/>
                <a:ea typeface="+mn-ea"/>
                <a:cs typeface="+mn-cs"/>
              </a:rPr>
              <a:t> </a:t>
            </a:r>
          </a:p>
          <a:p>
            <a:pPr lvl="0"/>
            <a:r>
              <a:rPr lang="en-US" sz="1500" kern="1200" dirty="0">
                <a:solidFill>
                  <a:schemeClr val="tx1"/>
                </a:solidFill>
                <a:latin typeface="+mn-lt"/>
                <a:ea typeface="+mn-ea"/>
                <a:cs typeface="+mn-cs"/>
              </a:rPr>
              <a:t>Persons with the possibility of institutional or deferential vulnerability should not be used as the subject pool simply because they are a convenient and assessable to the study team. </a:t>
            </a:r>
          </a:p>
          <a:p>
            <a:pPr lvl="0"/>
            <a:r>
              <a:rPr lang="en-US" sz="1500" kern="1200" dirty="0">
                <a:solidFill>
                  <a:schemeClr val="tx1"/>
                </a:solidFill>
                <a:latin typeface="+mn-lt"/>
                <a:ea typeface="+mn-ea"/>
                <a:cs typeface="+mn-cs"/>
              </a:rPr>
              <a:t>Recruitment strategies may be designed so that the subject who is interested may approach the research team and initiate enrollment on their behalf. Where possible, the process to initiate contact with the research team should be done outside the environment where the source of subordination occurs. For example, a flyer about the possibility of participating in a research study posted in common areas, such as the cafeteria or student community center, is better than the professor/investigator asking for participation in the classroom and inviting students interested to approach the professor/investigator after class.</a:t>
            </a:r>
          </a:p>
          <a:p>
            <a:pPr lvl="0"/>
            <a:r>
              <a:rPr lang="en-US" sz="1500" kern="1200" dirty="0">
                <a:solidFill>
                  <a:schemeClr val="tx1"/>
                </a:solidFill>
                <a:latin typeface="+mn-lt"/>
                <a:ea typeface="+mn-ea"/>
                <a:cs typeface="+mn-cs"/>
              </a:rPr>
              <a:t>Where possible, it is recommended that the enrollment and consent process be conducted by someone on the research team who is at “arm’s length” to the potential subject. For example, employees should not be recruited or consented with their supervisor present or involved in the process.</a:t>
            </a:r>
          </a:p>
          <a:p>
            <a:r>
              <a:rPr lang="en-US" sz="1500" kern="1200" dirty="0">
                <a:solidFill>
                  <a:schemeClr val="tx1"/>
                </a:solidFill>
                <a:latin typeface="+mn-lt"/>
                <a:ea typeface="+mn-ea"/>
                <a:cs typeface="+mn-cs"/>
              </a:rPr>
              <a:t>Voluntary participation should be emphasized as all points of the recruitment and informed consent process. For example, a student may not be compelled to participate in instructor-initiated research as part of a course requirement. Similarly, an employee may not be required to participate in employer-initiated research as a condition of employment</a:t>
            </a:r>
            <a:endParaRPr lang="en-US" dirty="0"/>
          </a:p>
        </p:txBody>
      </p:sp>
      <p:sp>
        <p:nvSpPr>
          <p:cNvPr id="4" name="Slide Number Placeholder 3"/>
          <p:cNvSpPr>
            <a:spLocks noGrp="1"/>
          </p:cNvSpPr>
          <p:nvPr>
            <p:ph type="sldNum" sz="quarter" idx="10"/>
          </p:nvPr>
        </p:nvSpPr>
        <p:spPr/>
        <p:txBody>
          <a:bodyPr/>
          <a:lstStyle/>
          <a:p>
            <a:fld id="{D47F046F-EB5B-41C9-9690-A701840A2051}" type="slidenum">
              <a:rPr lang="en-US" smtClean="0"/>
              <a:pPr/>
              <a:t>17</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than just talking at them. Could miss key points.</a:t>
            </a:r>
          </a:p>
        </p:txBody>
      </p:sp>
      <p:sp>
        <p:nvSpPr>
          <p:cNvPr id="4" name="Slide Number Placeholder 3"/>
          <p:cNvSpPr>
            <a:spLocks noGrp="1"/>
          </p:cNvSpPr>
          <p:nvPr>
            <p:ph type="sldNum" sz="quarter" idx="5"/>
          </p:nvPr>
        </p:nvSpPr>
        <p:spPr/>
        <p:txBody>
          <a:bodyPr/>
          <a:lstStyle/>
          <a:p>
            <a:fld id="{D47F046F-EB5B-41C9-9690-A701840A2051}" type="slidenum">
              <a:rPr lang="en-US" smtClean="0"/>
              <a:pPr/>
              <a:t>21</a:t>
            </a:fld>
            <a:endParaRPr lang="en-US" dirty="0"/>
          </a:p>
        </p:txBody>
      </p:sp>
    </p:spTree>
    <p:extLst>
      <p:ext uri="{BB962C8B-B14F-4D97-AF65-F5344CB8AC3E}">
        <p14:creationId xmlns:p14="http://schemas.microsoft.com/office/powerpoint/2010/main" val="27993250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https://www.youtube.com/watch?v=uLjniRfnbVk</a:t>
            </a:r>
            <a:endParaRPr lang="en-US" dirty="0"/>
          </a:p>
        </p:txBody>
      </p:sp>
      <p:sp>
        <p:nvSpPr>
          <p:cNvPr id="4" name="Slide Number Placeholder 3"/>
          <p:cNvSpPr>
            <a:spLocks noGrp="1"/>
          </p:cNvSpPr>
          <p:nvPr>
            <p:ph type="sldNum" sz="quarter" idx="5"/>
          </p:nvPr>
        </p:nvSpPr>
        <p:spPr/>
        <p:txBody>
          <a:bodyPr/>
          <a:lstStyle/>
          <a:p>
            <a:fld id="{D47F046F-EB5B-41C9-9690-A701840A2051}" type="slidenum">
              <a:rPr lang="en-US" smtClean="0"/>
              <a:pPr/>
              <a:t>22</a:t>
            </a:fld>
            <a:endParaRPr lang="en-US" dirty="0"/>
          </a:p>
        </p:txBody>
      </p:sp>
    </p:spTree>
    <p:extLst>
      <p:ext uri="{BB962C8B-B14F-4D97-AF65-F5344CB8AC3E}">
        <p14:creationId xmlns:p14="http://schemas.microsoft.com/office/powerpoint/2010/main" val="32361414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do you thing the regulations require a signed consent form be given? That seems very specific.</a:t>
            </a:r>
          </a:p>
          <a:p>
            <a:r>
              <a:rPr lang="en-US" dirty="0"/>
              <a:t>	What is in the consent form?</a:t>
            </a:r>
          </a:p>
          <a:p>
            <a:endParaRPr lang="en-US" dirty="0"/>
          </a:p>
          <a:p>
            <a:r>
              <a:rPr lang="en-US" dirty="0"/>
              <a:t>Reminders of what the study is about.</a:t>
            </a:r>
          </a:p>
          <a:p>
            <a:endParaRPr lang="en-US" dirty="0"/>
          </a:p>
          <a:p>
            <a:r>
              <a:rPr lang="en-US" dirty="0"/>
              <a:t>Contact information of the investigators to call if something when wrong.</a:t>
            </a:r>
          </a:p>
          <a:p>
            <a:r>
              <a:rPr lang="en-US" dirty="0"/>
              <a:t>Also contact information of the IRB to report complaints.</a:t>
            </a:r>
          </a:p>
        </p:txBody>
      </p:sp>
      <p:sp>
        <p:nvSpPr>
          <p:cNvPr id="4" name="Slide Number Placeholder 3"/>
          <p:cNvSpPr>
            <a:spLocks noGrp="1"/>
          </p:cNvSpPr>
          <p:nvPr>
            <p:ph type="sldNum" sz="quarter" idx="5"/>
          </p:nvPr>
        </p:nvSpPr>
        <p:spPr/>
        <p:txBody>
          <a:bodyPr/>
          <a:lstStyle/>
          <a:p>
            <a:fld id="{D47F046F-EB5B-41C9-9690-A701840A2051}" type="slidenum">
              <a:rPr lang="en-US" smtClean="0"/>
              <a:pPr/>
              <a:t>23</a:t>
            </a:fld>
            <a:endParaRPr lang="en-US" dirty="0"/>
          </a:p>
        </p:txBody>
      </p:sp>
    </p:spTree>
    <p:extLst>
      <p:ext uri="{BB962C8B-B14F-4D97-AF65-F5344CB8AC3E}">
        <p14:creationId xmlns:p14="http://schemas.microsoft.com/office/powerpoint/2010/main" val="37260350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a:p>
        </p:txBody>
      </p:sp>
      <p:sp>
        <p:nvSpPr>
          <p:cNvPr id="4" name="Slide Number Placeholder 3"/>
          <p:cNvSpPr>
            <a:spLocks noGrp="1"/>
          </p:cNvSpPr>
          <p:nvPr>
            <p:ph type="sldNum" sz="quarter" idx="10"/>
          </p:nvPr>
        </p:nvSpPr>
        <p:spPr/>
        <p:txBody>
          <a:bodyPr/>
          <a:lstStyle/>
          <a:p>
            <a:fld id="{D47F046F-EB5B-41C9-9690-A701840A2051}" type="slidenum">
              <a:rPr lang="en-US" smtClean="0"/>
              <a:pPr/>
              <a:t>25</a:t>
            </a:fld>
            <a:endParaRPr lang="en-US" dirty="0"/>
          </a:p>
        </p:txBody>
      </p:sp>
    </p:spTree>
    <p:extLst>
      <p:ext uri="{BB962C8B-B14F-4D97-AF65-F5344CB8AC3E}">
        <p14:creationId xmlns:p14="http://schemas.microsoft.com/office/powerpoint/2010/main" val="5139190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500" kern="1200" baseline="0" dirty="0">
                <a:solidFill>
                  <a:schemeClr val="tx1"/>
                </a:solidFill>
                <a:latin typeface="+mn-lt"/>
                <a:ea typeface="+mn-ea"/>
                <a:cs typeface="+mn-cs"/>
              </a:rPr>
              <a:t>added requirements to the informed consent process to increase</a:t>
            </a:r>
          </a:p>
          <a:p>
            <a:r>
              <a:rPr lang="en-US" sz="1500" kern="1200" baseline="0" dirty="0">
                <a:solidFill>
                  <a:schemeClr val="tx1"/>
                </a:solidFill>
                <a:latin typeface="+mn-lt"/>
                <a:ea typeface="+mn-ea"/>
                <a:cs typeface="+mn-cs"/>
              </a:rPr>
              <a:t>transparency so that potential subjects will have more information about how their biospecimens</a:t>
            </a:r>
          </a:p>
          <a:p>
            <a:r>
              <a:rPr lang="en-US" sz="1500" kern="1200" baseline="0" dirty="0">
                <a:solidFill>
                  <a:schemeClr val="tx1"/>
                </a:solidFill>
                <a:latin typeface="+mn-lt"/>
                <a:ea typeface="+mn-ea"/>
                <a:cs typeface="+mn-cs"/>
              </a:rPr>
              <a:t>or private information might be used.</a:t>
            </a:r>
            <a:endParaRPr lang="en-US" dirty="0"/>
          </a:p>
        </p:txBody>
      </p:sp>
      <p:sp>
        <p:nvSpPr>
          <p:cNvPr id="4" name="Slide Number Placeholder 3"/>
          <p:cNvSpPr>
            <a:spLocks noGrp="1"/>
          </p:cNvSpPr>
          <p:nvPr>
            <p:ph type="sldNum" sz="quarter" idx="10"/>
          </p:nvPr>
        </p:nvSpPr>
        <p:spPr/>
        <p:txBody>
          <a:bodyPr/>
          <a:lstStyle/>
          <a:p>
            <a:fld id="{D47F046F-EB5B-41C9-9690-A701840A2051}" type="slidenum">
              <a:rPr lang="en-US" smtClean="0"/>
              <a:pPr/>
              <a:t>27</a:t>
            </a:fld>
            <a:endParaRPr lang="en-US" dirty="0"/>
          </a:p>
        </p:txBody>
      </p:sp>
    </p:spTree>
    <p:extLst>
      <p:ext uri="{BB962C8B-B14F-4D97-AF65-F5344CB8AC3E}">
        <p14:creationId xmlns:p14="http://schemas.microsoft.com/office/powerpoint/2010/main" val="18940864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500" kern="1200" baseline="0" dirty="0">
                <a:solidFill>
                  <a:schemeClr val="tx1"/>
                </a:solidFill>
                <a:latin typeface="+mn-lt"/>
                <a:ea typeface="+mn-ea"/>
                <a:cs typeface="+mn-cs"/>
              </a:rPr>
              <a:t>recognition of complaints that consent</a:t>
            </a:r>
          </a:p>
          <a:p>
            <a:r>
              <a:rPr lang="en-US" sz="1500" kern="1200" baseline="0" dirty="0">
                <a:solidFill>
                  <a:schemeClr val="tx1"/>
                </a:solidFill>
                <a:latin typeface="+mn-lt"/>
                <a:ea typeface="+mn-ea"/>
                <a:cs typeface="+mn-cs"/>
              </a:rPr>
              <a:t>forms are too often complicated documents primarily used to protect sponsors from legal</a:t>
            </a:r>
          </a:p>
          <a:p>
            <a:r>
              <a:rPr lang="en-US" sz="1500" kern="1200" baseline="0" dirty="0">
                <a:solidFill>
                  <a:schemeClr val="tx1"/>
                </a:solidFill>
                <a:latin typeface="+mn-lt"/>
                <a:ea typeface="+mn-ea"/>
                <a:cs typeface="+mn-cs"/>
              </a:rPr>
              <a:t>liability, the NPRM proposed requiring that the information in these forms be organized and</a:t>
            </a:r>
          </a:p>
          <a:p>
            <a:r>
              <a:rPr lang="en-US" sz="1500" kern="1200" baseline="0" dirty="0">
                <a:solidFill>
                  <a:schemeClr val="tx1"/>
                </a:solidFill>
                <a:latin typeface="+mn-lt"/>
                <a:ea typeface="+mn-ea"/>
                <a:cs typeface="+mn-cs"/>
              </a:rPr>
              <a:t>presented in a way that does not merely provide lists of isolated facts, but rather facilitated the</a:t>
            </a:r>
          </a:p>
          <a:p>
            <a:r>
              <a:rPr lang="en-US" sz="1500" kern="1200" baseline="0" dirty="0">
                <a:solidFill>
                  <a:schemeClr val="tx1"/>
                </a:solidFill>
                <a:latin typeface="+mn-lt"/>
                <a:ea typeface="+mn-ea"/>
                <a:cs typeface="+mn-cs"/>
              </a:rPr>
              <a:t>prospective subject’s or representative’s understanding of the reasons why one might or might</a:t>
            </a:r>
          </a:p>
          <a:p>
            <a:r>
              <a:rPr lang="en-US" sz="1500" kern="1200" baseline="0" dirty="0">
                <a:solidFill>
                  <a:schemeClr val="tx1"/>
                </a:solidFill>
                <a:latin typeface="+mn-lt"/>
                <a:ea typeface="+mn-ea"/>
                <a:cs typeface="+mn-cs"/>
              </a:rPr>
              <a:t>not want to participate in the research.</a:t>
            </a:r>
          </a:p>
          <a:p>
            <a:r>
              <a:rPr lang="en-US" sz="1500" kern="1200" baseline="0" dirty="0">
                <a:solidFill>
                  <a:schemeClr val="tx1"/>
                </a:solidFill>
                <a:latin typeface="+mn-lt"/>
                <a:ea typeface="+mn-ea"/>
                <a:cs typeface="+mn-cs"/>
              </a:rPr>
              <a:t>41</a:t>
            </a:r>
            <a:endParaRPr lang="en-US" dirty="0"/>
          </a:p>
        </p:txBody>
      </p:sp>
      <p:sp>
        <p:nvSpPr>
          <p:cNvPr id="4" name="Slide Number Placeholder 3"/>
          <p:cNvSpPr>
            <a:spLocks noGrp="1"/>
          </p:cNvSpPr>
          <p:nvPr>
            <p:ph type="sldNum" sz="quarter" idx="10"/>
          </p:nvPr>
        </p:nvSpPr>
        <p:spPr/>
        <p:txBody>
          <a:bodyPr/>
          <a:lstStyle/>
          <a:p>
            <a:fld id="{D47F046F-EB5B-41C9-9690-A701840A2051}" type="slidenum">
              <a:rPr lang="en-US" smtClean="0"/>
              <a:pPr/>
              <a:t>28</a:t>
            </a:fld>
            <a:endParaRPr lang="en-US" dirty="0"/>
          </a:p>
        </p:txBody>
      </p:sp>
    </p:spTree>
    <p:extLst>
      <p:ext uri="{BB962C8B-B14F-4D97-AF65-F5344CB8AC3E}">
        <p14:creationId xmlns:p14="http://schemas.microsoft.com/office/powerpoint/2010/main" val="10613695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500" kern="1200" baseline="0" dirty="0">
                <a:solidFill>
                  <a:schemeClr val="tx1"/>
                </a:solidFill>
                <a:latin typeface="+mn-lt"/>
                <a:ea typeface="+mn-ea"/>
                <a:cs typeface="+mn-cs"/>
              </a:rPr>
              <a:t>This change was intended to lead to substantially shorter “core” sections of consent</a:t>
            </a:r>
          </a:p>
          <a:p>
            <a:r>
              <a:rPr lang="en-US" sz="1500" kern="1200" baseline="0" dirty="0">
                <a:solidFill>
                  <a:schemeClr val="tx1"/>
                </a:solidFill>
                <a:latin typeface="+mn-lt"/>
                <a:ea typeface="+mn-ea"/>
                <a:cs typeface="+mn-cs"/>
              </a:rPr>
              <a:t>forms, with prospective subjects receiving the most important information in the body of these</a:t>
            </a:r>
          </a:p>
          <a:p>
            <a:r>
              <a:rPr lang="en-US" sz="1500" kern="1200" baseline="0" dirty="0">
                <a:solidFill>
                  <a:schemeClr val="tx1"/>
                </a:solidFill>
                <a:latin typeface="+mn-lt"/>
                <a:ea typeface="+mn-ea"/>
                <a:cs typeface="+mn-cs"/>
              </a:rPr>
              <a:t>relatively short forms, instead of that key information being buried in long and overly complex</a:t>
            </a:r>
          </a:p>
          <a:p>
            <a:r>
              <a:rPr lang="en-US" sz="1500" kern="1200" baseline="0" dirty="0">
                <a:solidFill>
                  <a:schemeClr val="tx1"/>
                </a:solidFill>
                <a:latin typeface="+mn-lt"/>
                <a:ea typeface="+mn-ea"/>
                <a:cs typeface="+mn-cs"/>
              </a:rPr>
              <a:t>documents. The final rule does not adopt a requirement that certain information be</a:t>
            </a:r>
          </a:p>
          <a:p>
            <a:r>
              <a:rPr lang="en-US" sz="1500" kern="1200" baseline="0" dirty="0">
                <a:solidFill>
                  <a:schemeClr val="tx1"/>
                </a:solidFill>
                <a:latin typeface="+mn-lt"/>
                <a:ea typeface="+mn-ea"/>
                <a:cs typeface="+mn-cs"/>
              </a:rPr>
              <a:t>included only in appendices.</a:t>
            </a:r>
            <a:endParaRPr lang="en-US" dirty="0"/>
          </a:p>
          <a:p>
            <a:endParaRPr lang="en-US" dirty="0"/>
          </a:p>
        </p:txBody>
      </p:sp>
      <p:sp>
        <p:nvSpPr>
          <p:cNvPr id="4" name="Slide Number Placeholder 3"/>
          <p:cNvSpPr>
            <a:spLocks noGrp="1"/>
          </p:cNvSpPr>
          <p:nvPr>
            <p:ph type="sldNum" sz="quarter" idx="10"/>
          </p:nvPr>
        </p:nvSpPr>
        <p:spPr/>
        <p:txBody>
          <a:bodyPr/>
          <a:lstStyle/>
          <a:p>
            <a:fld id="{D47F046F-EB5B-41C9-9690-A701840A2051}" type="slidenum">
              <a:rPr lang="en-US" smtClean="0"/>
              <a:pPr/>
              <a:t>29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7F046F-EB5B-41C9-9690-A701840A2051}" type="slidenum">
              <a:rPr lang="en-US" smtClean="0"/>
              <a:pPr/>
              <a:t>4</a:t>
            </a:fld>
            <a:endParaRPr lang="en-US" dirty="0"/>
          </a:p>
        </p:txBody>
      </p:sp>
    </p:spTree>
    <p:extLst>
      <p:ext uri="{BB962C8B-B14F-4D97-AF65-F5344CB8AC3E}">
        <p14:creationId xmlns:p14="http://schemas.microsoft.com/office/powerpoint/2010/main" val="14573418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500" kern="1200" baseline="0" dirty="0">
                <a:solidFill>
                  <a:schemeClr val="tx1"/>
                </a:solidFill>
                <a:latin typeface="+mn-lt"/>
                <a:ea typeface="+mn-ea"/>
                <a:cs typeface="+mn-cs"/>
              </a:rPr>
              <a:t>The final rule does not adopt a requirement that certain information be</a:t>
            </a:r>
          </a:p>
          <a:p>
            <a:r>
              <a:rPr lang="en-US" sz="1500" kern="1200" baseline="0" dirty="0">
                <a:solidFill>
                  <a:schemeClr val="tx1"/>
                </a:solidFill>
                <a:latin typeface="+mn-lt"/>
                <a:ea typeface="+mn-ea"/>
                <a:cs typeface="+mn-cs"/>
              </a:rPr>
              <a:t>included only in appendices.</a:t>
            </a:r>
            <a:endParaRPr lang="en-US" dirty="0"/>
          </a:p>
        </p:txBody>
      </p:sp>
      <p:sp>
        <p:nvSpPr>
          <p:cNvPr id="4" name="Slide Number Placeholder 3"/>
          <p:cNvSpPr>
            <a:spLocks noGrp="1"/>
          </p:cNvSpPr>
          <p:nvPr>
            <p:ph type="sldNum" sz="quarter" idx="10"/>
          </p:nvPr>
        </p:nvSpPr>
        <p:spPr/>
        <p:txBody>
          <a:bodyPr/>
          <a:lstStyle/>
          <a:p>
            <a:fld id="{D47F046F-EB5B-41C9-9690-A701840A2051}" type="slidenum">
              <a:rPr lang="en-US" smtClean="0"/>
              <a:pPr/>
              <a:t>30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500" kern="1200" baseline="0" dirty="0">
                <a:solidFill>
                  <a:schemeClr val="tx1"/>
                </a:solidFill>
                <a:latin typeface="+mn-lt"/>
                <a:ea typeface="+mn-ea"/>
                <a:cs typeface="+mn-cs"/>
              </a:rPr>
              <a:t>The final rule does not adopt a requirement that certain information be</a:t>
            </a:r>
          </a:p>
          <a:p>
            <a:r>
              <a:rPr lang="en-US" sz="1500" kern="1200" baseline="0" dirty="0">
                <a:solidFill>
                  <a:schemeClr val="tx1"/>
                </a:solidFill>
                <a:latin typeface="+mn-lt"/>
                <a:ea typeface="+mn-ea"/>
                <a:cs typeface="+mn-cs"/>
              </a:rPr>
              <a:t>included only in appendices.</a:t>
            </a:r>
            <a:endParaRPr lang="en-US" dirty="0"/>
          </a:p>
        </p:txBody>
      </p:sp>
      <p:sp>
        <p:nvSpPr>
          <p:cNvPr id="4" name="Slide Number Placeholder 3"/>
          <p:cNvSpPr>
            <a:spLocks noGrp="1"/>
          </p:cNvSpPr>
          <p:nvPr>
            <p:ph type="sldNum" sz="quarter" idx="10"/>
          </p:nvPr>
        </p:nvSpPr>
        <p:spPr/>
        <p:txBody>
          <a:bodyPr/>
          <a:lstStyle/>
          <a:p>
            <a:fld id="{D47F046F-EB5B-41C9-9690-A701840A2051}" type="slidenum">
              <a:rPr lang="en-US" smtClean="0"/>
              <a:pPr/>
              <a:t>31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500" kern="1200" baseline="0" dirty="0">
                <a:solidFill>
                  <a:schemeClr val="tx1"/>
                </a:solidFill>
                <a:latin typeface="+mn-lt"/>
                <a:ea typeface="+mn-ea"/>
                <a:cs typeface="+mn-cs"/>
              </a:rPr>
              <a:t>The final rule does not adopt a requirement that certain information be</a:t>
            </a:r>
          </a:p>
          <a:p>
            <a:r>
              <a:rPr lang="en-US" sz="1500" kern="1200" baseline="0" dirty="0">
                <a:solidFill>
                  <a:schemeClr val="tx1"/>
                </a:solidFill>
                <a:latin typeface="+mn-lt"/>
                <a:ea typeface="+mn-ea"/>
                <a:cs typeface="+mn-cs"/>
              </a:rPr>
              <a:t>included only in appendices.</a:t>
            </a:r>
            <a:endParaRPr lang="en-US" dirty="0"/>
          </a:p>
        </p:txBody>
      </p:sp>
      <p:sp>
        <p:nvSpPr>
          <p:cNvPr id="4" name="Slide Number Placeholder 3"/>
          <p:cNvSpPr>
            <a:spLocks noGrp="1"/>
          </p:cNvSpPr>
          <p:nvPr>
            <p:ph type="sldNum" sz="quarter" idx="10"/>
          </p:nvPr>
        </p:nvSpPr>
        <p:spPr/>
        <p:txBody>
          <a:bodyPr/>
          <a:lstStyle/>
          <a:p>
            <a:fld id="{D47F046F-EB5B-41C9-9690-A701840A2051}" type="slidenum">
              <a:rPr lang="en-US" smtClean="0"/>
              <a:pPr/>
              <a:t>32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500" kern="1200" baseline="0" dirty="0">
                <a:solidFill>
                  <a:schemeClr val="tx1"/>
                </a:solidFill>
                <a:latin typeface="+mn-lt"/>
                <a:ea typeface="+mn-ea"/>
                <a:cs typeface="+mn-cs"/>
              </a:rPr>
              <a:t>The final rule does not adopt a requirement that certain information be</a:t>
            </a:r>
          </a:p>
          <a:p>
            <a:r>
              <a:rPr lang="en-US" sz="1500" kern="1200" baseline="0" dirty="0">
                <a:solidFill>
                  <a:schemeClr val="tx1"/>
                </a:solidFill>
                <a:latin typeface="+mn-lt"/>
                <a:ea typeface="+mn-ea"/>
                <a:cs typeface="+mn-cs"/>
              </a:rPr>
              <a:t>included only in appendices.</a:t>
            </a:r>
            <a:endParaRPr lang="en-US" dirty="0"/>
          </a:p>
        </p:txBody>
      </p:sp>
      <p:sp>
        <p:nvSpPr>
          <p:cNvPr id="4" name="Slide Number Placeholder 3"/>
          <p:cNvSpPr>
            <a:spLocks noGrp="1"/>
          </p:cNvSpPr>
          <p:nvPr>
            <p:ph type="sldNum" sz="quarter" idx="10"/>
          </p:nvPr>
        </p:nvSpPr>
        <p:spPr/>
        <p:txBody>
          <a:bodyPr/>
          <a:lstStyle/>
          <a:p>
            <a:fld id="{D47F046F-EB5B-41C9-9690-A701840A2051}" type="slidenum">
              <a:rPr lang="en-US" smtClean="0"/>
              <a:pPr/>
              <a:t>33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500" kern="1200" baseline="0" dirty="0">
                <a:solidFill>
                  <a:schemeClr val="tx1"/>
                </a:solidFill>
                <a:latin typeface="+mn-lt"/>
                <a:ea typeface="+mn-ea"/>
                <a:cs typeface="+mn-cs"/>
              </a:rPr>
              <a:t>The final rule does not adopt a requirement that certain information be</a:t>
            </a:r>
          </a:p>
          <a:p>
            <a:r>
              <a:rPr lang="en-US" sz="1500" kern="1200" baseline="0" dirty="0">
                <a:solidFill>
                  <a:schemeClr val="tx1"/>
                </a:solidFill>
                <a:latin typeface="+mn-lt"/>
                <a:ea typeface="+mn-ea"/>
                <a:cs typeface="+mn-cs"/>
              </a:rPr>
              <a:t>included only in appendices.</a:t>
            </a:r>
            <a:endParaRPr lang="en-US" dirty="0"/>
          </a:p>
        </p:txBody>
      </p:sp>
      <p:sp>
        <p:nvSpPr>
          <p:cNvPr id="4" name="Slide Number Placeholder 3"/>
          <p:cNvSpPr>
            <a:spLocks noGrp="1"/>
          </p:cNvSpPr>
          <p:nvPr>
            <p:ph type="sldNum" sz="quarter" idx="10"/>
          </p:nvPr>
        </p:nvSpPr>
        <p:spPr/>
        <p:txBody>
          <a:bodyPr/>
          <a:lstStyle/>
          <a:p>
            <a:fld id="{D47F046F-EB5B-41C9-9690-A701840A2051}" type="slidenum">
              <a:rPr lang="en-US" smtClean="0"/>
              <a:pPr/>
              <a:t>34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500" kern="1200" baseline="0" dirty="0">
                <a:solidFill>
                  <a:schemeClr val="tx1"/>
                </a:solidFill>
                <a:latin typeface="+mn-lt"/>
                <a:ea typeface="+mn-ea"/>
                <a:cs typeface="+mn-cs"/>
              </a:rPr>
              <a:t>The final rule does not adopt a requirement that certain information be</a:t>
            </a:r>
          </a:p>
          <a:p>
            <a:r>
              <a:rPr lang="en-US" sz="1500" kern="1200" baseline="0" dirty="0">
                <a:solidFill>
                  <a:schemeClr val="tx1"/>
                </a:solidFill>
                <a:latin typeface="+mn-lt"/>
                <a:ea typeface="+mn-ea"/>
                <a:cs typeface="+mn-cs"/>
              </a:rPr>
              <a:t>included only in appendices.</a:t>
            </a:r>
            <a:endParaRPr lang="en-US" dirty="0"/>
          </a:p>
        </p:txBody>
      </p:sp>
      <p:sp>
        <p:nvSpPr>
          <p:cNvPr id="4" name="Slide Number Placeholder 3"/>
          <p:cNvSpPr>
            <a:spLocks noGrp="1"/>
          </p:cNvSpPr>
          <p:nvPr>
            <p:ph type="sldNum" sz="quarter" idx="10"/>
          </p:nvPr>
        </p:nvSpPr>
        <p:spPr/>
        <p:txBody>
          <a:bodyPr/>
          <a:lstStyle/>
          <a:p>
            <a:fld id="{D47F046F-EB5B-41C9-9690-A701840A2051}" type="slidenum">
              <a:rPr lang="en-US" smtClean="0"/>
              <a:pPr/>
              <a:t>35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500" kern="1200" baseline="0" dirty="0">
                <a:solidFill>
                  <a:schemeClr val="tx1"/>
                </a:solidFill>
                <a:latin typeface="+mn-lt"/>
                <a:ea typeface="+mn-ea"/>
                <a:cs typeface="+mn-cs"/>
              </a:rPr>
              <a:t>NPRM proposed that HIPAA was to be in the main body. Since the final rule did not adopt the specifics on what is required to be in the main body v. appendix, the final rule did not incorporate this requirement. Still unknown about HIPAA.</a:t>
            </a:r>
            <a:endParaRPr lang="en-US" dirty="0"/>
          </a:p>
        </p:txBody>
      </p:sp>
      <p:sp>
        <p:nvSpPr>
          <p:cNvPr id="4" name="Slide Number Placeholder 3"/>
          <p:cNvSpPr>
            <a:spLocks noGrp="1"/>
          </p:cNvSpPr>
          <p:nvPr>
            <p:ph type="sldNum" sz="quarter" idx="10"/>
          </p:nvPr>
        </p:nvSpPr>
        <p:spPr/>
        <p:txBody>
          <a:bodyPr/>
          <a:lstStyle/>
          <a:p>
            <a:fld id="{D47F046F-EB5B-41C9-9690-A701840A2051}" type="slidenum">
              <a:rPr lang="en-US" smtClean="0"/>
              <a:pPr/>
              <a:t>36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a:p>
        </p:txBody>
      </p:sp>
      <p:sp>
        <p:nvSpPr>
          <p:cNvPr id="4" name="Slide Number Placeholder 3"/>
          <p:cNvSpPr>
            <a:spLocks noGrp="1"/>
          </p:cNvSpPr>
          <p:nvPr>
            <p:ph type="sldNum" sz="quarter" idx="10"/>
          </p:nvPr>
        </p:nvSpPr>
        <p:spPr/>
        <p:txBody>
          <a:bodyPr/>
          <a:lstStyle/>
          <a:p>
            <a:fld id="{D47F046F-EB5B-41C9-9690-A701840A2051}" type="slidenum">
              <a:rPr lang="en-US" smtClean="0"/>
              <a:pPr/>
              <a:t>37</a:t>
            </a:fld>
            <a:endParaRPr lang="en-US" dirty="0"/>
          </a:p>
        </p:txBody>
      </p:sp>
    </p:spTree>
    <p:extLst>
      <p:ext uri="{BB962C8B-B14F-4D97-AF65-F5344CB8AC3E}">
        <p14:creationId xmlns:p14="http://schemas.microsoft.com/office/powerpoint/2010/main" val="5139190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7F046F-EB5B-41C9-9690-A701840A2051}" type="slidenum">
              <a:rPr lang="en-US" smtClean="0"/>
              <a:pPr/>
              <a:t>39</a:t>
            </a:fld>
            <a:endParaRPr lang="en-US" dirty="0"/>
          </a:p>
        </p:txBody>
      </p:sp>
    </p:spTree>
    <p:extLst>
      <p:ext uri="{BB962C8B-B14F-4D97-AF65-F5344CB8AC3E}">
        <p14:creationId xmlns:p14="http://schemas.microsoft.com/office/powerpoint/2010/main" val="20301263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the focus is on the document. It is important to understand it is the process that is equally, if not more, important.</a:t>
            </a:r>
          </a:p>
        </p:txBody>
      </p:sp>
      <p:sp>
        <p:nvSpPr>
          <p:cNvPr id="4" name="Slide Number Placeholder 3"/>
          <p:cNvSpPr>
            <a:spLocks noGrp="1"/>
          </p:cNvSpPr>
          <p:nvPr>
            <p:ph type="sldNum" sz="quarter" idx="5"/>
          </p:nvPr>
        </p:nvSpPr>
        <p:spPr/>
        <p:txBody>
          <a:bodyPr/>
          <a:lstStyle/>
          <a:p>
            <a:fld id="{D47F046F-EB5B-41C9-9690-A701840A2051}" type="slidenum">
              <a:rPr lang="en-US" smtClean="0"/>
              <a:pPr/>
              <a:t>5</a:t>
            </a:fld>
            <a:endParaRPr lang="en-US" dirty="0"/>
          </a:p>
        </p:txBody>
      </p:sp>
    </p:spTree>
    <p:extLst>
      <p:ext uri="{BB962C8B-B14F-4D97-AF65-F5344CB8AC3E}">
        <p14:creationId xmlns:p14="http://schemas.microsoft.com/office/powerpoint/2010/main" val="1540468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no magic time frame on what would be a considered “sufficient”.</a:t>
            </a:r>
          </a:p>
        </p:txBody>
      </p:sp>
      <p:sp>
        <p:nvSpPr>
          <p:cNvPr id="4" name="Slide Number Placeholder 3"/>
          <p:cNvSpPr>
            <a:spLocks noGrp="1"/>
          </p:cNvSpPr>
          <p:nvPr>
            <p:ph type="sldNum" sz="quarter" idx="5"/>
          </p:nvPr>
        </p:nvSpPr>
        <p:spPr/>
        <p:txBody>
          <a:bodyPr/>
          <a:lstStyle/>
          <a:p>
            <a:fld id="{D47F046F-EB5B-41C9-9690-A701840A2051}" type="slidenum">
              <a:rPr lang="en-US" smtClean="0"/>
              <a:pPr/>
              <a:t>8</a:t>
            </a:fld>
            <a:endParaRPr lang="en-US" dirty="0"/>
          </a:p>
        </p:txBody>
      </p:sp>
    </p:spTree>
    <p:extLst>
      <p:ext uri="{BB962C8B-B14F-4D97-AF65-F5344CB8AC3E}">
        <p14:creationId xmlns:p14="http://schemas.microsoft.com/office/powerpoint/2010/main" val="36151150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pitchFamily="34" charset="0"/>
                <a:cs typeface="Calibri" pitchFamily="34" charset="0"/>
              </a:rPr>
              <a:t>Deferential vulnerability is like institutional vulnerability except the coercion from subordination does not come from a formal hierarchy. </a:t>
            </a:r>
            <a:endParaRPr lang="en-US" dirty="0"/>
          </a:p>
        </p:txBody>
      </p:sp>
      <p:sp>
        <p:nvSpPr>
          <p:cNvPr id="4" name="Slide Number Placeholder 3"/>
          <p:cNvSpPr>
            <a:spLocks noGrp="1"/>
          </p:cNvSpPr>
          <p:nvPr>
            <p:ph type="sldNum" sz="quarter" idx="10"/>
          </p:nvPr>
        </p:nvSpPr>
        <p:spPr/>
        <p:txBody>
          <a:bodyPr/>
          <a:lstStyle/>
          <a:p>
            <a:fld id="{D47F046F-EB5B-41C9-9690-A701840A2051}" type="slidenum">
              <a:rPr lang="en-US" smtClean="0"/>
              <a:pPr/>
              <a:t>10</a:t>
            </a:fld>
            <a:endParaRPr lang="en-US" dirty="0"/>
          </a:p>
        </p:txBody>
      </p:sp>
    </p:spTree>
    <p:extLst>
      <p:ext uri="{BB962C8B-B14F-4D97-AF65-F5344CB8AC3E}">
        <p14:creationId xmlns:p14="http://schemas.microsoft.com/office/powerpoint/2010/main" val="3603288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7F046F-EB5B-41C9-9690-A701840A2051}" type="slidenum">
              <a:rPr lang="en-US" smtClean="0"/>
              <a:pPr/>
              <a:t>11</a:t>
            </a:fld>
            <a:endParaRPr lang="en-US" dirty="0"/>
          </a:p>
        </p:txBody>
      </p:sp>
    </p:spTree>
    <p:extLst>
      <p:ext uri="{BB962C8B-B14F-4D97-AF65-F5344CB8AC3E}">
        <p14:creationId xmlns:p14="http://schemas.microsoft.com/office/powerpoint/2010/main" val="3603288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sz="1500" b="1" kern="1200" dirty="0">
                <a:solidFill>
                  <a:schemeClr val="tx1"/>
                </a:solidFill>
                <a:latin typeface="+mn-lt"/>
                <a:ea typeface="+mn-ea"/>
                <a:cs typeface="+mn-cs"/>
              </a:rPr>
              <a:t>Employees</a:t>
            </a:r>
            <a:endParaRPr lang="en-US" sz="1500" kern="1200" dirty="0">
              <a:solidFill>
                <a:schemeClr val="tx1"/>
              </a:solidFill>
              <a:latin typeface="+mn-lt"/>
              <a:ea typeface="+mn-ea"/>
              <a:cs typeface="+mn-cs"/>
            </a:endParaRPr>
          </a:p>
          <a:p>
            <a:r>
              <a:rPr lang="en-US" sz="1500" kern="1200" dirty="0">
                <a:solidFill>
                  <a:schemeClr val="tx1"/>
                </a:solidFill>
                <a:latin typeface="+mn-lt"/>
                <a:ea typeface="+mn-ea"/>
                <a:cs typeface="+mn-cs"/>
              </a:rPr>
              <a:t> </a:t>
            </a:r>
          </a:p>
          <a:p>
            <a:r>
              <a:rPr lang="en-US" sz="1500" kern="1200" dirty="0">
                <a:solidFill>
                  <a:schemeClr val="tx1"/>
                </a:solidFill>
                <a:latin typeface="+mn-lt"/>
                <a:ea typeface="+mn-ea"/>
                <a:cs typeface="+mn-cs"/>
              </a:rPr>
              <a:t>Employees recruited as research participants are vulnerable to undue influence because of the possibility that they may perceive employment or other benefits as dependent upon their participation in research. </a:t>
            </a:r>
          </a:p>
          <a:p>
            <a:r>
              <a:rPr lang="en-US" sz="1500" kern="1200" dirty="0">
                <a:solidFill>
                  <a:schemeClr val="tx1"/>
                </a:solidFill>
                <a:latin typeface="+mn-lt"/>
                <a:ea typeface="+mn-ea"/>
                <a:cs typeface="+mn-cs"/>
              </a:rPr>
              <a:t> </a:t>
            </a:r>
          </a:p>
          <a:p>
            <a:r>
              <a:rPr lang="en-US" sz="1500" kern="1200" dirty="0">
                <a:solidFill>
                  <a:schemeClr val="tx1"/>
                </a:solidFill>
                <a:latin typeface="+mn-lt"/>
                <a:ea typeface="+mn-ea"/>
                <a:cs typeface="+mn-cs"/>
              </a:rPr>
              <a:t>Investigators recruiting employees show consider:</a:t>
            </a:r>
          </a:p>
          <a:p>
            <a:r>
              <a:rPr lang="en-US" sz="1500" kern="1200" dirty="0">
                <a:solidFill>
                  <a:schemeClr val="tx1"/>
                </a:solidFill>
                <a:latin typeface="+mn-lt"/>
                <a:ea typeface="+mn-ea"/>
                <a:cs typeface="+mn-cs"/>
              </a:rPr>
              <a:t> </a:t>
            </a:r>
          </a:p>
          <a:p>
            <a:pPr lvl="0"/>
            <a:r>
              <a:rPr lang="en-US" sz="1500" kern="1200" dirty="0">
                <a:solidFill>
                  <a:schemeClr val="tx1"/>
                </a:solidFill>
                <a:latin typeface="+mn-lt"/>
                <a:ea typeface="+mn-ea"/>
                <a:cs typeface="+mn-cs"/>
              </a:rPr>
              <a:t>Reviewing the organization’s policy about employees participating in research on “company time”. Often employers have restrictions about when and how employees can participate in research. Investigators should ensure recruitment of employees follow the organization’s human resource policies. </a:t>
            </a:r>
          </a:p>
          <a:p>
            <a:pPr lvl="0"/>
            <a:r>
              <a:rPr lang="en-US" sz="1500" kern="1200" dirty="0">
                <a:solidFill>
                  <a:schemeClr val="tx1"/>
                </a:solidFill>
                <a:latin typeface="+mn-lt"/>
                <a:ea typeface="+mn-ea"/>
                <a:cs typeface="+mn-cs"/>
              </a:rPr>
              <a:t>Make sure that participants know that they may choose not to participate in the research and that their decision will not affect their employment or performance evaluation. </a:t>
            </a:r>
          </a:p>
          <a:p>
            <a:pPr lvl="0"/>
            <a:r>
              <a:rPr lang="en-US" sz="1500" kern="1200" dirty="0">
                <a:solidFill>
                  <a:schemeClr val="tx1"/>
                </a:solidFill>
                <a:latin typeface="+mn-lt"/>
                <a:ea typeface="+mn-ea"/>
                <a:cs typeface="+mn-cs"/>
              </a:rPr>
              <a:t>Make sure steps are taken to avoid identifying employees who decline participation. </a:t>
            </a:r>
          </a:p>
          <a:p>
            <a:pPr lvl="0"/>
            <a:r>
              <a:rPr lang="en-US" sz="1500" kern="1200" dirty="0">
                <a:solidFill>
                  <a:schemeClr val="tx1"/>
                </a:solidFill>
                <a:latin typeface="+mn-lt"/>
                <a:ea typeface="+mn-ea"/>
                <a:cs typeface="+mn-cs"/>
              </a:rPr>
              <a:t>Engage in recruitment and consent activities outside of the presence of the employee’s supervisors. </a:t>
            </a:r>
          </a:p>
          <a:p>
            <a:pPr lvl="0"/>
            <a:r>
              <a:rPr lang="en-US" sz="1500" kern="1200" dirty="0">
                <a:solidFill>
                  <a:schemeClr val="tx1"/>
                </a:solidFill>
                <a:latin typeface="+mn-lt"/>
                <a:ea typeface="+mn-ea"/>
                <a:cs typeface="+mn-cs"/>
              </a:rPr>
              <a:t>Be mindful and take steps to protect employee-participant’s identity, such as ensuring all data given to the employer is either in the aggregate or is stripped of all identifiers. Whenever possible the research procedures should be conducted out of sight of other employees. For example, surveys or questionnaires could be given to the employee participants to complete at home and be mailed back to the Investigators instead of asking all employee-participants to convene in a room on site.</a:t>
            </a:r>
          </a:p>
        </p:txBody>
      </p:sp>
      <p:sp>
        <p:nvSpPr>
          <p:cNvPr id="4" name="Slide Number Placeholder 3"/>
          <p:cNvSpPr>
            <a:spLocks noGrp="1"/>
          </p:cNvSpPr>
          <p:nvPr>
            <p:ph type="sldNum" sz="quarter" idx="10"/>
          </p:nvPr>
        </p:nvSpPr>
        <p:spPr/>
        <p:txBody>
          <a:bodyPr/>
          <a:lstStyle/>
          <a:p>
            <a:fld id="{D47F046F-EB5B-41C9-9690-A701840A2051}" type="slidenum">
              <a:rPr lang="en-US" smtClean="0"/>
              <a:pPr/>
              <a:t>12</a:t>
            </a:fld>
            <a:endParaRPr lang="en-US" dirty="0"/>
          </a:p>
        </p:txBody>
      </p:sp>
    </p:spTree>
    <p:extLst>
      <p:ext uri="{BB962C8B-B14F-4D97-AF65-F5344CB8AC3E}">
        <p14:creationId xmlns:p14="http://schemas.microsoft.com/office/powerpoint/2010/main" val="3603288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sz="1500" b="1" kern="1200" dirty="0">
                <a:solidFill>
                  <a:schemeClr val="tx1"/>
                </a:solidFill>
                <a:latin typeface="+mn-lt"/>
                <a:ea typeface="+mn-ea"/>
                <a:cs typeface="+mn-cs"/>
              </a:rPr>
              <a:t>Employees</a:t>
            </a:r>
            <a:endParaRPr lang="en-US" sz="1500" kern="1200" dirty="0">
              <a:solidFill>
                <a:schemeClr val="tx1"/>
              </a:solidFill>
              <a:latin typeface="+mn-lt"/>
              <a:ea typeface="+mn-ea"/>
              <a:cs typeface="+mn-cs"/>
            </a:endParaRPr>
          </a:p>
          <a:p>
            <a:r>
              <a:rPr lang="en-US" sz="1500" kern="1200" dirty="0">
                <a:solidFill>
                  <a:schemeClr val="tx1"/>
                </a:solidFill>
                <a:latin typeface="+mn-lt"/>
                <a:ea typeface="+mn-ea"/>
                <a:cs typeface="+mn-cs"/>
              </a:rPr>
              <a:t> </a:t>
            </a:r>
          </a:p>
          <a:p>
            <a:r>
              <a:rPr lang="en-US" sz="1500" kern="1200" dirty="0">
                <a:solidFill>
                  <a:schemeClr val="tx1"/>
                </a:solidFill>
                <a:latin typeface="+mn-lt"/>
                <a:ea typeface="+mn-ea"/>
                <a:cs typeface="+mn-cs"/>
              </a:rPr>
              <a:t>Employees recruited as research participants are vulnerable to undue influence because of the possibility that they may perceive employment or other benefits as dependent upon their participation in research. </a:t>
            </a:r>
          </a:p>
          <a:p>
            <a:r>
              <a:rPr lang="en-US" sz="1500" kern="1200" dirty="0">
                <a:solidFill>
                  <a:schemeClr val="tx1"/>
                </a:solidFill>
                <a:latin typeface="+mn-lt"/>
                <a:ea typeface="+mn-ea"/>
                <a:cs typeface="+mn-cs"/>
              </a:rPr>
              <a:t> </a:t>
            </a:r>
          </a:p>
          <a:p>
            <a:r>
              <a:rPr lang="en-US" sz="1500" kern="1200" dirty="0">
                <a:solidFill>
                  <a:schemeClr val="tx1"/>
                </a:solidFill>
                <a:latin typeface="+mn-lt"/>
                <a:ea typeface="+mn-ea"/>
                <a:cs typeface="+mn-cs"/>
              </a:rPr>
              <a:t>Investigators recruiting employees show consider:</a:t>
            </a:r>
          </a:p>
          <a:p>
            <a:r>
              <a:rPr lang="en-US" sz="1500" kern="1200" dirty="0">
                <a:solidFill>
                  <a:schemeClr val="tx1"/>
                </a:solidFill>
                <a:latin typeface="+mn-lt"/>
                <a:ea typeface="+mn-ea"/>
                <a:cs typeface="+mn-cs"/>
              </a:rPr>
              <a:t> </a:t>
            </a:r>
          </a:p>
          <a:p>
            <a:pPr lvl="0"/>
            <a:r>
              <a:rPr lang="en-US" sz="1500" kern="1200" dirty="0">
                <a:solidFill>
                  <a:schemeClr val="tx1"/>
                </a:solidFill>
                <a:latin typeface="+mn-lt"/>
                <a:ea typeface="+mn-ea"/>
                <a:cs typeface="+mn-cs"/>
              </a:rPr>
              <a:t>Reviewing the organization’s policy about employees participating in research on “company time”. Often employers have restrictions about when and how employees can participate in research. Investigators should ensure recruitment of employees follow the organization’s human resource policies. </a:t>
            </a:r>
          </a:p>
          <a:p>
            <a:pPr lvl="0"/>
            <a:r>
              <a:rPr lang="en-US" sz="1500" kern="1200" dirty="0">
                <a:solidFill>
                  <a:schemeClr val="tx1"/>
                </a:solidFill>
                <a:latin typeface="+mn-lt"/>
                <a:ea typeface="+mn-ea"/>
                <a:cs typeface="+mn-cs"/>
              </a:rPr>
              <a:t>Make sure that participants know that they may choose not to participate in the research and that their decision will not affect their employment or performance evaluation. </a:t>
            </a:r>
          </a:p>
          <a:p>
            <a:pPr lvl="0"/>
            <a:r>
              <a:rPr lang="en-US" sz="1500" kern="1200" dirty="0">
                <a:solidFill>
                  <a:schemeClr val="tx1"/>
                </a:solidFill>
                <a:latin typeface="+mn-lt"/>
                <a:ea typeface="+mn-ea"/>
                <a:cs typeface="+mn-cs"/>
              </a:rPr>
              <a:t>Make sure steps are taken to avoid identifying employees who decline participation. </a:t>
            </a:r>
          </a:p>
          <a:p>
            <a:pPr lvl="0"/>
            <a:r>
              <a:rPr lang="en-US" sz="1500" kern="1200" dirty="0">
                <a:solidFill>
                  <a:schemeClr val="tx1"/>
                </a:solidFill>
                <a:latin typeface="+mn-lt"/>
                <a:ea typeface="+mn-ea"/>
                <a:cs typeface="+mn-cs"/>
              </a:rPr>
              <a:t>Engage in recruitment and consent activities outside of the presence of the employee’s supervisors. </a:t>
            </a:r>
          </a:p>
          <a:p>
            <a:pPr lvl="0"/>
            <a:r>
              <a:rPr lang="en-US" sz="1500" kern="1200" dirty="0">
                <a:solidFill>
                  <a:schemeClr val="tx1"/>
                </a:solidFill>
                <a:latin typeface="+mn-lt"/>
                <a:ea typeface="+mn-ea"/>
                <a:cs typeface="+mn-cs"/>
              </a:rPr>
              <a:t>Be mindful and take steps to protect employee-participant’s identity, such as ensuring all data given to the employer is either in the aggregate or is stripped of all identifiers. Whenever possible the research procedures should be conducted out of sight of other employees. For example, surveys or questionnaires could be given to the employee participants to complete at home and be mailed back to the Investigators instead of asking all employee-participants to convene in a room on site.</a:t>
            </a:r>
          </a:p>
        </p:txBody>
      </p:sp>
      <p:sp>
        <p:nvSpPr>
          <p:cNvPr id="4" name="Slide Number Placeholder 3"/>
          <p:cNvSpPr>
            <a:spLocks noGrp="1"/>
          </p:cNvSpPr>
          <p:nvPr>
            <p:ph type="sldNum" sz="quarter" idx="10"/>
          </p:nvPr>
        </p:nvSpPr>
        <p:spPr/>
        <p:txBody>
          <a:bodyPr/>
          <a:lstStyle/>
          <a:p>
            <a:fld id="{D47F046F-EB5B-41C9-9690-A701840A2051}" type="slidenum">
              <a:rPr lang="en-US" smtClean="0"/>
              <a:pPr/>
              <a:t>13</a:t>
            </a:fld>
            <a:endParaRPr lang="en-US" dirty="0"/>
          </a:p>
        </p:txBody>
      </p:sp>
    </p:spTree>
    <p:extLst>
      <p:ext uri="{BB962C8B-B14F-4D97-AF65-F5344CB8AC3E}">
        <p14:creationId xmlns:p14="http://schemas.microsoft.com/office/powerpoint/2010/main" val="3603288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7F046F-EB5B-41C9-9690-A701840A2051}" type="slidenum">
              <a:rPr lang="en-US" smtClean="0"/>
              <a:pPr/>
              <a:t>14</a:t>
            </a:fld>
            <a:endParaRPr lang="en-US" dirty="0"/>
          </a:p>
        </p:txBody>
      </p:sp>
    </p:spTree>
    <p:extLst>
      <p:ext uri="{BB962C8B-B14F-4D97-AF65-F5344CB8AC3E}">
        <p14:creationId xmlns:p14="http://schemas.microsoft.com/office/powerpoint/2010/main" val="3603288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6.tiff"/><Relationship Id="rId2" Type="http://schemas.openxmlformats.org/officeDocument/2006/relationships/image" Target="../media/image15.tif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6.tiff"/><Relationship Id="rId2" Type="http://schemas.openxmlformats.org/officeDocument/2006/relationships/image" Target="../media/image15.tif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6.tiff"/><Relationship Id="rId2" Type="http://schemas.openxmlformats.org/officeDocument/2006/relationships/image" Target="../media/image15.tif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8.tiff"/><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0.tiff"/><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3.tif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3.tif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4.tif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5.tif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6.tif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tiff"/></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1" name="Subtitle 2"/>
          <p:cNvSpPr>
            <a:spLocks noGrp="1"/>
          </p:cNvSpPr>
          <p:nvPr>
            <p:ph type="subTitle" idx="1"/>
          </p:nvPr>
        </p:nvSpPr>
        <p:spPr>
          <a:xfrm>
            <a:off x="3076072" y="4968274"/>
            <a:ext cx="8910003" cy="384721"/>
          </a:xfrm>
          <a:prstGeom prst="rect">
            <a:avLst/>
          </a:prstGeom>
        </p:spPr>
        <p:txBody>
          <a:bodyPr/>
          <a:lstStyle>
            <a:lvl1pPr marL="0" indent="0" algn="r">
              <a:buNone/>
              <a:defRPr sz="2500" b="0" i="0">
                <a:solidFill>
                  <a:srgbClr val="0A2240"/>
                </a:solidFill>
                <a:latin typeface="Verdana" panose="020B0604030504040204" pitchFamily="34" charset="0"/>
                <a:ea typeface="Verdana" panose="020B0604030504040204" pitchFamily="34" charset="0"/>
                <a:cs typeface="Verdana" panose="020B0604030504040204" pitchFamily="34" charset="0"/>
              </a:defRPr>
            </a:lvl1pPr>
            <a:lvl2pPr marL="581833" indent="0" algn="ctr">
              <a:buNone/>
              <a:defRPr>
                <a:solidFill>
                  <a:schemeClr val="tx1">
                    <a:tint val="75000"/>
                  </a:schemeClr>
                </a:solidFill>
              </a:defRPr>
            </a:lvl2pPr>
            <a:lvl3pPr marL="1163665" indent="0" algn="ctr">
              <a:buNone/>
              <a:defRPr>
                <a:solidFill>
                  <a:schemeClr val="tx1">
                    <a:tint val="75000"/>
                  </a:schemeClr>
                </a:solidFill>
              </a:defRPr>
            </a:lvl3pPr>
            <a:lvl4pPr marL="1745498" indent="0" algn="ctr">
              <a:buNone/>
              <a:defRPr>
                <a:solidFill>
                  <a:schemeClr val="tx1">
                    <a:tint val="75000"/>
                  </a:schemeClr>
                </a:solidFill>
              </a:defRPr>
            </a:lvl4pPr>
            <a:lvl5pPr marL="2327331" indent="0" algn="ctr">
              <a:buNone/>
              <a:defRPr>
                <a:solidFill>
                  <a:schemeClr val="tx1">
                    <a:tint val="75000"/>
                  </a:schemeClr>
                </a:solidFill>
              </a:defRPr>
            </a:lvl5pPr>
            <a:lvl6pPr marL="2909164" indent="0" algn="ctr">
              <a:buNone/>
              <a:defRPr>
                <a:solidFill>
                  <a:schemeClr val="tx1">
                    <a:tint val="75000"/>
                  </a:schemeClr>
                </a:solidFill>
              </a:defRPr>
            </a:lvl6pPr>
            <a:lvl7pPr marL="3490996" indent="0" algn="ctr">
              <a:buNone/>
              <a:defRPr>
                <a:solidFill>
                  <a:schemeClr val="tx1">
                    <a:tint val="75000"/>
                  </a:schemeClr>
                </a:solidFill>
              </a:defRPr>
            </a:lvl7pPr>
            <a:lvl8pPr marL="4072829" indent="0" algn="ctr">
              <a:buNone/>
              <a:defRPr>
                <a:solidFill>
                  <a:schemeClr val="tx1">
                    <a:tint val="75000"/>
                  </a:schemeClr>
                </a:solidFill>
              </a:defRPr>
            </a:lvl8pPr>
            <a:lvl9pPr marL="4654662" indent="0" algn="ctr">
              <a:buNone/>
              <a:defRPr>
                <a:solidFill>
                  <a:schemeClr val="tx1">
                    <a:tint val="75000"/>
                  </a:schemeClr>
                </a:solidFill>
              </a:defRPr>
            </a:lvl9pPr>
          </a:lstStyle>
          <a:p>
            <a:pPr marL="0" marR="0" lvl="0" indent="0" algn="r" defTabSz="1163665" eaLnBrk="1" fontAlgn="auto" latinLnBrk="0" hangingPunct="1">
              <a:lnSpc>
                <a:spcPct val="100000"/>
              </a:lnSpc>
              <a:spcBef>
                <a:spcPts val="0"/>
              </a:spcBef>
              <a:spcAft>
                <a:spcPts val="0"/>
              </a:spcAft>
              <a:buClrTx/>
              <a:buSzTx/>
              <a:buFontTx/>
              <a:buNone/>
              <a:tabLst/>
              <a:defRPr/>
            </a:pPr>
            <a:r>
              <a:rPr kumimoji="0" lang="en-US" sz="2500" b="0" i="0" u="none" strike="noStrike" kern="0" cap="none" spc="0" normalizeH="0" baseline="0" noProof="0">
                <a:ln>
                  <a:noFill/>
                </a:ln>
                <a:solidFill>
                  <a:srgbClr val="FF0000"/>
                </a:solidFill>
                <a:effectLst/>
                <a:uLnTx/>
                <a:uFillTx/>
              </a:rPr>
              <a:t>Click to edit Master subtitle style</a:t>
            </a:r>
            <a:endParaRPr kumimoji="0" lang="en-US" sz="2500" b="0" i="0" u="none" strike="noStrike" kern="0" cap="none" spc="0" normalizeH="0" baseline="0" noProof="0" dirty="0">
              <a:ln>
                <a:noFill/>
              </a:ln>
              <a:solidFill>
                <a:srgbClr val="FF0000"/>
              </a:solidFill>
              <a:effectLst/>
              <a:uLnTx/>
              <a:uFillTx/>
            </a:endParaRPr>
          </a:p>
        </p:txBody>
      </p:sp>
      <p:sp>
        <p:nvSpPr>
          <p:cNvPr id="12" name="Title 1"/>
          <p:cNvSpPr>
            <a:spLocks noGrp="1"/>
          </p:cNvSpPr>
          <p:nvPr>
            <p:ph type="ctrTitle"/>
          </p:nvPr>
        </p:nvSpPr>
        <p:spPr>
          <a:xfrm>
            <a:off x="1149198" y="4154812"/>
            <a:ext cx="10819289" cy="584775"/>
          </a:xfrm>
          <a:prstGeom prst="rect">
            <a:avLst/>
          </a:prstGeom>
        </p:spPr>
        <p:txBody>
          <a:bodyPr anchor="t"/>
          <a:lstStyle>
            <a:lvl1pPr algn="r">
              <a:defRPr sz="3800">
                <a:solidFill>
                  <a:srgbClr val="0A2240"/>
                </a:solidFill>
              </a:defRPr>
            </a:lvl1pPr>
          </a:lstStyle>
          <a:p>
            <a:pPr marL="0" marR="0" lvl="0" indent="0" algn="r" defTabSz="1163665" eaLnBrk="1" fontAlgn="auto" latinLnBrk="0" hangingPunct="1">
              <a:lnSpc>
                <a:spcPct val="100000"/>
              </a:lnSpc>
              <a:spcBef>
                <a:spcPts val="0"/>
              </a:spcBef>
              <a:spcAft>
                <a:spcPts val="0"/>
              </a:spcAft>
              <a:buClrTx/>
              <a:buSzTx/>
              <a:buFontTx/>
              <a:buNone/>
              <a:tabLst/>
              <a:defRPr/>
            </a:pPr>
            <a:r>
              <a:rPr kumimoji="0" lang="en-US" sz="3800" b="0" i="0" u="none" strike="noStrike" kern="0" cap="none" spc="0" normalizeH="0" baseline="0" noProof="0">
                <a:ln>
                  <a:noFill/>
                </a:ln>
                <a:solidFill>
                  <a:srgbClr val="000000"/>
                </a:solidFill>
                <a:effectLst/>
                <a:uLnTx/>
                <a:uFillTx/>
              </a:rPr>
              <a:t>Click to edit Master title style</a:t>
            </a:r>
            <a:endParaRPr kumimoji="0" lang="en-US" sz="3800" b="0" i="0" u="none" strike="noStrike" kern="0" cap="none" spc="0" normalizeH="0" baseline="0" noProof="0" dirty="0">
              <a:ln>
                <a:noFill/>
              </a:ln>
              <a:solidFill>
                <a:srgbClr val="000000"/>
              </a:solidFill>
              <a:effectLst/>
              <a:uLnTx/>
              <a:uFillTx/>
            </a:endParaRPr>
          </a:p>
        </p:txBody>
      </p:sp>
    </p:spTree>
    <p:extLst>
      <p:ext uri="{BB962C8B-B14F-4D97-AF65-F5344CB8AC3E}">
        <p14:creationId xmlns:p14="http://schemas.microsoft.com/office/powerpoint/2010/main" val="14512631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2_Custom Layout">
    <p:bg>
      <p:bgPr>
        <a:solidFill>
          <a:srgbClr val="0A2240"/>
        </a:solidFill>
        <a:effectLst/>
      </p:bgPr>
    </p:bg>
    <p:spTree>
      <p:nvGrpSpPr>
        <p:cNvPr id="1" name=""/>
        <p:cNvGrpSpPr/>
        <p:nvPr/>
      </p:nvGrpSpPr>
      <p:grpSpPr>
        <a:xfrm>
          <a:off x="0" y="0"/>
          <a:ext cx="0" cy="0"/>
          <a:chOff x="0" y="0"/>
          <a:chExt cx="0" cy="0"/>
        </a:xfrm>
      </p:grpSpPr>
      <p:sp>
        <p:nvSpPr>
          <p:cNvPr id="3" name="Rectangle 2"/>
          <p:cNvSpPr/>
          <p:nvPr userDrawn="1"/>
        </p:nvSpPr>
        <p:spPr>
          <a:xfrm>
            <a:off x="0" y="1"/>
            <a:ext cx="12842727" cy="7384210"/>
          </a:xfrm>
          <a:prstGeom prst="rect">
            <a:avLst/>
          </a:prstGeom>
          <a:solidFill>
            <a:srgbClr val="0A22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2"/>
              </a:solidFill>
            </a:endParaRPr>
          </a:p>
        </p:txBody>
      </p:sp>
      <p:sp>
        <p:nvSpPr>
          <p:cNvPr id="5" name="Rectangle 4"/>
          <p:cNvSpPr/>
          <p:nvPr userDrawn="1"/>
        </p:nvSpPr>
        <p:spPr>
          <a:xfrm>
            <a:off x="-127392" y="852517"/>
            <a:ext cx="13343060" cy="653169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2"/>
              </a:solidFill>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59998" y="967058"/>
            <a:ext cx="7956865" cy="6417152"/>
          </a:xfrm>
          <a:prstGeom prst="rect">
            <a:avLst/>
          </a:prstGeom>
        </p:spPr>
      </p:pic>
      <p:sp>
        <p:nvSpPr>
          <p:cNvPr id="10" name="Rectangle 9"/>
          <p:cNvSpPr/>
          <p:nvPr userDrawn="1"/>
        </p:nvSpPr>
        <p:spPr>
          <a:xfrm>
            <a:off x="4436869" y="852517"/>
            <a:ext cx="8405858" cy="6531693"/>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62" dirty="0">
              <a:solidFill>
                <a:srgbClr val="C23D3D"/>
              </a:solidFill>
            </a:endParaRPr>
          </a:p>
        </p:txBody>
      </p:sp>
      <p:sp>
        <p:nvSpPr>
          <p:cNvPr id="15" name="Title 3"/>
          <p:cNvSpPr txBox="1">
            <a:spLocks/>
          </p:cNvSpPr>
          <p:nvPr userDrawn="1"/>
        </p:nvSpPr>
        <p:spPr bwMode="auto">
          <a:xfrm>
            <a:off x="4660685" y="1091230"/>
            <a:ext cx="5464215" cy="384721"/>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rtl="0" eaLnBrk="1" fontAlgn="base" hangingPunct="1">
              <a:spcBef>
                <a:spcPct val="0"/>
              </a:spcBef>
              <a:spcAft>
                <a:spcPct val="0"/>
              </a:spcAft>
              <a:defRPr sz="2500" b="1" i="0" kern="1200">
                <a:solidFill>
                  <a:srgbClr val="0A2240"/>
                </a:solidFill>
                <a:latin typeface="Verdana" panose="020B0604030504040204" pitchFamily="34" charset="0"/>
                <a:ea typeface="Verdana" panose="020B0604030504040204" pitchFamily="34" charset="0"/>
                <a:cs typeface="Verdana" panose="020B0604030504040204" pitchFamily="34" charset="0"/>
              </a:defRPr>
            </a:lvl1pPr>
            <a:lvl2pPr algn="l" rtl="0" eaLnBrk="1" fontAlgn="base" hangingPunct="1">
              <a:spcBef>
                <a:spcPct val="0"/>
              </a:spcBef>
              <a:spcAft>
                <a:spcPct val="0"/>
              </a:spcAft>
              <a:defRPr sz="3600">
                <a:solidFill>
                  <a:srgbClr val="F30617"/>
                </a:solidFill>
                <a:latin typeface="Arial" pitchFamily="34" charset="0"/>
                <a:cs typeface="Arial" pitchFamily="34" charset="0"/>
              </a:defRPr>
            </a:lvl2pPr>
            <a:lvl3pPr algn="l" rtl="0" eaLnBrk="1" fontAlgn="base" hangingPunct="1">
              <a:spcBef>
                <a:spcPct val="0"/>
              </a:spcBef>
              <a:spcAft>
                <a:spcPct val="0"/>
              </a:spcAft>
              <a:defRPr sz="3600">
                <a:solidFill>
                  <a:srgbClr val="F30617"/>
                </a:solidFill>
                <a:latin typeface="Arial" pitchFamily="34" charset="0"/>
                <a:cs typeface="Arial" pitchFamily="34" charset="0"/>
              </a:defRPr>
            </a:lvl3pPr>
            <a:lvl4pPr algn="l" rtl="0" eaLnBrk="1" fontAlgn="base" hangingPunct="1">
              <a:spcBef>
                <a:spcPct val="0"/>
              </a:spcBef>
              <a:spcAft>
                <a:spcPct val="0"/>
              </a:spcAft>
              <a:defRPr sz="3600">
                <a:solidFill>
                  <a:srgbClr val="F30617"/>
                </a:solidFill>
                <a:latin typeface="Arial" pitchFamily="34" charset="0"/>
                <a:cs typeface="Arial" pitchFamily="34" charset="0"/>
              </a:defRPr>
            </a:lvl4pPr>
            <a:lvl5pPr algn="l" rtl="0" eaLnBrk="1" fontAlgn="base" hangingPunct="1">
              <a:spcBef>
                <a:spcPct val="0"/>
              </a:spcBef>
              <a:spcAft>
                <a:spcPct val="0"/>
              </a:spcAft>
              <a:defRPr sz="3600">
                <a:solidFill>
                  <a:srgbClr val="F30617"/>
                </a:solidFill>
                <a:latin typeface="Arial" pitchFamily="34" charset="0"/>
                <a:cs typeface="Arial" pitchFamily="34" charset="0"/>
              </a:defRPr>
            </a:lvl5pPr>
            <a:lvl6pPr marL="581833" algn="l" rtl="0" eaLnBrk="1" fontAlgn="base" hangingPunct="1">
              <a:spcBef>
                <a:spcPct val="0"/>
              </a:spcBef>
              <a:spcAft>
                <a:spcPct val="0"/>
              </a:spcAft>
              <a:defRPr sz="3600">
                <a:solidFill>
                  <a:srgbClr val="F30617"/>
                </a:solidFill>
                <a:latin typeface="Arial" pitchFamily="34" charset="0"/>
                <a:cs typeface="Arial" pitchFamily="34" charset="0"/>
              </a:defRPr>
            </a:lvl6pPr>
            <a:lvl7pPr marL="1163665" algn="l" rtl="0" eaLnBrk="1" fontAlgn="base" hangingPunct="1">
              <a:spcBef>
                <a:spcPct val="0"/>
              </a:spcBef>
              <a:spcAft>
                <a:spcPct val="0"/>
              </a:spcAft>
              <a:defRPr sz="3600">
                <a:solidFill>
                  <a:srgbClr val="F30617"/>
                </a:solidFill>
                <a:latin typeface="Arial" pitchFamily="34" charset="0"/>
                <a:cs typeface="Arial" pitchFamily="34" charset="0"/>
              </a:defRPr>
            </a:lvl7pPr>
            <a:lvl8pPr marL="1745498" algn="l" rtl="0" eaLnBrk="1" fontAlgn="base" hangingPunct="1">
              <a:spcBef>
                <a:spcPct val="0"/>
              </a:spcBef>
              <a:spcAft>
                <a:spcPct val="0"/>
              </a:spcAft>
              <a:defRPr sz="3600">
                <a:solidFill>
                  <a:srgbClr val="F30617"/>
                </a:solidFill>
                <a:latin typeface="Arial" pitchFamily="34" charset="0"/>
                <a:cs typeface="Arial" pitchFamily="34" charset="0"/>
              </a:defRPr>
            </a:lvl8pPr>
            <a:lvl9pPr marL="2327331" algn="l" rtl="0" eaLnBrk="1" fontAlgn="base" hangingPunct="1">
              <a:spcBef>
                <a:spcPct val="0"/>
              </a:spcBef>
              <a:spcAft>
                <a:spcPct val="0"/>
              </a:spcAft>
              <a:defRPr sz="3600">
                <a:solidFill>
                  <a:srgbClr val="F30617"/>
                </a:solidFill>
                <a:latin typeface="Arial" pitchFamily="34" charset="0"/>
                <a:cs typeface="Arial" pitchFamily="34" charset="0"/>
              </a:defRPr>
            </a:lvl9pPr>
          </a:lstStyle>
          <a:p>
            <a:pPr defTabSz="914400"/>
            <a:r>
              <a:rPr lang="en-US" dirty="0"/>
              <a:t>Click to edit Master title style</a:t>
            </a:r>
          </a:p>
        </p:txBody>
      </p:sp>
      <p:sp>
        <p:nvSpPr>
          <p:cNvPr id="16" name="Text Placeholder 5"/>
          <p:cNvSpPr>
            <a:spLocks noGrp="1"/>
          </p:cNvSpPr>
          <p:nvPr>
            <p:ph type="body" sz="quarter" idx="10"/>
          </p:nvPr>
        </p:nvSpPr>
        <p:spPr>
          <a:xfrm>
            <a:off x="4660685" y="1729341"/>
            <a:ext cx="7381195" cy="1800493"/>
          </a:xfrm>
        </p:spPr>
        <p:txBody>
          <a:bodyPr/>
          <a:lstStyle>
            <a:lvl1pPr>
              <a:buClr>
                <a:srgbClr val="0A2240"/>
              </a:buClr>
              <a:defRPr>
                <a:latin typeface="Verdana" charset="0"/>
                <a:ea typeface="Verdana" charset="0"/>
                <a:cs typeface="Verdana" charset="0"/>
              </a:defRPr>
            </a:lvl1pPr>
            <a:lvl2pPr>
              <a:buClr>
                <a:srgbClr val="0A2240"/>
              </a:buClr>
              <a:defRPr sz="1800">
                <a:latin typeface="Verdana" charset="0"/>
                <a:ea typeface="Verdana" charset="0"/>
                <a:cs typeface="Verdana" charset="0"/>
              </a:defRPr>
            </a:lvl2pPr>
            <a:lvl3pPr>
              <a:buClr>
                <a:srgbClr val="0A2240"/>
              </a:buClr>
              <a:defRPr sz="1800">
                <a:latin typeface="Verdana" charset="0"/>
                <a:ea typeface="Verdana" charset="0"/>
                <a:cs typeface="Verdana" charset="0"/>
              </a:defRPr>
            </a:lvl3pPr>
            <a:lvl4pPr>
              <a:buClr>
                <a:srgbClr val="0A2240"/>
              </a:buClr>
              <a:defRPr sz="1800">
                <a:latin typeface="Verdana" charset="0"/>
                <a:ea typeface="Verdana" charset="0"/>
                <a:cs typeface="Verdana" charset="0"/>
              </a:defRPr>
            </a:lvl4pPr>
            <a:lvl5pPr>
              <a:buClr>
                <a:srgbClr val="0A2240"/>
              </a:buClr>
              <a:defRPr sz="1800">
                <a:latin typeface="Verdana" charset="0"/>
                <a:ea typeface="Verdana" charset="0"/>
                <a:cs typeface="Verdana"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itle 16"/>
          <p:cNvSpPr>
            <a:spLocks noGrp="1"/>
          </p:cNvSpPr>
          <p:nvPr>
            <p:ph type="title"/>
          </p:nvPr>
        </p:nvSpPr>
        <p:spPr>
          <a:xfrm>
            <a:off x="103288" y="278453"/>
            <a:ext cx="8667162" cy="384721"/>
          </a:xfrm>
        </p:spPr>
        <p:txBody>
          <a:bodyPr/>
          <a:lstStyle>
            <a:lvl1pPr>
              <a:defRPr>
                <a:solidFill>
                  <a:schemeClr val="bg2"/>
                </a:solidFill>
              </a:defRPr>
            </a:lvl1pPr>
          </a:lstStyle>
          <a:p>
            <a:r>
              <a:rPr lang="en-US"/>
              <a:t>Click to edit Master title style</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3_Custom Layout">
    <p:bg>
      <p:bgPr>
        <a:solidFill>
          <a:srgbClr val="0A2240"/>
        </a:solidFill>
        <a:effectLst/>
      </p:bgPr>
    </p:bg>
    <p:spTree>
      <p:nvGrpSpPr>
        <p:cNvPr id="1" name=""/>
        <p:cNvGrpSpPr/>
        <p:nvPr/>
      </p:nvGrpSpPr>
      <p:grpSpPr>
        <a:xfrm>
          <a:off x="0" y="0"/>
          <a:ext cx="0" cy="0"/>
          <a:chOff x="0" y="0"/>
          <a:chExt cx="0" cy="0"/>
        </a:xfrm>
      </p:grpSpPr>
      <p:sp>
        <p:nvSpPr>
          <p:cNvPr id="3" name="Rectangle 2"/>
          <p:cNvSpPr/>
          <p:nvPr userDrawn="1"/>
        </p:nvSpPr>
        <p:spPr>
          <a:xfrm>
            <a:off x="0" y="1"/>
            <a:ext cx="12842727" cy="7384210"/>
          </a:xfrm>
          <a:prstGeom prst="rect">
            <a:avLst/>
          </a:prstGeom>
          <a:solidFill>
            <a:srgbClr val="0A22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2"/>
              </a:solidFill>
            </a:endParaRPr>
          </a:p>
        </p:txBody>
      </p:sp>
      <p:sp>
        <p:nvSpPr>
          <p:cNvPr id="5" name="Rectangle 4"/>
          <p:cNvSpPr/>
          <p:nvPr userDrawn="1"/>
        </p:nvSpPr>
        <p:spPr>
          <a:xfrm>
            <a:off x="-127392" y="852517"/>
            <a:ext cx="13343060" cy="653169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2"/>
              </a:solidFill>
            </a:endParaRP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18196" y="852516"/>
            <a:ext cx="7176122" cy="6464382"/>
          </a:xfrm>
          <a:prstGeom prst="rect">
            <a:avLst/>
          </a:prstGeom>
        </p:spPr>
      </p:pic>
      <p:sp>
        <p:nvSpPr>
          <p:cNvPr id="12" name="Rectangle 11"/>
          <p:cNvSpPr/>
          <p:nvPr userDrawn="1"/>
        </p:nvSpPr>
        <p:spPr>
          <a:xfrm>
            <a:off x="4436869" y="852517"/>
            <a:ext cx="8405858" cy="6531693"/>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62" dirty="0">
              <a:solidFill>
                <a:srgbClr val="C23D3D"/>
              </a:solidFill>
            </a:endParaRPr>
          </a:p>
        </p:txBody>
      </p:sp>
      <p:sp>
        <p:nvSpPr>
          <p:cNvPr id="16" name="Title 3"/>
          <p:cNvSpPr txBox="1">
            <a:spLocks/>
          </p:cNvSpPr>
          <p:nvPr userDrawn="1"/>
        </p:nvSpPr>
        <p:spPr bwMode="auto">
          <a:xfrm>
            <a:off x="4660685" y="1091230"/>
            <a:ext cx="5464215" cy="384721"/>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rtl="0" eaLnBrk="1" fontAlgn="base" hangingPunct="1">
              <a:spcBef>
                <a:spcPct val="0"/>
              </a:spcBef>
              <a:spcAft>
                <a:spcPct val="0"/>
              </a:spcAft>
              <a:defRPr sz="2500" b="1" i="0" kern="1200">
                <a:solidFill>
                  <a:srgbClr val="0A2240"/>
                </a:solidFill>
                <a:latin typeface="Verdana" panose="020B0604030504040204" pitchFamily="34" charset="0"/>
                <a:ea typeface="Verdana" panose="020B0604030504040204" pitchFamily="34" charset="0"/>
                <a:cs typeface="Verdana" panose="020B0604030504040204" pitchFamily="34" charset="0"/>
              </a:defRPr>
            </a:lvl1pPr>
            <a:lvl2pPr algn="l" rtl="0" eaLnBrk="1" fontAlgn="base" hangingPunct="1">
              <a:spcBef>
                <a:spcPct val="0"/>
              </a:spcBef>
              <a:spcAft>
                <a:spcPct val="0"/>
              </a:spcAft>
              <a:defRPr sz="3600">
                <a:solidFill>
                  <a:srgbClr val="F30617"/>
                </a:solidFill>
                <a:latin typeface="Arial" pitchFamily="34" charset="0"/>
                <a:cs typeface="Arial" pitchFamily="34" charset="0"/>
              </a:defRPr>
            </a:lvl2pPr>
            <a:lvl3pPr algn="l" rtl="0" eaLnBrk="1" fontAlgn="base" hangingPunct="1">
              <a:spcBef>
                <a:spcPct val="0"/>
              </a:spcBef>
              <a:spcAft>
                <a:spcPct val="0"/>
              </a:spcAft>
              <a:defRPr sz="3600">
                <a:solidFill>
                  <a:srgbClr val="F30617"/>
                </a:solidFill>
                <a:latin typeface="Arial" pitchFamily="34" charset="0"/>
                <a:cs typeface="Arial" pitchFamily="34" charset="0"/>
              </a:defRPr>
            </a:lvl3pPr>
            <a:lvl4pPr algn="l" rtl="0" eaLnBrk="1" fontAlgn="base" hangingPunct="1">
              <a:spcBef>
                <a:spcPct val="0"/>
              </a:spcBef>
              <a:spcAft>
                <a:spcPct val="0"/>
              </a:spcAft>
              <a:defRPr sz="3600">
                <a:solidFill>
                  <a:srgbClr val="F30617"/>
                </a:solidFill>
                <a:latin typeface="Arial" pitchFamily="34" charset="0"/>
                <a:cs typeface="Arial" pitchFamily="34" charset="0"/>
              </a:defRPr>
            </a:lvl4pPr>
            <a:lvl5pPr algn="l" rtl="0" eaLnBrk="1" fontAlgn="base" hangingPunct="1">
              <a:spcBef>
                <a:spcPct val="0"/>
              </a:spcBef>
              <a:spcAft>
                <a:spcPct val="0"/>
              </a:spcAft>
              <a:defRPr sz="3600">
                <a:solidFill>
                  <a:srgbClr val="F30617"/>
                </a:solidFill>
                <a:latin typeface="Arial" pitchFamily="34" charset="0"/>
                <a:cs typeface="Arial" pitchFamily="34" charset="0"/>
              </a:defRPr>
            </a:lvl5pPr>
            <a:lvl6pPr marL="581833" algn="l" rtl="0" eaLnBrk="1" fontAlgn="base" hangingPunct="1">
              <a:spcBef>
                <a:spcPct val="0"/>
              </a:spcBef>
              <a:spcAft>
                <a:spcPct val="0"/>
              </a:spcAft>
              <a:defRPr sz="3600">
                <a:solidFill>
                  <a:srgbClr val="F30617"/>
                </a:solidFill>
                <a:latin typeface="Arial" pitchFamily="34" charset="0"/>
                <a:cs typeface="Arial" pitchFamily="34" charset="0"/>
              </a:defRPr>
            </a:lvl6pPr>
            <a:lvl7pPr marL="1163665" algn="l" rtl="0" eaLnBrk="1" fontAlgn="base" hangingPunct="1">
              <a:spcBef>
                <a:spcPct val="0"/>
              </a:spcBef>
              <a:spcAft>
                <a:spcPct val="0"/>
              </a:spcAft>
              <a:defRPr sz="3600">
                <a:solidFill>
                  <a:srgbClr val="F30617"/>
                </a:solidFill>
                <a:latin typeface="Arial" pitchFamily="34" charset="0"/>
                <a:cs typeface="Arial" pitchFamily="34" charset="0"/>
              </a:defRPr>
            </a:lvl7pPr>
            <a:lvl8pPr marL="1745498" algn="l" rtl="0" eaLnBrk="1" fontAlgn="base" hangingPunct="1">
              <a:spcBef>
                <a:spcPct val="0"/>
              </a:spcBef>
              <a:spcAft>
                <a:spcPct val="0"/>
              </a:spcAft>
              <a:defRPr sz="3600">
                <a:solidFill>
                  <a:srgbClr val="F30617"/>
                </a:solidFill>
                <a:latin typeface="Arial" pitchFamily="34" charset="0"/>
                <a:cs typeface="Arial" pitchFamily="34" charset="0"/>
              </a:defRPr>
            </a:lvl8pPr>
            <a:lvl9pPr marL="2327331" algn="l" rtl="0" eaLnBrk="1" fontAlgn="base" hangingPunct="1">
              <a:spcBef>
                <a:spcPct val="0"/>
              </a:spcBef>
              <a:spcAft>
                <a:spcPct val="0"/>
              </a:spcAft>
              <a:defRPr sz="3600">
                <a:solidFill>
                  <a:srgbClr val="F30617"/>
                </a:solidFill>
                <a:latin typeface="Arial" pitchFamily="34" charset="0"/>
                <a:cs typeface="Arial" pitchFamily="34" charset="0"/>
              </a:defRPr>
            </a:lvl9pPr>
          </a:lstStyle>
          <a:p>
            <a:pPr defTabSz="914400"/>
            <a:r>
              <a:rPr lang="en-US" dirty="0"/>
              <a:t>Click to edit Master title style</a:t>
            </a:r>
          </a:p>
        </p:txBody>
      </p:sp>
      <p:sp>
        <p:nvSpPr>
          <p:cNvPr id="17" name="Text Placeholder 5"/>
          <p:cNvSpPr>
            <a:spLocks noGrp="1"/>
          </p:cNvSpPr>
          <p:nvPr>
            <p:ph type="body" sz="quarter" idx="10"/>
          </p:nvPr>
        </p:nvSpPr>
        <p:spPr>
          <a:xfrm>
            <a:off x="4660685" y="1729341"/>
            <a:ext cx="7381195" cy="1800493"/>
          </a:xfrm>
        </p:spPr>
        <p:txBody>
          <a:bodyPr/>
          <a:lstStyle>
            <a:lvl1pPr>
              <a:buClr>
                <a:srgbClr val="0A2240"/>
              </a:buClr>
              <a:defRPr>
                <a:latin typeface="Verdana" charset="0"/>
                <a:ea typeface="Verdana" charset="0"/>
                <a:cs typeface="Verdana" charset="0"/>
              </a:defRPr>
            </a:lvl1pPr>
            <a:lvl2pPr>
              <a:buClr>
                <a:srgbClr val="0A2240"/>
              </a:buClr>
              <a:defRPr sz="1800">
                <a:latin typeface="Verdana" charset="0"/>
                <a:ea typeface="Verdana" charset="0"/>
                <a:cs typeface="Verdana" charset="0"/>
              </a:defRPr>
            </a:lvl2pPr>
            <a:lvl3pPr>
              <a:buClr>
                <a:srgbClr val="0A2240"/>
              </a:buClr>
              <a:defRPr sz="1800">
                <a:latin typeface="Verdana" charset="0"/>
                <a:ea typeface="Verdana" charset="0"/>
                <a:cs typeface="Verdana" charset="0"/>
              </a:defRPr>
            </a:lvl3pPr>
            <a:lvl4pPr>
              <a:buClr>
                <a:srgbClr val="0A2240"/>
              </a:buClr>
              <a:defRPr sz="1800">
                <a:latin typeface="Verdana" charset="0"/>
                <a:ea typeface="Verdana" charset="0"/>
                <a:cs typeface="Verdana" charset="0"/>
              </a:defRPr>
            </a:lvl4pPr>
            <a:lvl5pPr>
              <a:buClr>
                <a:srgbClr val="0A2240"/>
              </a:buClr>
              <a:defRPr sz="1800">
                <a:latin typeface="Verdana" charset="0"/>
                <a:ea typeface="Verdana" charset="0"/>
                <a:cs typeface="Verdana"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Title 16"/>
          <p:cNvSpPr>
            <a:spLocks noGrp="1"/>
          </p:cNvSpPr>
          <p:nvPr>
            <p:ph type="title"/>
          </p:nvPr>
        </p:nvSpPr>
        <p:spPr>
          <a:xfrm>
            <a:off x="103288" y="278453"/>
            <a:ext cx="8667162" cy="384721"/>
          </a:xfrm>
        </p:spPr>
        <p:txBody>
          <a:bodyPr/>
          <a:lstStyle>
            <a:lvl1pPr>
              <a:defRPr>
                <a:solidFill>
                  <a:schemeClr val="bg2"/>
                </a:solidFill>
              </a:defRPr>
            </a:lvl1pPr>
          </a:lstStyle>
          <a:p>
            <a:r>
              <a:rPr lang="en-US"/>
              <a:t>Click to edit Master title style</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4_Custom Layout">
    <p:bg>
      <p:bgPr>
        <a:solidFill>
          <a:srgbClr val="0A2240"/>
        </a:solidFill>
        <a:effectLst/>
      </p:bgPr>
    </p:bg>
    <p:spTree>
      <p:nvGrpSpPr>
        <p:cNvPr id="1" name=""/>
        <p:cNvGrpSpPr/>
        <p:nvPr/>
      </p:nvGrpSpPr>
      <p:grpSpPr>
        <a:xfrm>
          <a:off x="0" y="0"/>
          <a:ext cx="0" cy="0"/>
          <a:chOff x="0" y="0"/>
          <a:chExt cx="0" cy="0"/>
        </a:xfrm>
      </p:grpSpPr>
      <p:sp>
        <p:nvSpPr>
          <p:cNvPr id="3" name="Rectangle 2"/>
          <p:cNvSpPr/>
          <p:nvPr userDrawn="1"/>
        </p:nvSpPr>
        <p:spPr>
          <a:xfrm>
            <a:off x="0" y="1"/>
            <a:ext cx="12842727" cy="7384210"/>
          </a:xfrm>
          <a:prstGeom prst="rect">
            <a:avLst/>
          </a:prstGeom>
          <a:solidFill>
            <a:srgbClr val="0A22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2"/>
              </a:solidFill>
            </a:endParaRPr>
          </a:p>
        </p:txBody>
      </p:sp>
      <p:sp>
        <p:nvSpPr>
          <p:cNvPr id="5" name="Rectangle 4"/>
          <p:cNvSpPr/>
          <p:nvPr userDrawn="1"/>
        </p:nvSpPr>
        <p:spPr>
          <a:xfrm>
            <a:off x="-127392" y="852517"/>
            <a:ext cx="13343060" cy="653169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2"/>
              </a:solidFill>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7392" y="899213"/>
            <a:ext cx="7587231" cy="6484997"/>
          </a:xfrm>
          <a:prstGeom prst="rect">
            <a:avLst/>
          </a:prstGeom>
        </p:spPr>
      </p:pic>
      <p:sp>
        <p:nvSpPr>
          <p:cNvPr id="10" name="Rectangle 9"/>
          <p:cNvSpPr/>
          <p:nvPr userDrawn="1"/>
        </p:nvSpPr>
        <p:spPr>
          <a:xfrm>
            <a:off x="4436869" y="852517"/>
            <a:ext cx="8405858" cy="6531693"/>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62" dirty="0">
              <a:solidFill>
                <a:srgbClr val="C23D3D"/>
              </a:solidFill>
            </a:endParaRPr>
          </a:p>
        </p:txBody>
      </p:sp>
      <p:sp>
        <p:nvSpPr>
          <p:cNvPr id="16" name="Title 3"/>
          <p:cNvSpPr txBox="1">
            <a:spLocks/>
          </p:cNvSpPr>
          <p:nvPr userDrawn="1"/>
        </p:nvSpPr>
        <p:spPr bwMode="auto">
          <a:xfrm>
            <a:off x="4660685" y="1091230"/>
            <a:ext cx="5464215" cy="384721"/>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rtl="0" eaLnBrk="1" fontAlgn="base" hangingPunct="1">
              <a:spcBef>
                <a:spcPct val="0"/>
              </a:spcBef>
              <a:spcAft>
                <a:spcPct val="0"/>
              </a:spcAft>
              <a:defRPr sz="2500" b="1" i="0" kern="1200">
                <a:solidFill>
                  <a:srgbClr val="0A2240"/>
                </a:solidFill>
                <a:latin typeface="Verdana" panose="020B0604030504040204" pitchFamily="34" charset="0"/>
                <a:ea typeface="Verdana" panose="020B0604030504040204" pitchFamily="34" charset="0"/>
                <a:cs typeface="Verdana" panose="020B0604030504040204" pitchFamily="34" charset="0"/>
              </a:defRPr>
            </a:lvl1pPr>
            <a:lvl2pPr algn="l" rtl="0" eaLnBrk="1" fontAlgn="base" hangingPunct="1">
              <a:spcBef>
                <a:spcPct val="0"/>
              </a:spcBef>
              <a:spcAft>
                <a:spcPct val="0"/>
              </a:spcAft>
              <a:defRPr sz="3600">
                <a:solidFill>
                  <a:srgbClr val="F30617"/>
                </a:solidFill>
                <a:latin typeface="Arial" pitchFamily="34" charset="0"/>
                <a:cs typeface="Arial" pitchFamily="34" charset="0"/>
              </a:defRPr>
            </a:lvl2pPr>
            <a:lvl3pPr algn="l" rtl="0" eaLnBrk="1" fontAlgn="base" hangingPunct="1">
              <a:spcBef>
                <a:spcPct val="0"/>
              </a:spcBef>
              <a:spcAft>
                <a:spcPct val="0"/>
              </a:spcAft>
              <a:defRPr sz="3600">
                <a:solidFill>
                  <a:srgbClr val="F30617"/>
                </a:solidFill>
                <a:latin typeface="Arial" pitchFamily="34" charset="0"/>
                <a:cs typeface="Arial" pitchFamily="34" charset="0"/>
              </a:defRPr>
            </a:lvl3pPr>
            <a:lvl4pPr algn="l" rtl="0" eaLnBrk="1" fontAlgn="base" hangingPunct="1">
              <a:spcBef>
                <a:spcPct val="0"/>
              </a:spcBef>
              <a:spcAft>
                <a:spcPct val="0"/>
              </a:spcAft>
              <a:defRPr sz="3600">
                <a:solidFill>
                  <a:srgbClr val="F30617"/>
                </a:solidFill>
                <a:latin typeface="Arial" pitchFamily="34" charset="0"/>
                <a:cs typeface="Arial" pitchFamily="34" charset="0"/>
              </a:defRPr>
            </a:lvl4pPr>
            <a:lvl5pPr algn="l" rtl="0" eaLnBrk="1" fontAlgn="base" hangingPunct="1">
              <a:spcBef>
                <a:spcPct val="0"/>
              </a:spcBef>
              <a:spcAft>
                <a:spcPct val="0"/>
              </a:spcAft>
              <a:defRPr sz="3600">
                <a:solidFill>
                  <a:srgbClr val="F30617"/>
                </a:solidFill>
                <a:latin typeface="Arial" pitchFamily="34" charset="0"/>
                <a:cs typeface="Arial" pitchFamily="34" charset="0"/>
              </a:defRPr>
            </a:lvl5pPr>
            <a:lvl6pPr marL="581833" algn="l" rtl="0" eaLnBrk="1" fontAlgn="base" hangingPunct="1">
              <a:spcBef>
                <a:spcPct val="0"/>
              </a:spcBef>
              <a:spcAft>
                <a:spcPct val="0"/>
              </a:spcAft>
              <a:defRPr sz="3600">
                <a:solidFill>
                  <a:srgbClr val="F30617"/>
                </a:solidFill>
                <a:latin typeface="Arial" pitchFamily="34" charset="0"/>
                <a:cs typeface="Arial" pitchFamily="34" charset="0"/>
              </a:defRPr>
            </a:lvl6pPr>
            <a:lvl7pPr marL="1163665" algn="l" rtl="0" eaLnBrk="1" fontAlgn="base" hangingPunct="1">
              <a:spcBef>
                <a:spcPct val="0"/>
              </a:spcBef>
              <a:spcAft>
                <a:spcPct val="0"/>
              </a:spcAft>
              <a:defRPr sz="3600">
                <a:solidFill>
                  <a:srgbClr val="F30617"/>
                </a:solidFill>
                <a:latin typeface="Arial" pitchFamily="34" charset="0"/>
                <a:cs typeface="Arial" pitchFamily="34" charset="0"/>
              </a:defRPr>
            </a:lvl7pPr>
            <a:lvl8pPr marL="1745498" algn="l" rtl="0" eaLnBrk="1" fontAlgn="base" hangingPunct="1">
              <a:spcBef>
                <a:spcPct val="0"/>
              </a:spcBef>
              <a:spcAft>
                <a:spcPct val="0"/>
              </a:spcAft>
              <a:defRPr sz="3600">
                <a:solidFill>
                  <a:srgbClr val="F30617"/>
                </a:solidFill>
                <a:latin typeface="Arial" pitchFamily="34" charset="0"/>
                <a:cs typeface="Arial" pitchFamily="34" charset="0"/>
              </a:defRPr>
            </a:lvl8pPr>
            <a:lvl9pPr marL="2327331" algn="l" rtl="0" eaLnBrk="1" fontAlgn="base" hangingPunct="1">
              <a:spcBef>
                <a:spcPct val="0"/>
              </a:spcBef>
              <a:spcAft>
                <a:spcPct val="0"/>
              </a:spcAft>
              <a:defRPr sz="3600">
                <a:solidFill>
                  <a:srgbClr val="F30617"/>
                </a:solidFill>
                <a:latin typeface="Arial" pitchFamily="34" charset="0"/>
                <a:cs typeface="Arial" pitchFamily="34" charset="0"/>
              </a:defRPr>
            </a:lvl9pPr>
          </a:lstStyle>
          <a:p>
            <a:pPr defTabSz="914400"/>
            <a:r>
              <a:rPr lang="en-US" dirty="0"/>
              <a:t>Click to edit Master title style</a:t>
            </a:r>
          </a:p>
        </p:txBody>
      </p:sp>
      <p:sp>
        <p:nvSpPr>
          <p:cNvPr id="17" name="Text Placeholder 5"/>
          <p:cNvSpPr>
            <a:spLocks noGrp="1"/>
          </p:cNvSpPr>
          <p:nvPr>
            <p:ph type="body" sz="quarter" idx="10"/>
          </p:nvPr>
        </p:nvSpPr>
        <p:spPr>
          <a:xfrm>
            <a:off x="4660685" y="1729341"/>
            <a:ext cx="7381195" cy="1800493"/>
          </a:xfrm>
        </p:spPr>
        <p:txBody>
          <a:bodyPr/>
          <a:lstStyle>
            <a:lvl1pPr>
              <a:buClr>
                <a:srgbClr val="0A2240"/>
              </a:buClr>
              <a:defRPr>
                <a:latin typeface="Verdana" charset="0"/>
                <a:ea typeface="Verdana" charset="0"/>
                <a:cs typeface="Verdana" charset="0"/>
              </a:defRPr>
            </a:lvl1pPr>
            <a:lvl2pPr>
              <a:buClr>
                <a:srgbClr val="0A2240"/>
              </a:buClr>
              <a:defRPr sz="1800">
                <a:latin typeface="Verdana" charset="0"/>
                <a:ea typeface="Verdana" charset="0"/>
                <a:cs typeface="Verdana" charset="0"/>
              </a:defRPr>
            </a:lvl2pPr>
            <a:lvl3pPr>
              <a:buClr>
                <a:srgbClr val="0A2240"/>
              </a:buClr>
              <a:defRPr sz="1800">
                <a:latin typeface="Verdana" charset="0"/>
                <a:ea typeface="Verdana" charset="0"/>
                <a:cs typeface="Verdana" charset="0"/>
              </a:defRPr>
            </a:lvl3pPr>
            <a:lvl4pPr>
              <a:buClr>
                <a:srgbClr val="0A2240"/>
              </a:buClr>
              <a:defRPr sz="1800">
                <a:latin typeface="Verdana" charset="0"/>
                <a:ea typeface="Verdana" charset="0"/>
                <a:cs typeface="Verdana" charset="0"/>
              </a:defRPr>
            </a:lvl4pPr>
            <a:lvl5pPr>
              <a:buClr>
                <a:srgbClr val="0A2240"/>
              </a:buClr>
              <a:defRPr sz="1800">
                <a:latin typeface="Verdana" charset="0"/>
                <a:ea typeface="Verdana" charset="0"/>
                <a:cs typeface="Verdana"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Title 16"/>
          <p:cNvSpPr>
            <a:spLocks noGrp="1"/>
          </p:cNvSpPr>
          <p:nvPr>
            <p:ph type="title"/>
          </p:nvPr>
        </p:nvSpPr>
        <p:spPr>
          <a:xfrm>
            <a:off x="103288" y="278453"/>
            <a:ext cx="8667162" cy="384721"/>
          </a:xfrm>
        </p:spPr>
        <p:txBody>
          <a:bodyPr/>
          <a:lstStyle>
            <a:lvl1pPr>
              <a:defRPr>
                <a:solidFill>
                  <a:schemeClr val="bg2"/>
                </a:solidFill>
              </a:defRPr>
            </a:lvl1pPr>
          </a:lstStyle>
          <a:p>
            <a:r>
              <a:rPr lang="en-US"/>
              <a:t>Click to edit Master title style</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stretch>
            <a:fillRect/>
          </a:stretch>
        </p:blipFill>
        <p:spPr>
          <a:xfrm>
            <a:off x="10444587" y="2668391"/>
            <a:ext cx="1974087" cy="1969442"/>
          </a:xfrm>
          <a:prstGeom prst="rect">
            <a:avLst/>
          </a:prstGeom>
        </p:spPr>
      </p:pic>
      <p:pic>
        <p:nvPicPr>
          <p:cNvPr id="6" name="Picture 5"/>
          <p:cNvPicPr>
            <a:picLocks noChangeAspect="1"/>
          </p:cNvPicPr>
          <p:nvPr userDrawn="1"/>
        </p:nvPicPr>
        <p:blipFill>
          <a:blip r:embed="rId3" cstate="print"/>
          <a:stretch>
            <a:fillRect/>
          </a:stretch>
        </p:blipFill>
        <p:spPr>
          <a:xfrm>
            <a:off x="10410732" y="5149886"/>
            <a:ext cx="2041795" cy="1906231"/>
          </a:xfrm>
          <a:prstGeom prst="rect">
            <a:avLst/>
          </a:prstGeom>
        </p:spPr>
      </p:pic>
      <p:sp>
        <p:nvSpPr>
          <p:cNvPr id="7" name="Rectangle 6"/>
          <p:cNvSpPr/>
          <p:nvPr userDrawn="1"/>
        </p:nvSpPr>
        <p:spPr>
          <a:xfrm>
            <a:off x="165494" y="2311879"/>
            <a:ext cx="9979813" cy="4951005"/>
          </a:xfrm>
          <a:prstGeom prst="rect">
            <a:avLst/>
          </a:prstGeom>
          <a:noFill/>
          <a:ln cmpd="sng">
            <a:solidFill>
              <a:srgbClr val="0A224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2"/>
              </a:solidFill>
            </a:endParaRPr>
          </a:p>
        </p:txBody>
      </p:sp>
      <p:sp>
        <p:nvSpPr>
          <p:cNvPr id="8" name="Rectangle 7"/>
          <p:cNvSpPr/>
          <p:nvPr userDrawn="1"/>
        </p:nvSpPr>
        <p:spPr>
          <a:xfrm>
            <a:off x="17252" y="37471"/>
            <a:ext cx="12728575" cy="1880559"/>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62" dirty="0">
              <a:solidFill>
                <a:srgbClr val="C23D3D"/>
              </a:solidFill>
            </a:endParaRPr>
          </a:p>
        </p:txBody>
      </p:sp>
      <p:sp>
        <p:nvSpPr>
          <p:cNvPr id="9" name="Rectangle 8"/>
          <p:cNvSpPr/>
          <p:nvPr userDrawn="1"/>
        </p:nvSpPr>
        <p:spPr>
          <a:xfrm>
            <a:off x="190758" y="2311879"/>
            <a:ext cx="9929283" cy="680526"/>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rgbClr val="0A2240"/>
              </a:solidFill>
              <a:effectLst/>
              <a:latin typeface="Verdana" panose="020B0604030504040204" pitchFamily="34" charset="0"/>
              <a:ea typeface="Verdana" panose="020B0604030504040204" pitchFamily="34" charset="0"/>
              <a:cs typeface="Verdana" panose="020B0604030504040204" pitchFamily="34" charset="0"/>
            </a:endParaRPr>
          </a:p>
        </p:txBody>
      </p:sp>
      <p:sp>
        <p:nvSpPr>
          <p:cNvPr id="13" name="Rectangle 12"/>
          <p:cNvSpPr/>
          <p:nvPr userDrawn="1"/>
        </p:nvSpPr>
        <p:spPr>
          <a:xfrm>
            <a:off x="51758" y="124045"/>
            <a:ext cx="2728632" cy="584775"/>
          </a:xfrm>
          <a:prstGeom prst="rect">
            <a:avLst/>
          </a:prstGeom>
        </p:spPr>
        <p:txBody>
          <a:bodyPr wrap="none">
            <a:spAutoFit/>
          </a:bodyPr>
          <a:lstStyle/>
          <a:p>
            <a:pPr marL="0" lvl="1"/>
            <a:r>
              <a:rPr lang="en-US" sz="3200" b="1" dirty="0">
                <a:solidFill>
                  <a:srgbClr val="0A2240"/>
                </a:solidFill>
                <a:effectLst/>
                <a:latin typeface="Verdana" charset="0"/>
                <a:ea typeface="Verdana" charset="0"/>
                <a:cs typeface="Verdana" charset="0"/>
              </a:rPr>
              <a:t>Let’s Apply</a:t>
            </a:r>
          </a:p>
        </p:txBody>
      </p:sp>
      <p:sp>
        <p:nvSpPr>
          <p:cNvPr id="11" name="Title 3"/>
          <p:cNvSpPr txBox="1">
            <a:spLocks/>
          </p:cNvSpPr>
          <p:nvPr userDrawn="1"/>
        </p:nvSpPr>
        <p:spPr bwMode="auto">
          <a:xfrm>
            <a:off x="2347632" y="2437076"/>
            <a:ext cx="5464215" cy="384721"/>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rtl="0" eaLnBrk="1" fontAlgn="base" hangingPunct="1">
              <a:spcBef>
                <a:spcPct val="0"/>
              </a:spcBef>
              <a:spcAft>
                <a:spcPct val="0"/>
              </a:spcAft>
              <a:defRPr sz="2500" b="1" i="0" kern="1200">
                <a:solidFill>
                  <a:srgbClr val="0A2240"/>
                </a:solidFill>
                <a:latin typeface="Verdana" panose="020B0604030504040204" pitchFamily="34" charset="0"/>
                <a:ea typeface="Verdana" panose="020B0604030504040204" pitchFamily="34" charset="0"/>
                <a:cs typeface="Verdana" panose="020B0604030504040204" pitchFamily="34" charset="0"/>
              </a:defRPr>
            </a:lvl1pPr>
            <a:lvl2pPr algn="l" rtl="0" eaLnBrk="1" fontAlgn="base" hangingPunct="1">
              <a:spcBef>
                <a:spcPct val="0"/>
              </a:spcBef>
              <a:spcAft>
                <a:spcPct val="0"/>
              </a:spcAft>
              <a:defRPr sz="3600">
                <a:solidFill>
                  <a:srgbClr val="F30617"/>
                </a:solidFill>
                <a:latin typeface="Arial" pitchFamily="34" charset="0"/>
                <a:cs typeface="Arial" pitchFamily="34" charset="0"/>
              </a:defRPr>
            </a:lvl2pPr>
            <a:lvl3pPr algn="l" rtl="0" eaLnBrk="1" fontAlgn="base" hangingPunct="1">
              <a:spcBef>
                <a:spcPct val="0"/>
              </a:spcBef>
              <a:spcAft>
                <a:spcPct val="0"/>
              </a:spcAft>
              <a:defRPr sz="3600">
                <a:solidFill>
                  <a:srgbClr val="F30617"/>
                </a:solidFill>
                <a:latin typeface="Arial" pitchFamily="34" charset="0"/>
                <a:cs typeface="Arial" pitchFamily="34" charset="0"/>
              </a:defRPr>
            </a:lvl3pPr>
            <a:lvl4pPr algn="l" rtl="0" eaLnBrk="1" fontAlgn="base" hangingPunct="1">
              <a:spcBef>
                <a:spcPct val="0"/>
              </a:spcBef>
              <a:spcAft>
                <a:spcPct val="0"/>
              </a:spcAft>
              <a:defRPr sz="3600">
                <a:solidFill>
                  <a:srgbClr val="F30617"/>
                </a:solidFill>
                <a:latin typeface="Arial" pitchFamily="34" charset="0"/>
                <a:cs typeface="Arial" pitchFamily="34" charset="0"/>
              </a:defRPr>
            </a:lvl4pPr>
            <a:lvl5pPr algn="l" rtl="0" eaLnBrk="1" fontAlgn="base" hangingPunct="1">
              <a:spcBef>
                <a:spcPct val="0"/>
              </a:spcBef>
              <a:spcAft>
                <a:spcPct val="0"/>
              </a:spcAft>
              <a:defRPr sz="3600">
                <a:solidFill>
                  <a:srgbClr val="F30617"/>
                </a:solidFill>
                <a:latin typeface="Arial" pitchFamily="34" charset="0"/>
                <a:cs typeface="Arial" pitchFamily="34" charset="0"/>
              </a:defRPr>
            </a:lvl5pPr>
            <a:lvl6pPr marL="581833" algn="l" rtl="0" eaLnBrk="1" fontAlgn="base" hangingPunct="1">
              <a:spcBef>
                <a:spcPct val="0"/>
              </a:spcBef>
              <a:spcAft>
                <a:spcPct val="0"/>
              </a:spcAft>
              <a:defRPr sz="3600">
                <a:solidFill>
                  <a:srgbClr val="F30617"/>
                </a:solidFill>
                <a:latin typeface="Arial" pitchFamily="34" charset="0"/>
                <a:cs typeface="Arial" pitchFamily="34" charset="0"/>
              </a:defRPr>
            </a:lvl6pPr>
            <a:lvl7pPr marL="1163665" algn="l" rtl="0" eaLnBrk="1" fontAlgn="base" hangingPunct="1">
              <a:spcBef>
                <a:spcPct val="0"/>
              </a:spcBef>
              <a:spcAft>
                <a:spcPct val="0"/>
              </a:spcAft>
              <a:defRPr sz="3600">
                <a:solidFill>
                  <a:srgbClr val="F30617"/>
                </a:solidFill>
                <a:latin typeface="Arial" pitchFamily="34" charset="0"/>
                <a:cs typeface="Arial" pitchFamily="34" charset="0"/>
              </a:defRPr>
            </a:lvl7pPr>
            <a:lvl8pPr marL="1745498" algn="l" rtl="0" eaLnBrk="1" fontAlgn="base" hangingPunct="1">
              <a:spcBef>
                <a:spcPct val="0"/>
              </a:spcBef>
              <a:spcAft>
                <a:spcPct val="0"/>
              </a:spcAft>
              <a:defRPr sz="3600">
                <a:solidFill>
                  <a:srgbClr val="F30617"/>
                </a:solidFill>
                <a:latin typeface="Arial" pitchFamily="34" charset="0"/>
                <a:cs typeface="Arial" pitchFamily="34" charset="0"/>
              </a:defRPr>
            </a:lvl8pPr>
            <a:lvl9pPr marL="2327331" algn="l" rtl="0" eaLnBrk="1" fontAlgn="base" hangingPunct="1">
              <a:spcBef>
                <a:spcPct val="0"/>
              </a:spcBef>
              <a:spcAft>
                <a:spcPct val="0"/>
              </a:spcAft>
              <a:defRPr sz="3600">
                <a:solidFill>
                  <a:srgbClr val="F30617"/>
                </a:solidFill>
                <a:latin typeface="Arial" pitchFamily="34" charset="0"/>
                <a:cs typeface="Arial" pitchFamily="34" charset="0"/>
              </a:defRPr>
            </a:lvl9pPr>
          </a:lstStyle>
          <a:p>
            <a:pPr defTabSz="914400"/>
            <a:r>
              <a:rPr lang="en-US" dirty="0"/>
              <a:t>Click to edit Master title style</a:t>
            </a:r>
          </a:p>
        </p:txBody>
      </p:sp>
      <p:sp>
        <p:nvSpPr>
          <p:cNvPr id="12" name="Text Placeholder 5"/>
          <p:cNvSpPr>
            <a:spLocks noGrp="1"/>
          </p:cNvSpPr>
          <p:nvPr>
            <p:ph type="body" sz="quarter" idx="10" hasCustomPrompt="1"/>
          </p:nvPr>
        </p:nvSpPr>
        <p:spPr>
          <a:xfrm>
            <a:off x="215380" y="3059868"/>
            <a:ext cx="9728720" cy="384721"/>
          </a:xfrm>
        </p:spPr>
        <p:txBody>
          <a:bodyPr/>
          <a:lstStyle>
            <a:lvl1pPr marL="0" indent="0">
              <a:buClr>
                <a:srgbClr val="0A2240"/>
              </a:buClr>
              <a:buNone/>
              <a:defRPr>
                <a:latin typeface="Verdana" charset="0"/>
                <a:ea typeface="Verdana" charset="0"/>
                <a:cs typeface="Verdana" charset="0"/>
              </a:defRPr>
            </a:lvl1pPr>
            <a:lvl2pPr>
              <a:buClr>
                <a:srgbClr val="0A2240"/>
              </a:buClr>
              <a:defRPr sz="1800">
                <a:latin typeface="Verdana" charset="0"/>
                <a:ea typeface="Verdana" charset="0"/>
                <a:cs typeface="Verdana" charset="0"/>
              </a:defRPr>
            </a:lvl2pPr>
            <a:lvl3pPr>
              <a:buClr>
                <a:srgbClr val="0A2240"/>
              </a:buClr>
              <a:defRPr sz="1800">
                <a:latin typeface="Verdana" charset="0"/>
                <a:ea typeface="Verdana" charset="0"/>
                <a:cs typeface="Verdana" charset="0"/>
              </a:defRPr>
            </a:lvl3pPr>
            <a:lvl4pPr>
              <a:buClr>
                <a:srgbClr val="0A2240"/>
              </a:buClr>
              <a:defRPr sz="1800">
                <a:latin typeface="Verdana" charset="0"/>
                <a:ea typeface="Verdana" charset="0"/>
                <a:cs typeface="Verdana" charset="0"/>
              </a:defRPr>
            </a:lvl4pPr>
            <a:lvl5pPr>
              <a:buClr>
                <a:srgbClr val="0A2240"/>
              </a:buClr>
              <a:defRPr sz="1800">
                <a:latin typeface="Verdana" charset="0"/>
                <a:ea typeface="Verdana" charset="0"/>
                <a:cs typeface="Verdana" charset="0"/>
              </a:defRPr>
            </a:lvl5pPr>
          </a:lstStyle>
          <a:p>
            <a:pPr lvl="0"/>
            <a:r>
              <a:rPr lang="en-US" dirty="0"/>
              <a:t>Click to edit Master text styles.</a:t>
            </a:r>
          </a:p>
        </p:txBody>
      </p:sp>
      <p:sp>
        <p:nvSpPr>
          <p:cNvPr id="14" name="Title 16"/>
          <p:cNvSpPr>
            <a:spLocks noGrp="1"/>
          </p:cNvSpPr>
          <p:nvPr>
            <p:ph type="title" hasCustomPrompt="1"/>
          </p:nvPr>
        </p:nvSpPr>
        <p:spPr>
          <a:xfrm>
            <a:off x="169358" y="881872"/>
            <a:ext cx="8667162" cy="738664"/>
          </a:xfrm>
        </p:spPr>
        <p:txBody>
          <a:bodyPr/>
          <a:lstStyle>
            <a:lvl1pPr>
              <a:defRPr>
                <a:solidFill>
                  <a:schemeClr val="bg2"/>
                </a:solidFill>
              </a:defRPr>
            </a:lvl1pPr>
          </a:lstStyle>
          <a:p>
            <a:pPr marL="0" lvl="1"/>
            <a:r>
              <a:rPr lang="en-US" sz="1600" b="1" dirty="0">
                <a:solidFill>
                  <a:srgbClr val="0A2240"/>
                </a:solidFill>
                <a:effectLst/>
                <a:latin typeface="Verdana" charset="0"/>
                <a:ea typeface="Verdana" charset="0"/>
                <a:cs typeface="Verdana" charset="0"/>
              </a:rPr>
              <a:t>Read the description below.</a:t>
            </a:r>
            <a:br>
              <a:rPr lang="en-US" sz="1600" b="1" dirty="0">
                <a:solidFill>
                  <a:srgbClr val="0A2240"/>
                </a:solidFill>
                <a:effectLst/>
                <a:latin typeface="Verdana" charset="0"/>
                <a:ea typeface="Verdana" charset="0"/>
                <a:cs typeface="Verdana" charset="0"/>
              </a:rPr>
            </a:br>
            <a:br>
              <a:rPr lang="en-US" sz="1600" b="1" dirty="0">
                <a:solidFill>
                  <a:srgbClr val="0A2240"/>
                </a:solidFill>
                <a:effectLst/>
                <a:latin typeface="Verdana" charset="0"/>
                <a:ea typeface="Verdana" charset="0"/>
                <a:cs typeface="Verdana" charset="0"/>
              </a:rPr>
            </a:br>
            <a:r>
              <a:rPr lang="en-US" sz="1600" b="1" dirty="0">
                <a:solidFill>
                  <a:srgbClr val="0A2240"/>
                </a:solidFill>
                <a:effectLst/>
                <a:latin typeface="Verdana" charset="0"/>
                <a:ea typeface="Verdana" charset="0"/>
                <a:cs typeface="Verdana" charset="0"/>
              </a:rPr>
              <a:t>Click</a:t>
            </a:r>
            <a:r>
              <a:rPr lang="en-US" sz="1600" b="1" baseline="0" dirty="0">
                <a:solidFill>
                  <a:srgbClr val="0A2240"/>
                </a:solidFill>
                <a:effectLst/>
                <a:latin typeface="Verdana" charset="0"/>
                <a:ea typeface="Verdana" charset="0"/>
                <a:cs typeface="Verdana" charset="0"/>
              </a:rPr>
              <a:t> “OK” if this was appropriate. Click “No”</a:t>
            </a:r>
            <a:endParaRPr lang="en-US" sz="1600" b="1" dirty="0">
              <a:solidFill>
                <a:srgbClr val="0A2240"/>
              </a:solidFill>
              <a:effectLst/>
              <a:latin typeface="Verdana" charset="0"/>
              <a:ea typeface="Verdana" charset="0"/>
              <a:cs typeface="Verdana" charset="0"/>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stretch>
            <a:fillRect/>
          </a:stretch>
        </p:blipFill>
        <p:spPr>
          <a:xfrm>
            <a:off x="10444587" y="2668391"/>
            <a:ext cx="1974087" cy="1969442"/>
          </a:xfrm>
          <a:prstGeom prst="rect">
            <a:avLst/>
          </a:prstGeom>
        </p:spPr>
      </p:pic>
      <p:pic>
        <p:nvPicPr>
          <p:cNvPr id="6" name="Picture 5"/>
          <p:cNvPicPr>
            <a:picLocks noChangeAspect="1"/>
          </p:cNvPicPr>
          <p:nvPr userDrawn="1"/>
        </p:nvPicPr>
        <p:blipFill>
          <a:blip r:embed="rId3" cstate="print">
            <a:alphaModFix amt="32000"/>
          </a:blip>
          <a:stretch>
            <a:fillRect/>
          </a:stretch>
        </p:blipFill>
        <p:spPr>
          <a:xfrm>
            <a:off x="10410732" y="5149886"/>
            <a:ext cx="2041795" cy="1906231"/>
          </a:xfrm>
          <a:prstGeom prst="rect">
            <a:avLst/>
          </a:prstGeom>
        </p:spPr>
      </p:pic>
      <p:sp>
        <p:nvSpPr>
          <p:cNvPr id="7" name="Rectangle 6"/>
          <p:cNvSpPr/>
          <p:nvPr userDrawn="1"/>
        </p:nvSpPr>
        <p:spPr>
          <a:xfrm>
            <a:off x="165494" y="2311879"/>
            <a:ext cx="9979813" cy="4951005"/>
          </a:xfrm>
          <a:prstGeom prst="rect">
            <a:avLst/>
          </a:prstGeom>
          <a:noFill/>
          <a:ln cmpd="sng">
            <a:solidFill>
              <a:srgbClr val="0A224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2"/>
              </a:solidFill>
            </a:endParaRPr>
          </a:p>
        </p:txBody>
      </p:sp>
      <p:sp>
        <p:nvSpPr>
          <p:cNvPr id="8" name="Rectangle 7"/>
          <p:cNvSpPr/>
          <p:nvPr userDrawn="1"/>
        </p:nvSpPr>
        <p:spPr>
          <a:xfrm>
            <a:off x="17252" y="37471"/>
            <a:ext cx="12728575" cy="1880559"/>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62" dirty="0">
              <a:solidFill>
                <a:srgbClr val="C23D3D"/>
              </a:solidFill>
            </a:endParaRPr>
          </a:p>
        </p:txBody>
      </p:sp>
      <p:sp>
        <p:nvSpPr>
          <p:cNvPr id="9" name="Rectangle 8"/>
          <p:cNvSpPr/>
          <p:nvPr userDrawn="1"/>
        </p:nvSpPr>
        <p:spPr>
          <a:xfrm>
            <a:off x="215380" y="2334121"/>
            <a:ext cx="9929283" cy="680526"/>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rgbClr val="0A2240"/>
              </a:solidFill>
              <a:effectLst/>
              <a:latin typeface="Verdana" panose="020B0604030504040204" pitchFamily="34" charset="0"/>
              <a:ea typeface="Verdana" panose="020B0604030504040204" pitchFamily="34" charset="0"/>
              <a:cs typeface="Verdana" panose="020B0604030504040204" pitchFamily="34" charset="0"/>
            </a:endParaRPr>
          </a:p>
        </p:txBody>
      </p:sp>
      <p:sp>
        <p:nvSpPr>
          <p:cNvPr id="13" name="Rectangle 12"/>
          <p:cNvSpPr/>
          <p:nvPr userDrawn="1"/>
        </p:nvSpPr>
        <p:spPr>
          <a:xfrm>
            <a:off x="51758" y="124045"/>
            <a:ext cx="2728632" cy="584775"/>
          </a:xfrm>
          <a:prstGeom prst="rect">
            <a:avLst/>
          </a:prstGeom>
        </p:spPr>
        <p:txBody>
          <a:bodyPr wrap="none">
            <a:spAutoFit/>
          </a:bodyPr>
          <a:lstStyle/>
          <a:p>
            <a:pPr marL="0" lvl="1"/>
            <a:r>
              <a:rPr lang="en-US" sz="3200" b="1" dirty="0">
                <a:solidFill>
                  <a:srgbClr val="0A2240"/>
                </a:solidFill>
                <a:effectLst/>
                <a:latin typeface="Verdana" charset="0"/>
                <a:ea typeface="Verdana" charset="0"/>
                <a:cs typeface="Verdana" charset="0"/>
              </a:rPr>
              <a:t>Let’s Apply</a:t>
            </a:r>
          </a:p>
        </p:txBody>
      </p:sp>
      <p:sp>
        <p:nvSpPr>
          <p:cNvPr id="12" name="Rounded Rectangle 11"/>
          <p:cNvSpPr/>
          <p:nvPr userDrawn="1"/>
        </p:nvSpPr>
        <p:spPr>
          <a:xfrm>
            <a:off x="11901486" y="6893345"/>
            <a:ext cx="784225" cy="442913"/>
          </a:xfrm>
          <a:prstGeom prst="roundRect">
            <a:avLst/>
          </a:prstGeom>
          <a:solidFill>
            <a:schemeClr val="tx1">
              <a:lumMod val="40000"/>
              <a:lumOff val="60000"/>
            </a:schemeClr>
          </a:solidFill>
          <a:ln>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lumMod val="75000"/>
                  </a:schemeClr>
                </a:solidFill>
              </a:rPr>
              <a:t>Next &gt;</a:t>
            </a:r>
          </a:p>
        </p:txBody>
      </p:sp>
      <p:sp>
        <p:nvSpPr>
          <p:cNvPr id="14" name="Title 3"/>
          <p:cNvSpPr txBox="1">
            <a:spLocks/>
          </p:cNvSpPr>
          <p:nvPr userDrawn="1"/>
        </p:nvSpPr>
        <p:spPr bwMode="auto">
          <a:xfrm>
            <a:off x="2347632" y="2437076"/>
            <a:ext cx="5464215" cy="384721"/>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rtl="0" eaLnBrk="1" fontAlgn="base" hangingPunct="1">
              <a:spcBef>
                <a:spcPct val="0"/>
              </a:spcBef>
              <a:spcAft>
                <a:spcPct val="0"/>
              </a:spcAft>
              <a:defRPr sz="2500" b="1" i="0" kern="1200">
                <a:solidFill>
                  <a:srgbClr val="0A2240"/>
                </a:solidFill>
                <a:latin typeface="Verdana" panose="020B0604030504040204" pitchFamily="34" charset="0"/>
                <a:ea typeface="Verdana" panose="020B0604030504040204" pitchFamily="34" charset="0"/>
                <a:cs typeface="Verdana" panose="020B0604030504040204" pitchFamily="34" charset="0"/>
              </a:defRPr>
            </a:lvl1pPr>
            <a:lvl2pPr algn="l" rtl="0" eaLnBrk="1" fontAlgn="base" hangingPunct="1">
              <a:spcBef>
                <a:spcPct val="0"/>
              </a:spcBef>
              <a:spcAft>
                <a:spcPct val="0"/>
              </a:spcAft>
              <a:defRPr sz="3600">
                <a:solidFill>
                  <a:srgbClr val="F30617"/>
                </a:solidFill>
                <a:latin typeface="Arial" pitchFamily="34" charset="0"/>
                <a:cs typeface="Arial" pitchFamily="34" charset="0"/>
              </a:defRPr>
            </a:lvl2pPr>
            <a:lvl3pPr algn="l" rtl="0" eaLnBrk="1" fontAlgn="base" hangingPunct="1">
              <a:spcBef>
                <a:spcPct val="0"/>
              </a:spcBef>
              <a:spcAft>
                <a:spcPct val="0"/>
              </a:spcAft>
              <a:defRPr sz="3600">
                <a:solidFill>
                  <a:srgbClr val="F30617"/>
                </a:solidFill>
                <a:latin typeface="Arial" pitchFamily="34" charset="0"/>
                <a:cs typeface="Arial" pitchFamily="34" charset="0"/>
              </a:defRPr>
            </a:lvl3pPr>
            <a:lvl4pPr algn="l" rtl="0" eaLnBrk="1" fontAlgn="base" hangingPunct="1">
              <a:spcBef>
                <a:spcPct val="0"/>
              </a:spcBef>
              <a:spcAft>
                <a:spcPct val="0"/>
              </a:spcAft>
              <a:defRPr sz="3600">
                <a:solidFill>
                  <a:srgbClr val="F30617"/>
                </a:solidFill>
                <a:latin typeface="Arial" pitchFamily="34" charset="0"/>
                <a:cs typeface="Arial" pitchFamily="34" charset="0"/>
              </a:defRPr>
            </a:lvl4pPr>
            <a:lvl5pPr algn="l" rtl="0" eaLnBrk="1" fontAlgn="base" hangingPunct="1">
              <a:spcBef>
                <a:spcPct val="0"/>
              </a:spcBef>
              <a:spcAft>
                <a:spcPct val="0"/>
              </a:spcAft>
              <a:defRPr sz="3600">
                <a:solidFill>
                  <a:srgbClr val="F30617"/>
                </a:solidFill>
                <a:latin typeface="Arial" pitchFamily="34" charset="0"/>
                <a:cs typeface="Arial" pitchFamily="34" charset="0"/>
              </a:defRPr>
            </a:lvl5pPr>
            <a:lvl6pPr marL="581833" algn="l" rtl="0" eaLnBrk="1" fontAlgn="base" hangingPunct="1">
              <a:spcBef>
                <a:spcPct val="0"/>
              </a:spcBef>
              <a:spcAft>
                <a:spcPct val="0"/>
              </a:spcAft>
              <a:defRPr sz="3600">
                <a:solidFill>
                  <a:srgbClr val="F30617"/>
                </a:solidFill>
                <a:latin typeface="Arial" pitchFamily="34" charset="0"/>
                <a:cs typeface="Arial" pitchFamily="34" charset="0"/>
              </a:defRPr>
            </a:lvl6pPr>
            <a:lvl7pPr marL="1163665" algn="l" rtl="0" eaLnBrk="1" fontAlgn="base" hangingPunct="1">
              <a:spcBef>
                <a:spcPct val="0"/>
              </a:spcBef>
              <a:spcAft>
                <a:spcPct val="0"/>
              </a:spcAft>
              <a:defRPr sz="3600">
                <a:solidFill>
                  <a:srgbClr val="F30617"/>
                </a:solidFill>
                <a:latin typeface="Arial" pitchFamily="34" charset="0"/>
                <a:cs typeface="Arial" pitchFamily="34" charset="0"/>
              </a:defRPr>
            </a:lvl7pPr>
            <a:lvl8pPr marL="1745498" algn="l" rtl="0" eaLnBrk="1" fontAlgn="base" hangingPunct="1">
              <a:spcBef>
                <a:spcPct val="0"/>
              </a:spcBef>
              <a:spcAft>
                <a:spcPct val="0"/>
              </a:spcAft>
              <a:defRPr sz="3600">
                <a:solidFill>
                  <a:srgbClr val="F30617"/>
                </a:solidFill>
                <a:latin typeface="Arial" pitchFamily="34" charset="0"/>
                <a:cs typeface="Arial" pitchFamily="34" charset="0"/>
              </a:defRPr>
            </a:lvl8pPr>
            <a:lvl9pPr marL="2327331" algn="l" rtl="0" eaLnBrk="1" fontAlgn="base" hangingPunct="1">
              <a:spcBef>
                <a:spcPct val="0"/>
              </a:spcBef>
              <a:spcAft>
                <a:spcPct val="0"/>
              </a:spcAft>
              <a:defRPr sz="3600">
                <a:solidFill>
                  <a:srgbClr val="F30617"/>
                </a:solidFill>
                <a:latin typeface="Arial" pitchFamily="34" charset="0"/>
                <a:cs typeface="Arial" pitchFamily="34" charset="0"/>
              </a:defRPr>
            </a:lvl9pPr>
          </a:lstStyle>
          <a:p>
            <a:pPr defTabSz="914400"/>
            <a:r>
              <a:rPr lang="en-US" dirty="0"/>
              <a:t>Click to edit Master title style</a:t>
            </a:r>
          </a:p>
        </p:txBody>
      </p:sp>
      <p:sp>
        <p:nvSpPr>
          <p:cNvPr id="15" name="Text Placeholder 5"/>
          <p:cNvSpPr>
            <a:spLocks noGrp="1"/>
          </p:cNvSpPr>
          <p:nvPr>
            <p:ph type="body" sz="quarter" idx="10" hasCustomPrompt="1"/>
          </p:nvPr>
        </p:nvSpPr>
        <p:spPr>
          <a:xfrm>
            <a:off x="215380" y="3059868"/>
            <a:ext cx="9728720" cy="384721"/>
          </a:xfrm>
        </p:spPr>
        <p:txBody>
          <a:bodyPr/>
          <a:lstStyle>
            <a:lvl1pPr marL="0" indent="0">
              <a:buClr>
                <a:srgbClr val="0A2240"/>
              </a:buClr>
              <a:buNone/>
              <a:defRPr>
                <a:latin typeface="Verdana" charset="0"/>
                <a:ea typeface="Verdana" charset="0"/>
                <a:cs typeface="Verdana" charset="0"/>
              </a:defRPr>
            </a:lvl1pPr>
            <a:lvl2pPr>
              <a:buClr>
                <a:srgbClr val="0A2240"/>
              </a:buClr>
              <a:defRPr sz="1800">
                <a:latin typeface="Verdana" charset="0"/>
                <a:ea typeface="Verdana" charset="0"/>
                <a:cs typeface="Verdana" charset="0"/>
              </a:defRPr>
            </a:lvl2pPr>
            <a:lvl3pPr>
              <a:buClr>
                <a:srgbClr val="0A2240"/>
              </a:buClr>
              <a:defRPr sz="1800">
                <a:latin typeface="Verdana" charset="0"/>
                <a:ea typeface="Verdana" charset="0"/>
                <a:cs typeface="Verdana" charset="0"/>
              </a:defRPr>
            </a:lvl3pPr>
            <a:lvl4pPr>
              <a:buClr>
                <a:srgbClr val="0A2240"/>
              </a:buClr>
              <a:defRPr sz="1800">
                <a:latin typeface="Verdana" charset="0"/>
                <a:ea typeface="Verdana" charset="0"/>
                <a:cs typeface="Verdana" charset="0"/>
              </a:defRPr>
            </a:lvl4pPr>
            <a:lvl5pPr>
              <a:buClr>
                <a:srgbClr val="0A2240"/>
              </a:buClr>
              <a:defRPr sz="1800">
                <a:latin typeface="Verdana" charset="0"/>
                <a:ea typeface="Verdana" charset="0"/>
                <a:cs typeface="Verdana" charset="0"/>
              </a:defRPr>
            </a:lvl5pPr>
          </a:lstStyle>
          <a:p>
            <a:pPr lvl="0"/>
            <a:r>
              <a:rPr lang="en-US" dirty="0"/>
              <a:t>Click to edit Master text styles.</a:t>
            </a:r>
          </a:p>
        </p:txBody>
      </p:sp>
      <p:sp>
        <p:nvSpPr>
          <p:cNvPr id="16" name="Title 16"/>
          <p:cNvSpPr>
            <a:spLocks noGrp="1"/>
          </p:cNvSpPr>
          <p:nvPr>
            <p:ph type="title" hasCustomPrompt="1"/>
          </p:nvPr>
        </p:nvSpPr>
        <p:spPr>
          <a:xfrm>
            <a:off x="169358" y="881872"/>
            <a:ext cx="8667162" cy="738664"/>
          </a:xfrm>
        </p:spPr>
        <p:txBody>
          <a:bodyPr/>
          <a:lstStyle>
            <a:lvl1pPr>
              <a:defRPr>
                <a:solidFill>
                  <a:schemeClr val="bg2"/>
                </a:solidFill>
              </a:defRPr>
            </a:lvl1pPr>
          </a:lstStyle>
          <a:p>
            <a:pPr marL="0" lvl="1"/>
            <a:r>
              <a:rPr lang="en-US" sz="1600" b="1" dirty="0">
                <a:solidFill>
                  <a:srgbClr val="0A2240"/>
                </a:solidFill>
                <a:effectLst/>
                <a:latin typeface="Verdana" charset="0"/>
                <a:ea typeface="Verdana" charset="0"/>
                <a:cs typeface="Verdana" charset="0"/>
              </a:rPr>
              <a:t>Read the description below.</a:t>
            </a:r>
            <a:br>
              <a:rPr lang="en-US" sz="1600" b="1" dirty="0">
                <a:solidFill>
                  <a:srgbClr val="0A2240"/>
                </a:solidFill>
                <a:effectLst/>
                <a:latin typeface="Verdana" charset="0"/>
                <a:ea typeface="Verdana" charset="0"/>
                <a:cs typeface="Verdana" charset="0"/>
              </a:rPr>
            </a:br>
            <a:br>
              <a:rPr lang="en-US" sz="1600" b="1" dirty="0">
                <a:solidFill>
                  <a:srgbClr val="0A2240"/>
                </a:solidFill>
                <a:effectLst/>
                <a:latin typeface="Verdana" charset="0"/>
                <a:ea typeface="Verdana" charset="0"/>
                <a:cs typeface="Verdana" charset="0"/>
              </a:rPr>
            </a:br>
            <a:r>
              <a:rPr lang="en-US" sz="1600" b="1" dirty="0">
                <a:solidFill>
                  <a:srgbClr val="0A2240"/>
                </a:solidFill>
                <a:effectLst/>
                <a:latin typeface="Verdana" charset="0"/>
                <a:ea typeface="Verdana" charset="0"/>
                <a:cs typeface="Verdana" charset="0"/>
              </a:rPr>
              <a:t>Click</a:t>
            </a:r>
            <a:r>
              <a:rPr lang="en-US" sz="1600" b="1" baseline="0" dirty="0">
                <a:solidFill>
                  <a:srgbClr val="0A2240"/>
                </a:solidFill>
                <a:effectLst/>
                <a:latin typeface="Verdana" charset="0"/>
                <a:ea typeface="Verdana" charset="0"/>
                <a:cs typeface="Verdana" charset="0"/>
              </a:rPr>
              <a:t> “OK” if this was appropriate. Click “No”</a:t>
            </a:r>
            <a:endParaRPr lang="en-US" sz="1600" b="1" dirty="0">
              <a:solidFill>
                <a:srgbClr val="0A2240"/>
              </a:solidFill>
              <a:effectLst/>
              <a:latin typeface="Verdana" charset="0"/>
              <a:ea typeface="Verdana" charset="0"/>
              <a:cs typeface="Verdana" charset="0"/>
            </a:endParaRPr>
          </a:p>
        </p:txBody>
      </p:sp>
      <p:sp>
        <p:nvSpPr>
          <p:cNvPr id="4" name="Content Placeholder 3"/>
          <p:cNvSpPr>
            <a:spLocks noGrp="1"/>
          </p:cNvSpPr>
          <p:nvPr>
            <p:ph sz="quarter" idx="11"/>
          </p:nvPr>
        </p:nvSpPr>
        <p:spPr>
          <a:xfrm>
            <a:off x="6640207" y="1087872"/>
            <a:ext cx="5822950" cy="384721"/>
          </a:xfrm>
        </p:spPr>
        <p:txBody>
          <a:bodyPr/>
          <a:lstStyle/>
          <a:p>
            <a:pPr marL="294957" marR="0" lvl="0" indent="-294957" algn="l" defTabSz="914400" rtl="0" eaLnBrk="1" fontAlgn="base" latinLnBrk="0" hangingPunct="1">
              <a:lnSpc>
                <a:spcPct val="100000"/>
              </a:lnSpc>
              <a:spcBef>
                <a:spcPts val="2291"/>
              </a:spcBef>
              <a:spcAft>
                <a:spcPct val="0"/>
              </a:spcAft>
              <a:buClr>
                <a:srgbClr val="C23D3D"/>
              </a:buClr>
              <a:buSzTx/>
              <a:buFont typeface="Arial" pitchFamily="34" charset="0"/>
              <a:buNone/>
              <a:tabLst/>
              <a:defRPr/>
            </a:pPr>
            <a:r>
              <a:rPr lang="en-US"/>
              <a:t>Click to edit Master text styles</a:t>
            </a:r>
          </a:p>
        </p:txBody>
      </p:sp>
      <p:sp>
        <p:nvSpPr>
          <p:cNvPr id="17" name="Rectangle 16"/>
          <p:cNvSpPr/>
          <p:nvPr userDrawn="1"/>
        </p:nvSpPr>
        <p:spPr>
          <a:xfrm>
            <a:off x="6317353" y="549029"/>
            <a:ext cx="6101321" cy="2442706"/>
          </a:xfrm>
          <a:prstGeom prst="rect">
            <a:avLst/>
          </a:prstGeom>
          <a:solidFill>
            <a:srgbClr val="F0F0F0"/>
          </a:solidFill>
          <a:ln w="57150">
            <a:solidFill>
              <a:srgbClr val="00B050"/>
            </a:solidFill>
          </a:ln>
        </p:spPr>
        <p:txBody>
          <a:bodyPr wrap="square" lIns="182880" tIns="91440" rIns="182880" bIns="91440" rtlCol="0">
            <a:noAutofit/>
          </a:bodyPr>
          <a:lstStyle/>
          <a:p>
            <a:r>
              <a:rPr lang="en-US" sz="1600" b="1" dirty="0">
                <a:solidFill>
                  <a:srgbClr val="0A2240"/>
                </a:solidFill>
                <a:latin typeface="Verdana" panose="020B0604030504040204" pitchFamily="34" charset="0"/>
                <a:ea typeface="Verdana" panose="020B0604030504040204" pitchFamily="34" charset="0"/>
                <a:cs typeface="Verdana" panose="020B0604030504040204" pitchFamily="34" charset="0"/>
              </a:rPr>
              <a:t>That’s right!</a:t>
            </a:r>
          </a:p>
          <a:p>
            <a:endParaRPr lang="en-US" sz="1600" dirty="0">
              <a:solidFill>
                <a:srgbClr val="0A2240"/>
              </a:solidFill>
              <a:latin typeface="Verdana" panose="020B0604030504040204" pitchFamily="34" charset="0"/>
              <a:ea typeface="Verdana" panose="020B0604030504040204" pitchFamily="34" charset="0"/>
              <a:cs typeface="Verdana" panose="020B0604030504040204" pitchFamily="34" charset="0"/>
            </a:endParaRPr>
          </a:p>
          <a:p>
            <a:pPr lvl="0"/>
            <a:r>
              <a:rPr lang="en-US" sz="1600" dirty="0">
                <a:solidFill>
                  <a:srgbClr val="0A2240"/>
                </a:solidFill>
                <a:latin typeface="Verdana" panose="020B0604030504040204" pitchFamily="34" charset="0"/>
                <a:ea typeface="Verdana" panose="020B0604030504040204" pitchFamily="34" charset="0"/>
                <a:cs typeface="Verdana" panose="020B0604030504040204" pitchFamily="34" charset="0"/>
              </a:rPr>
              <a:t>Subpart B and its neonate provisions are applicable for any federally funded research study or when it involves a research site who has selected to apply the Common Rule to all research regardless of funding.</a:t>
            </a:r>
          </a:p>
          <a:p>
            <a:pPr lvl="0"/>
            <a:endParaRPr lang="en-US" sz="1600" dirty="0">
              <a:solidFill>
                <a:srgbClr val="0A2240"/>
              </a:solidFill>
              <a:latin typeface="Verdana" panose="020B0604030504040204" pitchFamily="34" charset="0"/>
              <a:ea typeface="Verdana" panose="020B0604030504040204" pitchFamily="34" charset="0"/>
              <a:cs typeface="Verdana" panose="020B0604030504040204" pitchFamily="34" charset="0"/>
            </a:endParaRPr>
          </a:p>
          <a:p>
            <a:pPr lvl="0"/>
            <a:r>
              <a:rPr lang="en-US" sz="1600" dirty="0">
                <a:solidFill>
                  <a:srgbClr val="0A2240"/>
                </a:solidFill>
                <a:latin typeface="Verdana" panose="020B0604030504040204" pitchFamily="34" charset="0"/>
                <a:ea typeface="Verdana" panose="020B0604030504040204" pitchFamily="34" charset="0"/>
                <a:cs typeface="Verdana" panose="020B0604030504040204" pitchFamily="34" charset="0"/>
              </a:rPr>
              <a:t>Regardless of funding, Subpart B only gets applied for non-exempt.</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alphaModFix amt="40000"/>
          </a:blip>
          <a:stretch>
            <a:fillRect/>
          </a:stretch>
        </p:blipFill>
        <p:spPr>
          <a:xfrm>
            <a:off x="10444587" y="2668391"/>
            <a:ext cx="1974087" cy="1969442"/>
          </a:xfrm>
          <a:prstGeom prst="rect">
            <a:avLst/>
          </a:prstGeom>
        </p:spPr>
      </p:pic>
      <p:pic>
        <p:nvPicPr>
          <p:cNvPr id="6" name="Picture 5"/>
          <p:cNvPicPr>
            <a:picLocks noChangeAspect="1"/>
          </p:cNvPicPr>
          <p:nvPr userDrawn="1"/>
        </p:nvPicPr>
        <p:blipFill>
          <a:blip r:embed="rId3" cstate="print"/>
          <a:stretch>
            <a:fillRect/>
          </a:stretch>
        </p:blipFill>
        <p:spPr>
          <a:xfrm>
            <a:off x="10410732" y="5149886"/>
            <a:ext cx="2041795" cy="1906231"/>
          </a:xfrm>
          <a:prstGeom prst="rect">
            <a:avLst/>
          </a:prstGeom>
        </p:spPr>
      </p:pic>
      <p:sp>
        <p:nvSpPr>
          <p:cNvPr id="7" name="Rectangle 6"/>
          <p:cNvSpPr/>
          <p:nvPr userDrawn="1"/>
        </p:nvSpPr>
        <p:spPr>
          <a:xfrm>
            <a:off x="165494" y="2311879"/>
            <a:ext cx="9979813" cy="4951005"/>
          </a:xfrm>
          <a:prstGeom prst="rect">
            <a:avLst/>
          </a:prstGeom>
          <a:noFill/>
          <a:ln cmpd="sng">
            <a:solidFill>
              <a:srgbClr val="0A224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2"/>
              </a:solidFill>
            </a:endParaRPr>
          </a:p>
        </p:txBody>
      </p:sp>
      <p:sp>
        <p:nvSpPr>
          <p:cNvPr id="8" name="Rectangle 7"/>
          <p:cNvSpPr/>
          <p:nvPr userDrawn="1"/>
        </p:nvSpPr>
        <p:spPr>
          <a:xfrm>
            <a:off x="17252" y="37471"/>
            <a:ext cx="12728575" cy="1880559"/>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62" dirty="0">
              <a:solidFill>
                <a:srgbClr val="C23D3D"/>
              </a:solidFill>
            </a:endParaRPr>
          </a:p>
        </p:txBody>
      </p:sp>
      <p:sp>
        <p:nvSpPr>
          <p:cNvPr id="9" name="Rectangle 8"/>
          <p:cNvSpPr/>
          <p:nvPr userDrawn="1"/>
        </p:nvSpPr>
        <p:spPr>
          <a:xfrm>
            <a:off x="215380" y="2334121"/>
            <a:ext cx="9929283" cy="680526"/>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0A2240"/>
                </a:solidFill>
                <a:effectLst/>
                <a:latin typeface="Verdana" panose="020B0604030504040204" pitchFamily="34" charset="0"/>
                <a:ea typeface="Verdana" panose="020B0604030504040204" pitchFamily="34" charset="0"/>
                <a:cs typeface="Verdana" panose="020B0604030504040204" pitchFamily="34" charset="0"/>
              </a:rPr>
              <a:t>Meeting Scenario</a:t>
            </a:r>
          </a:p>
        </p:txBody>
      </p:sp>
      <p:sp>
        <p:nvSpPr>
          <p:cNvPr id="10" name="Rectangle 9"/>
          <p:cNvSpPr/>
          <p:nvPr userDrawn="1"/>
        </p:nvSpPr>
        <p:spPr>
          <a:xfrm>
            <a:off x="248524" y="3036889"/>
            <a:ext cx="9896139" cy="4225995"/>
          </a:xfrm>
          <a:prstGeom prst="rect">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r>
              <a:rPr lang="en-US" sz="1600" b="1" dirty="0">
                <a:solidFill>
                  <a:srgbClr val="0A2240"/>
                </a:solidFill>
                <a:effectLst/>
                <a:latin typeface="Verdana" charset="0"/>
                <a:ea typeface="Verdana" charset="0"/>
                <a:cs typeface="Verdana" charset="0"/>
              </a:rPr>
              <a:t>The IRB decided the study had no direct benefits to subjects. But the IRB was unclear about the severity of the risks and likelihood that they may occur. The IRB requested additional data on the probability and severity of the risks listed in the protocol.</a:t>
            </a:r>
          </a:p>
          <a:p>
            <a:pPr marL="0" lvl="1"/>
            <a:endParaRPr lang="en-US" sz="1600" b="1" dirty="0">
              <a:solidFill>
                <a:srgbClr val="0A2240"/>
              </a:solidFill>
              <a:effectLst/>
              <a:latin typeface="Verdana" charset="0"/>
              <a:ea typeface="Verdana" charset="0"/>
              <a:cs typeface="Verdana" charset="0"/>
            </a:endParaRPr>
          </a:p>
          <a:p>
            <a:pPr marL="0" lvl="1"/>
            <a:r>
              <a:rPr lang="en-US" sz="1600" b="1" dirty="0">
                <a:solidFill>
                  <a:srgbClr val="0A2240"/>
                </a:solidFill>
                <a:effectLst/>
                <a:latin typeface="Verdana" charset="0"/>
                <a:ea typeface="Verdana" charset="0"/>
                <a:cs typeface="Verdana" charset="0"/>
              </a:rPr>
              <a:t>The investigator’s response was received and reviewed by the IRB Chair and two members who were at the meeting. </a:t>
            </a:r>
          </a:p>
          <a:p>
            <a:pPr marL="0" lvl="1"/>
            <a:endParaRPr lang="en-US" sz="1600" b="1" dirty="0">
              <a:solidFill>
                <a:srgbClr val="0A2240"/>
              </a:solidFill>
              <a:effectLst/>
              <a:latin typeface="Verdana" charset="0"/>
              <a:ea typeface="Verdana" charset="0"/>
              <a:cs typeface="Verdana" charset="0"/>
            </a:endParaRPr>
          </a:p>
          <a:p>
            <a:pPr marL="0" lvl="1"/>
            <a:r>
              <a:rPr lang="en-US" sz="1600" b="1" dirty="0">
                <a:solidFill>
                  <a:srgbClr val="0A2240"/>
                </a:solidFill>
                <a:effectLst/>
                <a:latin typeface="Verdana" charset="0"/>
                <a:ea typeface="Verdana" charset="0"/>
                <a:cs typeface="Verdana" charset="0"/>
              </a:rPr>
              <a:t>They felt the data provided showed the risks were not severe and unlikely to actually occur. The study was approved.</a:t>
            </a:r>
          </a:p>
        </p:txBody>
      </p:sp>
      <p:sp>
        <p:nvSpPr>
          <p:cNvPr id="3" name="Rectangle 2"/>
          <p:cNvSpPr/>
          <p:nvPr userDrawn="1"/>
        </p:nvSpPr>
        <p:spPr>
          <a:xfrm>
            <a:off x="165494" y="855692"/>
            <a:ext cx="9972135" cy="830997"/>
          </a:xfrm>
          <a:prstGeom prst="rect">
            <a:avLst/>
          </a:prstGeom>
        </p:spPr>
        <p:txBody>
          <a:bodyPr wrap="square">
            <a:spAutoFit/>
          </a:bodyPr>
          <a:lstStyle/>
          <a:p>
            <a:pPr marL="0" lvl="1"/>
            <a:r>
              <a:rPr lang="en-US" sz="1600" b="1" dirty="0">
                <a:solidFill>
                  <a:srgbClr val="0A2240"/>
                </a:solidFill>
                <a:effectLst/>
                <a:latin typeface="Verdana" charset="0"/>
                <a:ea typeface="Verdana" charset="0"/>
                <a:cs typeface="Verdana" charset="0"/>
              </a:rPr>
              <a:t>Read the description below.</a:t>
            </a:r>
          </a:p>
          <a:p>
            <a:pPr marL="0" lvl="1"/>
            <a:endParaRPr lang="en-US" sz="1600" b="1" dirty="0">
              <a:solidFill>
                <a:srgbClr val="0A2240"/>
              </a:solidFill>
              <a:effectLst/>
              <a:latin typeface="Verdana" charset="0"/>
              <a:ea typeface="Verdana" charset="0"/>
              <a:cs typeface="Verdana" charset="0"/>
            </a:endParaRPr>
          </a:p>
          <a:p>
            <a:pPr marL="0" lvl="1"/>
            <a:r>
              <a:rPr lang="en-US" sz="1600" b="1" dirty="0">
                <a:solidFill>
                  <a:srgbClr val="0A2240"/>
                </a:solidFill>
                <a:effectLst/>
                <a:latin typeface="Verdana" charset="0"/>
                <a:ea typeface="Verdana" charset="0"/>
                <a:cs typeface="Verdana" charset="0"/>
              </a:rPr>
              <a:t>Click</a:t>
            </a:r>
            <a:r>
              <a:rPr lang="en-US" sz="1600" b="1" baseline="0" dirty="0">
                <a:solidFill>
                  <a:srgbClr val="0A2240"/>
                </a:solidFill>
                <a:effectLst/>
                <a:latin typeface="Verdana" charset="0"/>
                <a:ea typeface="Verdana" charset="0"/>
                <a:cs typeface="Verdana" charset="0"/>
              </a:rPr>
              <a:t> “OK” if this was appropriate. Click “No”</a:t>
            </a:r>
            <a:endParaRPr lang="en-US" sz="1600" b="1" dirty="0">
              <a:solidFill>
                <a:srgbClr val="0A2240"/>
              </a:solidFill>
              <a:effectLst/>
              <a:latin typeface="Verdana" charset="0"/>
              <a:ea typeface="Verdana" charset="0"/>
              <a:cs typeface="Verdana" charset="0"/>
            </a:endParaRPr>
          </a:p>
        </p:txBody>
      </p:sp>
      <p:sp>
        <p:nvSpPr>
          <p:cNvPr id="13" name="Rectangle 12"/>
          <p:cNvSpPr/>
          <p:nvPr userDrawn="1"/>
        </p:nvSpPr>
        <p:spPr>
          <a:xfrm>
            <a:off x="51758" y="124045"/>
            <a:ext cx="2728632" cy="584775"/>
          </a:xfrm>
          <a:prstGeom prst="rect">
            <a:avLst/>
          </a:prstGeom>
        </p:spPr>
        <p:txBody>
          <a:bodyPr wrap="none">
            <a:spAutoFit/>
          </a:bodyPr>
          <a:lstStyle/>
          <a:p>
            <a:pPr marL="0" lvl="1"/>
            <a:r>
              <a:rPr lang="en-US" sz="3200" b="1" dirty="0">
                <a:solidFill>
                  <a:srgbClr val="0A2240"/>
                </a:solidFill>
                <a:effectLst/>
                <a:latin typeface="Verdana" charset="0"/>
                <a:ea typeface="Verdana" charset="0"/>
                <a:cs typeface="Verdana" charset="0"/>
              </a:rPr>
              <a:t>Let’s Apply</a:t>
            </a:r>
          </a:p>
        </p:txBody>
      </p:sp>
      <p:sp>
        <p:nvSpPr>
          <p:cNvPr id="12" name="Rectangle 11"/>
          <p:cNvSpPr/>
          <p:nvPr userDrawn="1"/>
        </p:nvSpPr>
        <p:spPr>
          <a:xfrm>
            <a:off x="6731449" y="124045"/>
            <a:ext cx="4931464" cy="2032293"/>
          </a:xfrm>
          <a:prstGeom prst="rect">
            <a:avLst/>
          </a:prstGeom>
          <a:solidFill>
            <a:srgbClr val="F0F0F0"/>
          </a:solidFill>
          <a:ln w="57150">
            <a:solidFill>
              <a:srgbClr val="FF0000"/>
            </a:solidFill>
          </a:ln>
        </p:spPr>
        <p:txBody>
          <a:bodyPr wrap="square" lIns="182880" tIns="91440" rIns="182880" bIns="91440" rtlCol="0">
            <a:noAutofit/>
          </a:bodyPr>
          <a:lstStyle/>
          <a:p>
            <a:r>
              <a:rPr lang="en-US" sz="1400" b="1" dirty="0">
                <a:solidFill>
                  <a:srgbClr val="0A2240"/>
                </a:solidFill>
                <a:latin typeface="Verdana" panose="020B0604030504040204" pitchFamily="34" charset="0"/>
                <a:ea typeface="Verdana" panose="020B0604030504040204" pitchFamily="34" charset="0"/>
                <a:cs typeface="Verdana" panose="020B0604030504040204" pitchFamily="34" charset="0"/>
              </a:rPr>
              <a:t>That’s incorrect.</a:t>
            </a:r>
          </a:p>
          <a:p>
            <a:endParaRPr lang="en-US" sz="1400" b="1" dirty="0">
              <a:solidFill>
                <a:srgbClr val="0A2240"/>
              </a:solidFill>
              <a:latin typeface="Verdana" panose="020B0604030504040204" pitchFamily="34" charset="0"/>
              <a:ea typeface="Verdana" panose="020B0604030504040204" pitchFamily="34" charset="0"/>
              <a:cs typeface="Verdana" panose="020B0604030504040204" pitchFamily="34" charset="0"/>
            </a:endParaRPr>
          </a:p>
          <a:p>
            <a:r>
              <a:rPr lang="en-US" sz="1400" dirty="0">
                <a:solidFill>
                  <a:srgbClr val="0A2240"/>
                </a:solidFill>
                <a:latin typeface="Verdana" panose="020B0604030504040204" pitchFamily="34" charset="0"/>
                <a:ea typeface="Verdana" panose="020B0604030504040204" pitchFamily="34" charset="0"/>
                <a:cs typeface="Verdana" panose="020B0604030504040204" pitchFamily="34" charset="0"/>
              </a:rPr>
              <a:t>This member has both a degree in a scientific field and work experience related to the medical field.</a:t>
            </a:r>
          </a:p>
          <a:p>
            <a:endParaRPr lang="en-US" sz="1400" dirty="0">
              <a:solidFill>
                <a:srgbClr val="0A2240"/>
              </a:solidFill>
              <a:latin typeface="Verdana" panose="020B0604030504040204" pitchFamily="34" charset="0"/>
              <a:ea typeface="Verdana" panose="020B0604030504040204" pitchFamily="34" charset="0"/>
              <a:cs typeface="Verdana" panose="020B0604030504040204" pitchFamily="34" charset="0"/>
            </a:endParaRPr>
          </a:p>
          <a:p>
            <a:r>
              <a:rPr lang="en-US" sz="1400" dirty="0">
                <a:solidFill>
                  <a:srgbClr val="0A2240"/>
                </a:solidFill>
                <a:latin typeface="Verdana" panose="020B0604030504040204" pitchFamily="34" charset="0"/>
                <a:ea typeface="Verdana" panose="020B0604030504040204" pitchFamily="34" charset="0"/>
                <a:cs typeface="Verdana" panose="020B0604030504040204" pitchFamily="34" charset="0"/>
              </a:rPr>
              <a:t>It does not matter that his work is not in a traditional hospital setting.</a:t>
            </a:r>
          </a:p>
        </p:txBody>
      </p:sp>
      <p:sp>
        <p:nvSpPr>
          <p:cNvPr id="14" name="Rounded Rectangle 13"/>
          <p:cNvSpPr/>
          <p:nvPr userDrawn="1"/>
        </p:nvSpPr>
        <p:spPr>
          <a:xfrm>
            <a:off x="11901486" y="6879057"/>
            <a:ext cx="784225" cy="442913"/>
          </a:xfrm>
          <a:prstGeom prst="roundRect">
            <a:avLst/>
          </a:prstGeom>
          <a:solidFill>
            <a:schemeClr val="tx1">
              <a:lumMod val="40000"/>
              <a:lumOff val="60000"/>
            </a:schemeClr>
          </a:solidFill>
          <a:ln>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lumMod val="75000"/>
                  </a:schemeClr>
                </a:solidFill>
              </a:rPr>
              <a:t>Next &gt;</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sp>
        <p:nvSpPr>
          <p:cNvPr id="7" name="Rectangle 6"/>
          <p:cNvSpPr/>
          <p:nvPr userDrawn="1"/>
        </p:nvSpPr>
        <p:spPr>
          <a:xfrm>
            <a:off x="2294332" y="2469041"/>
            <a:ext cx="9979813" cy="1145697"/>
          </a:xfrm>
          <a:prstGeom prst="rect">
            <a:avLst/>
          </a:prstGeom>
          <a:noFill/>
          <a:ln cmpd="sng">
            <a:solidFill>
              <a:srgbClr val="0A224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2"/>
              </a:solidFill>
            </a:endParaRPr>
          </a:p>
        </p:txBody>
      </p:sp>
      <p:sp>
        <p:nvSpPr>
          <p:cNvPr id="8" name="Rectangle 7"/>
          <p:cNvSpPr/>
          <p:nvPr userDrawn="1"/>
        </p:nvSpPr>
        <p:spPr>
          <a:xfrm>
            <a:off x="17252" y="37471"/>
            <a:ext cx="12728575" cy="1880559"/>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62" dirty="0">
              <a:solidFill>
                <a:srgbClr val="C23D3D"/>
              </a:solidFill>
            </a:endParaRPr>
          </a:p>
        </p:txBody>
      </p:sp>
      <p:sp>
        <p:nvSpPr>
          <p:cNvPr id="3" name="Rectangle 2"/>
          <p:cNvSpPr/>
          <p:nvPr userDrawn="1"/>
        </p:nvSpPr>
        <p:spPr>
          <a:xfrm>
            <a:off x="165494" y="855692"/>
            <a:ext cx="9972135" cy="338554"/>
          </a:xfrm>
          <a:prstGeom prst="rect">
            <a:avLst/>
          </a:prstGeom>
        </p:spPr>
        <p:txBody>
          <a:bodyPr wrap="square">
            <a:spAutoFit/>
          </a:bodyPr>
          <a:lstStyle/>
          <a:p>
            <a:pPr marL="0" lvl="1"/>
            <a:r>
              <a:rPr lang="en-US" sz="1600" b="1" dirty="0">
                <a:solidFill>
                  <a:srgbClr val="0A2240"/>
                </a:solidFill>
                <a:effectLst/>
                <a:latin typeface="Verdana" charset="0"/>
                <a:ea typeface="Verdana" charset="0"/>
                <a:cs typeface="Verdana" charset="0"/>
              </a:rPr>
              <a:t>Look at the scenarios. Which scenario</a:t>
            </a:r>
            <a:r>
              <a:rPr lang="en-US" sz="1600" b="1" baseline="0" dirty="0">
                <a:solidFill>
                  <a:srgbClr val="0A2240"/>
                </a:solidFill>
                <a:effectLst/>
                <a:latin typeface="Verdana" charset="0"/>
                <a:ea typeface="Verdana" charset="0"/>
                <a:cs typeface="Verdana" charset="0"/>
              </a:rPr>
              <a:t> would you apply &lt;x&gt;?</a:t>
            </a:r>
            <a:endParaRPr lang="en-US" sz="1600" b="1" dirty="0">
              <a:solidFill>
                <a:srgbClr val="0A2240"/>
              </a:solidFill>
              <a:effectLst/>
              <a:latin typeface="Verdana" charset="0"/>
              <a:ea typeface="Verdana" charset="0"/>
              <a:cs typeface="Verdana" charset="0"/>
            </a:endParaRPr>
          </a:p>
        </p:txBody>
      </p:sp>
      <p:sp>
        <p:nvSpPr>
          <p:cNvPr id="13" name="Rectangle 12"/>
          <p:cNvSpPr/>
          <p:nvPr userDrawn="1"/>
        </p:nvSpPr>
        <p:spPr>
          <a:xfrm>
            <a:off x="51758" y="124045"/>
            <a:ext cx="2728632" cy="584775"/>
          </a:xfrm>
          <a:prstGeom prst="rect">
            <a:avLst/>
          </a:prstGeom>
        </p:spPr>
        <p:txBody>
          <a:bodyPr wrap="none">
            <a:spAutoFit/>
          </a:bodyPr>
          <a:lstStyle/>
          <a:p>
            <a:pPr marL="0" lvl="1"/>
            <a:r>
              <a:rPr lang="en-US" sz="3200" b="1" dirty="0">
                <a:solidFill>
                  <a:srgbClr val="0A2240"/>
                </a:solidFill>
                <a:effectLst/>
                <a:latin typeface="Verdana" charset="0"/>
                <a:ea typeface="Verdana" charset="0"/>
                <a:cs typeface="Verdana" charset="0"/>
              </a:rPr>
              <a:t>Let’s Apply</a:t>
            </a:r>
          </a:p>
        </p:txBody>
      </p:sp>
      <p:sp>
        <p:nvSpPr>
          <p:cNvPr id="2" name="TextBox 1"/>
          <p:cNvSpPr txBox="1"/>
          <p:nvPr userDrawn="1"/>
        </p:nvSpPr>
        <p:spPr>
          <a:xfrm>
            <a:off x="2294332" y="2490667"/>
            <a:ext cx="1592103" cy="446276"/>
          </a:xfrm>
          <a:prstGeom prst="rect">
            <a:avLst/>
          </a:prstGeom>
          <a:noFill/>
        </p:spPr>
        <p:txBody>
          <a:bodyPr wrap="none" rtlCol="0">
            <a:spAutoFit/>
          </a:bodyPr>
          <a:lstStyle/>
          <a:p>
            <a:r>
              <a:rPr lang="en-US" dirty="0"/>
              <a:t>Scenario</a:t>
            </a:r>
            <a:r>
              <a:rPr lang="en-US" baseline="0" dirty="0"/>
              <a:t> 1</a:t>
            </a:r>
            <a:endParaRPr lang="en-US" dirty="0"/>
          </a:p>
        </p:txBody>
      </p:sp>
      <p:sp>
        <p:nvSpPr>
          <p:cNvPr id="11" name="Rectangle 10"/>
          <p:cNvSpPr/>
          <p:nvPr userDrawn="1"/>
        </p:nvSpPr>
        <p:spPr>
          <a:xfrm>
            <a:off x="2294332" y="3908574"/>
            <a:ext cx="9979813" cy="1145697"/>
          </a:xfrm>
          <a:prstGeom prst="rect">
            <a:avLst/>
          </a:prstGeom>
          <a:noFill/>
          <a:ln cmpd="sng">
            <a:solidFill>
              <a:srgbClr val="0A224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2"/>
              </a:solidFill>
            </a:endParaRPr>
          </a:p>
        </p:txBody>
      </p:sp>
      <p:sp>
        <p:nvSpPr>
          <p:cNvPr id="12" name="TextBox 11"/>
          <p:cNvSpPr txBox="1"/>
          <p:nvPr userDrawn="1"/>
        </p:nvSpPr>
        <p:spPr>
          <a:xfrm>
            <a:off x="2294332" y="3930200"/>
            <a:ext cx="1592103" cy="446276"/>
          </a:xfrm>
          <a:prstGeom prst="rect">
            <a:avLst/>
          </a:prstGeom>
          <a:noFill/>
        </p:spPr>
        <p:txBody>
          <a:bodyPr wrap="none" rtlCol="0">
            <a:spAutoFit/>
          </a:bodyPr>
          <a:lstStyle/>
          <a:p>
            <a:r>
              <a:rPr lang="en-US" dirty="0"/>
              <a:t>Scenario</a:t>
            </a:r>
            <a:r>
              <a:rPr lang="en-US" baseline="0" dirty="0"/>
              <a:t> 2</a:t>
            </a:r>
            <a:endParaRPr lang="en-US" dirty="0"/>
          </a:p>
        </p:txBody>
      </p:sp>
      <p:sp>
        <p:nvSpPr>
          <p:cNvPr id="14" name="Rectangle 13"/>
          <p:cNvSpPr/>
          <p:nvPr userDrawn="1"/>
        </p:nvSpPr>
        <p:spPr>
          <a:xfrm>
            <a:off x="2294332" y="5348107"/>
            <a:ext cx="9979813" cy="1145697"/>
          </a:xfrm>
          <a:prstGeom prst="rect">
            <a:avLst/>
          </a:prstGeom>
          <a:noFill/>
          <a:ln cmpd="sng">
            <a:solidFill>
              <a:srgbClr val="0A224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2"/>
              </a:solidFill>
            </a:endParaRPr>
          </a:p>
        </p:txBody>
      </p:sp>
      <p:sp>
        <p:nvSpPr>
          <p:cNvPr id="15" name="TextBox 14"/>
          <p:cNvSpPr txBox="1"/>
          <p:nvPr userDrawn="1"/>
        </p:nvSpPr>
        <p:spPr>
          <a:xfrm>
            <a:off x="2294332" y="5369733"/>
            <a:ext cx="1592103" cy="446276"/>
          </a:xfrm>
          <a:prstGeom prst="rect">
            <a:avLst/>
          </a:prstGeom>
          <a:noFill/>
        </p:spPr>
        <p:txBody>
          <a:bodyPr wrap="none" rtlCol="0">
            <a:spAutoFit/>
          </a:bodyPr>
          <a:lstStyle/>
          <a:p>
            <a:r>
              <a:rPr lang="en-US" dirty="0"/>
              <a:t>Scenario</a:t>
            </a:r>
            <a:r>
              <a:rPr lang="en-US" baseline="0" dirty="0"/>
              <a:t> 3</a:t>
            </a:r>
            <a:endParaRPr lang="en-US" dirty="0"/>
          </a:p>
        </p:txBody>
      </p:sp>
      <p:sp>
        <p:nvSpPr>
          <p:cNvPr id="4" name="Oval 3"/>
          <p:cNvSpPr/>
          <p:nvPr userDrawn="1"/>
        </p:nvSpPr>
        <p:spPr>
          <a:xfrm>
            <a:off x="500062" y="2458915"/>
            <a:ext cx="1157288" cy="1143422"/>
          </a:xfrm>
          <a:prstGeom prst="ellipse">
            <a:avLst/>
          </a:prstGeom>
          <a:solidFill>
            <a:srgbClr val="0A2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dirty="0">
                <a:solidFill>
                  <a:schemeClr val="bg2"/>
                </a:solidFill>
              </a:rPr>
              <a:t>1</a:t>
            </a:r>
          </a:p>
        </p:txBody>
      </p:sp>
      <p:sp>
        <p:nvSpPr>
          <p:cNvPr id="16" name="Oval 15"/>
          <p:cNvSpPr/>
          <p:nvPr userDrawn="1"/>
        </p:nvSpPr>
        <p:spPr>
          <a:xfrm>
            <a:off x="500062" y="3886048"/>
            <a:ext cx="1157288" cy="1143422"/>
          </a:xfrm>
          <a:prstGeom prst="ellipse">
            <a:avLst/>
          </a:prstGeom>
          <a:solidFill>
            <a:srgbClr val="0A2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dirty="0">
                <a:solidFill>
                  <a:schemeClr val="bg2"/>
                </a:solidFill>
              </a:rPr>
              <a:t>2</a:t>
            </a:r>
          </a:p>
        </p:txBody>
      </p:sp>
      <p:sp>
        <p:nvSpPr>
          <p:cNvPr id="17" name="Oval 16"/>
          <p:cNvSpPr/>
          <p:nvPr userDrawn="1"/>
        </p:nvSpPr>
        <p:spPr>
          <a:xfrm>
            <a:off x="500062" y="5350382"/>
            <a:ext cx="1157288" cy="1143422"/>
          </a:xfrm>
          <a:prstGeom prst="ellipse">
            <a:avLst/>
          </a:prstGeom>
          <a:solidFill>
            <a:srgbClr val="0A2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dirty="0">
                <a:solidFill>
                  <a:schemeClr val="bg2"/>
                </a:solidFill>
              </a:rPr>
              <a:t>3</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7" name="Rectangle 6"/>
          <p:cNvSpPr/>
          <p:nvPr userDrawn="1"/>
        </p:nvSpPr>
        <p:spPr>
          <a:xfrm>
            <a:off x="165494" y="2311879"/>
            <a:ext cx="7960589" cy="4745771"/>
          </a:xfrm>
          <a:prstGeom prst="rect">
            <a:avLst/>
          </a:prstGeom>
          <a:noFill/>
          <a:ln cmpd="sng">
            <a:solidFill>
              <a:srgbClr val="0A224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2"/>
              </a:solidFill>
            </a:endParaRPr>
          </a:p>
        </p:txBody>
      </p:sp>
      <p:sp>
        <p:nvSpPr>
          <p:cNvPr id="8" name="Rectangle 7"/>
          <p:cNvSpPr/>
          <p:nvPr userDrawn="1"/>
        </p:nvSpPr>
        <p:spPr>
          <a:xfrm>
            <a:off x="17252" y="24024"/>
            <a:ext cx="12728575" cy="1880559"/>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62" dirty="0">
              <a:solidFill>
                <a:srgbClr val="C23D3D"/>
              </a:solidFill>
            </a:endParaRPr>
          </a:p>
        </p:txBody>
      </p:sp>
      <p:sp>
        <p:nvSpPr>
          <p:cNvPr id="9" name="Rectangle 8"/>
          <p:cNvSpPr/>
          <p:nvPr userDrawn="1"/>
        </p:nvSpPr>
        <p:spPr>
          <a:xfrm>
            <a:off x="186804" y="2334121"/>
            <a:ext cx="7910703" cy="680526"/>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0A2240"/>
                </a:solidFill>
                <a:effectLst/>
                <a:latin typeface="Verdana" panose="020B0604030504040204" pitchFamily="34" charset="0"/>
                <a:ea typeface="Verdana" panose="020B0604030504040204" pitchFamily="34" charset="0"/>
                <a:cs typeface="Verdana" panose="020B0604030504040204" pitchFamily="34" charset="0"/>
              </a:rPr>
              <a:t>Scenario</a:t>
            </a:r>
          </a:p>
        </p:txBody>
      </p:sp>
      <p:sp>
        <p:nvSpPr>
          <p:cNvPr id="10" name="Rectangle 9"/>
          <p:cNvSpPr/>
          <p:nvPr userDrawn="1"/>
        </p:nvSpPr>
        <p:spPr>
          <a:xfrm>
            <a:off x="248524" y="3036889"/>
            <a:ext cx="7756789" cy="4020761"/>
          </a:xfrm>
          <a:prstGeom prst="rect">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r>
              <a:rPr lang="en-US" sz="1600" b="1" dirty="0">
                <a:solidFill>
                  <a:srgbClr val="0A2240"/>
                </a:solidFill>
                <a:effectLst/>
                <a:latin typeface="Verdana" charset="0"/>
                <a:ea typeface="Verdana" charset="0"/>
                <a:cs typeface="Verdana" charset="0"/>
              </a:rPr>
              <a:t>The IRB decided the study had no direct benefits to subjects. But the IRB was unclear about the severity of the risks and likelihood that they may occur. The IRB requested additional data on the probability and severity of the risks listed in the protocol.</a:t>
            </a:r>
          </a:p>
          <a:p>
            <a:pPr marL="0" lvl="1"/>
            <a:endParaRPr lang="en-US" sz="1600" b="1" dirty="0">
              <a:solidFill>
                <a:srgbClr val="0A2240"/>
              </a:solidFill>
              <a:effectLst/>
              <a:latin typeface="Verdana" charset="0"/>
              <a:ea typeface="Verdana" charset="0"/>
              <a:cs typeface="Verdana" charset="0"/>
            </a:endParaRPr>
          </a:p>
          <a:p>
            <a:pPr marL="0" lvl="1"/>
            <a:r>
              <a:rPr lang="en-US" sz="1600" b="1" dirty="0">
                <a:solidFill>
                  <a:srgbClr val="0A2240"/>
                </a:solidFill>
                <a:effectLst/>
                <a:latin typeface="Verdana" charset="0"/>
                <a:ea typeface="Verdana" charset="0"/>
                <a:cs typeface="Verdana" charset="0"/>
              </a:rPr>
              <a:t>The investigator’s response was received and reviewed by the IRB Chair and two members who were at the meeting. </a:t>
            </a:r>
          </a:p>
          <a:p>
            <a:pPr marL="0" lvl="1"/>
            <a:endParaRPr lang="en-US" sz="1600" b="1" dirty="0">
              <a:solidFill>
                <a:srgbClr val="0A2240"/>
              </a:solidFill>
              <a:effectLst/>
              <a:latin typeface="Verdana" charset="0"/>
              <a:ea typeface="Verdana" charset="0"/>
              <a:cs typeface="Verdana" charset="0"/>
            </a:endParaRPr>
          </a:p>
          <a:p>
            <a:pPr marL="0" lvl="1"/>
            <a:r>
              <a:rPr lang="en-US" sz="1600" b="1" dirty="0">
                <a:solidFill>
                  <a:srgbClr val="0A2240"/>
                </a:solidFill>
                <a:effectLst/>
                <a:latin typeface="Verdana" charset="0"/>
                <a:ea typeface="Verdana" charset="0"/>
                <a:cs typeface="Verdana" charset="0"/>
              </a:rPr>
              <a:t>They felt the data provided showed the risks were not severe and unlikely to actually occur. The study was approved.</a:t>
            </a:r>
          </a:p>
        </p:txBody>
      </p:sp>
      <p:sp>
        <p:nvSpPr>
          <p:cNvPr id="3" name="Rectangle 2"/>
          <p:cNvSpPr/>
          <p:nvPr userDrawn="1"/>
        </p:nvSpPr>
        <p:spPr>
          <a:xfrm>
            <a:off x="165494" y="855692"/>
            <a:ext cx="9972135" cy="830997"/>
          </a:xfrm>
          <a:prstGeom prst="rect">
            <a:avLst/>
          </a:prstGeom>
        </p:spPr>
        <p:txBody>
          <a:bodyPr wrap="square">
            <a:spAutoFit/>
          </a:bodyPr>
          <a:lstStyle/>
          <a:p>
            <a:pPr marL="0" lvl="1"/>
            <a:r>
              <a:rPr lang="en-US" sz="1600" b="1" dirty="0">
                <a:solidFill>
                  <a:srgbClr val="0A2240"/>
                </a:solidFill>
                <a:effectLst/>
                <a:latin typeface="Verdana" charset="0"/>
                <a:ea typeface="Verdana" charset="0"/>
                <a:cs typeface="Verdana" charset="0"/>
              </a:rPr>
              <a:t>Read the description below.</a:t>
            </a:r>
          </a:p>
          <a:p>
            <a:pPr marL="0" lvl="1"/>
            <a:endParaRPr lang="en-US" sz="1600" b="1" dirty="0">
              <a:solidFill>
                <a:srgbClr val="0A2240"/>
              </a:solidFill>
              <a:effectLst/>
              <a:latin typeface="Verdana" charset="0"/>
              <a:ea typeface="Verdana" charset="0"/>
              <a:cs typeface="Verdana" charset="0"/>
            </a:endParaRPr>
          </a:p>
          <a:p>
            <a:pPr marL="0" lvl="1"/>
            <a:r>
              <a:rPr lang="en-US" sz="1600" b="1" dirty="0">
                <a:solidFill>
                  <a:srgbClr val="0A2240"/>
                </a:solidFill>
                <a:effectLst/>
                <a:latin typeface="Verdana" charset="0"/>
                <a:ea typeface="Verdana" charset="0"/>
                <a:cs typeface="Verdana" charset="0"/>
              </a:rPr>
              <a:t>Choose the label</a:t>
            </a:r>
            <a:r>
              <a:rPr lang="en-US" sz="1600" b="1" baseline="0" dirty="0">
                <a:solidFill>
                  <a:srgbClr val="0A2240"/>
                </a:solidFill>
                <a:effectLst/>
                <a:latin typeface="Verdana" charset="0"/>
                <a:ea typeface="Verdana" charset="0"/>
                <a:cs typeface="Verdana" charset="0"/>
              </a:rPr>
              <a:t> most appropriate.</a:t>
            </a:r>
            <a:endParaRPr lang="en-US" sz="1600" b="1" dirty="0">
              <a:solidFill>
                <a:srgbClr val="0A2240"/>
              </a:solidFill>
              <a:effectLst/>
              <a:latin typeface="Verdana" charset="0"/>
              <a:ea typeface="Verdana" charset="0"/>
              <a:cs typeface="Verdana" charset="0"/>
            </a:endParaRPr>
          </a:p>
        </p:txBody>
      </p:sp>
      <p:sp>
        <p:nvSpPr>
          <p:cNvPr id="13" name="Rectangle 12"/>
          <p:cNvSpPr/>
          <p:nvPr userDrawn="1"/>
        </p:nvSpPr>
        <p:spPr>
          <a:xfrm>
            <a:off x="51758" y="124045"/>
            <a:ext cx="2728632" cy="584775"/>
          </a:xfrm>
          <a:prstGeom prst="rect">
            <a:avLst/>
          </a:prstGeom>
        </p:spPr>
        <p:txBody>
          <a:bodyPr wrap="none">
            <a:spAutoFit/>
          </a:bodyPr>
          <a:lstStyle/>
          <a:p>
            <a:pPr marL="0" lvl="1"/>
            <a:r>
              <a:rPr lang="en-US" sz="3200" b="1" dirty="0">
                <a:solidFill>
                  <a:srgbClr val="0A2240"/>
                </a:solidFill>
                <a:effectLst/>
                <a:latin typeface="Verdana" charset="0"/>
                <a:ea typeface="Verdana" charset="0"/>
                <a:cs typeface="Verdana" charset="0"/>
              </a:rPr>
              <a:t>Let’s Apply</a:t>
            </a:r>
          </a:p>
        </p:txBody>
      </p:sp>
      <p:sp>
        <p:nvSpPr>
          <p:cNvPr id="11" name="Rectangle 10"/>
          <p:cNvSpPr/>
          <p:nvPr userDrawn="1"/>
        </p:nvSpPr>
        <p:spPr>
          <a:xfrm>
            <a:off x="9194831" y="2311879"/>
            <a:ext cx="2596738" cy="901772"/>
          </a:xfrm>
          <a:prstGeom prst="rect">
            <a:avLst/>
          </a:prstGeom>
          <a:solidFill>
            <a:srgbClr val="0A2240"/>
          </a:solidFill>
        </p:spPr>
        <p:txBody>
          <a:bodyPr wrap="square" anchor="ctr">
            <a:noAutofit/>
          </a:bodyPr>
          <a:lstStyle/>
          <a:p>
            <a:pPr algn="ctr"/>
            <a:r>
              <a:rPr lang="en-US" sz="1400" b="1" dirty="0">
                <a:solidFill>
                  <a:schemeClr val="bg2"/>
                </a:solidFill>
                <a:effectLst/>
                <a:latin typeface="Verdana" panose="020B0604030504040204" pitchFamily="34" charset="0"/>
                <a:ea typeface="Verdana" panose="020B0604030504040204" pitchFamily="34" charset="0"/>
                <a:cs typeface="Verdana" panose="020B0604030504040204" pitchFamily="34" charset="0"/>
              </a:rPr>
              <a:t>Scientific</a:t>
            </a:r>
          </a:p>
        </p:txBody>
      </p:sp>
      <p:sp>
        <p:nvSpPr>
          <p:cNvPr id="12" name="Rectangle 11"/>
          <p:cNvSpPr/>
          <p:nvPr userDrawn="1"/>
        </p:nvSpPr>
        <p:spPr>
          <a:xfrm>
            <a:off x="9194831" y="3593212"/>
            <a:ext cx="2596738" cy="901772"/>
          </a:xfrm>
          <a:prstGeom prst="rect">
            <a:avLst/>
          </a:prstGeom>
          <a:solidFill>
            <a:srgbClr val="0A2240"/>
          </a:solidFill>
        </p:spPr>
        <p:txBody>
          <a:bodyPr wrap="square" anchor="ctr">
            <a:noAutofit/>
          </a:bodyPr>
          <a:lstStyle/>
          <a:p>
            <a:pPr algn="ctr"/>
            <a:r>
              <a:rPr lang="en-US" sz="1400" b="1" dirty="0">
                <a:solidFill>
                  <a:schemeClr val="bg2"/>
                </a:solidFill>
                <a:latin typeface="Verdana" panose="020B0604030504040204" pitchFamily="34" charset="0"/>
                <a:ea typeface="Verdana" panose="020B0604030504040204" pitchFamily="34" charset="0"/>
                <a:cs typeface="Verdana" panose="020B0604030504040204" pitchFamily="34" charset="0"/>
              </a:rPr>
              <a:t>Non-Scientific</a:t>
            </a:r>
          </a:p>
        </p:txBody>
      </p:sp>
      <p:sp>
        <p:nvSpPr>
          <p:cNvPr id="14" name="Rectangle 13"/>
          <p:cNvSpPr/>
          <p:nvPr userDrawn="1"/>
        </p:nvSpPr>
        <p:spPr>
          <a:xfrm>
            <a:off x="9194831" y="4874545"/>
            <a:ext cx="2596738" cy="901772"/>
          </a:xfrm>
          <a:prstGeom prst="rect">
            <a:avLst/>
          </a:prstGeom>
          <a:solidFill>
            <a:srgbClr val="0A2240"/>
          </a:solidFill>
        </p:spPr>
        <p:txBody>
          <a:bodyPr wrap="square" anchor="ctr">
            <a:noAutofit/>
          </a:bodyPr>
          <a:lstStyle/>
          <a:p>
            <a:pPr algn="ctr"/>
            <a:r>
              <a:rPr lang="en-US" sz="1400" b="1" dirty="0">
                <a:solidFill>
                  <a:schemeClr val="bg2"/>
                </a:solidFill>
                <a:effectLst/>
                <a:latin typeface="Verdana" panose="020B0604030504040204" pitchFamily="34" charset="0"/>
                <a:ea typeface="Verdana" panose="020B0604030504040204" pitchFamily="34" charset="0"/>
                <a:cs typeface="Verdana" panose="020B0604030504040204" pitchFamily="34" charset="0"/>
              </a:rPr>
              <a:t>Scientific</a:t>
            </a:r>
          </a:p>
        </p:txBody>
      </p:sp>
      <p:sp>
        <p:nvSpPr>
          <p:cNvPr id="15" name="Rectangle 14"/>
          <p:cNvSpPr/>
          <p:nvPr userDrawn="1"/>
        </p:nvSpPr>
        <p:spPr>
          <a:xfrm>
            <a:off x="9194831" y="6155878"/>
            <a:ext cx="2596738" cy="901772"/>
          </a:xfrm>
          <a:prstGeom prst="rect">
            <a:avLst/>
          </a:prstGeom>
          <a:solidFill>
            <a:srgbClr val="0A2240"/>
          </a:solidFill>
        </p:spPr>
        <p:txBody>
          <a:bodyPr wrap="square" anchor="ctr">
            <a:noAutofit/>
          </a:bodyPr>
          <a:lstStyle/>
          <a:p>
            <a:pPr algn="ctr"/>
            <a:r>
              <a:rPr lang="en-US" sz="1400" b="1" dirty="0">
                <a:solidFill>
                  <a:schemeClr val="bg2"/>
                </a:solidFill>
                <a:latin typeface="Verdana" panose="020B0604030504040204" pitchFamily="34" charset="0"/>
                <a:ea typeface="Verdana" panose="020B0604030504040204" pitchFamily="34" charset="0"/>
                <a:cs typeface="Verdana" panose="020B0604030504040204" pitchFamily="34" charset="0"/>
              </a:rPr>
              <a:t>Non-Scientific</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3_Title and Content">
    <p:spTree>
      <p:nvGrpSpPr>
        <p:cNvPr id="1" name=""/>
        <p:cNvGrpSpPr/>
        <p:nvPr/>
      </p:nvGrpSpPr>
      <p:grpSpPr>
        <a:xfrm>
          <a:off x="0" y="0"/>
          <a:ext cx="0" cy="0"/>
          <a:chOff x="0" y="0"/>
          <a:chExt cx="0" cy="0"/>
        </a:xfrm>
      </p:grpSpPr>
      <p:sp>
        <p:nvSpPr>
          <p:cNvPr id="8" name="Rectangle 7"/>
          <p:cNvSpPr/>
          <p:nvPr userDrawn="1"/>
        </p:nvSpPr>
        <p:spPr>
          <a:xfrm>
            <a:off x="17252" y="37471"/>
            <a:ext cx="12728575" cy="1880559"/>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62" dirty="0">
              <a:solidFill>
                <a:srgbClr val="C23D3D"/>
              </a:solidFill>
            </a:endParaRPr>
          </a:p>
        </p:txBody>
      </p:sp>
      <p:sp>
        <p:nvSpPr>
          <p:cNvPr id="10" name="Rectangle 9"/>
          <p:cNvSpPr/>
          <p:nvPr userDrawn="1"/>
        </p:nvSpPr>
        <p:spPr>
          <a:xfrm>
            <a:off x="7908542" y="5123470"/>
            <a:ext cx="4350370" cy="1477121"/>
          </a:xfrm>
          <a:prstGeom prst="rect">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r>
              <a:rPr lang="en-US" sz="1600" b="1" dirty="0">
                <a:solidFill>
                  <a:srgbClr val="0A2240"/>
                </a:solidFill>
                <a:effectLst/>
                <a:latin typeface="Verdana" charset="0"/>
                <a:ea typeface="Verdana" charset="0"/>
                <a:cs typeface="Verdana" charset="0"/>
              </a:rPr>
              <a:t>AND</a:t>
            </a:r>
          </a:p>
          <a:p>
            <a:pPr marL="0" lvl="1" algn="ctr"/>
            <a:endParaRPr lang="en-US" sz="1600" b="1" dirty="0">
              <a:solidFill>
                <a:srgbClr val="0A2240"/>
              </a:solidFill>
              <a:effectLst/>
              <a:latin typeface="Verdana" charset="0"/>
              <a:ea typeface="Verdana" charset="0"/>
              <a:cs typeface="Verdana" charset="0"/>
            </a:endParaRPr>
          </a:p>
          <a:p>
            <a:pPr marL="0" lvl="1" algn="ctr"/>
            <a:r>
              <a:rPr lang="en-US" sz="1600" b="1" dirty="0">
                <a:solidFill>
                  <a:srgbClr val="0A2240"/>
                </a:solidFill>
                <a:effectLst/>
                <a:latin typeface="Verdana" charset="0"/>
                <a:ea typeface="Verdana" charset="0"/>
                <a:cs typeface="Verdana" charset="0"/>
              </a:rPr>
              <a:t>All criteria</a:t>
            </a:r>
            <a:r>
              <a:rPr lang="en-US" sz="1600" b="1" baseline="0" dirty="0">
                <a:solidFill>
                  <a:srgbClr val="0A2240"/>
                </a:solidFill>
                <a:effectLst/>
                <a:latin typeface="Verdana" charset="0"/>
                <a:ea typeface="Verdana" charset="0"/>
                <a:cs typeface="Verdana" charset="0"/>
              </a:rPr>
              <a:t> must be satisfied.</a:t>
            </a:r>
            <a:endParaRPr lang="en-US" sz="1600" b="1" dirty="0">
              <a:solidFill>
                <a:srgbClr val="0A2240"/>
              </a:solidFill>
              <a:effectLst/>
              <a:latin typeface="Verdana" charset="0"/>
              <a:ea typeface="Verdana" charset="0"/>
              <a:cs typeface="Verdana" charset="0"/>
            </a:endParaRPr>
          </a:p>
        </p:txBody>
      </p:sp>
      <p:sp>
        <p:nvSpPr>
          <p:cNvPr id="3" name="Rectangle 2"/>
          <p:cNvSpPr/>
          <p:nvPr userDrawn="1"/>
        </p:nvSpPr>
        <p:spPr>
          <a:xfrm>
            <a:off x="165494" y="731062"/>
            <a:ext cx="12563081" cy="1077218"/>
          </a:xfrm>
          <a:prstGeom prst="rect">
            <a:avLst/>
          </a:prstGeom>
        </p:spPr>
        <p:txBody>
          <a:bodyPr wrap="square">
            <a:spAutoFit/>
          </a:bodyPr>
          <a:lstStyle/>
          <a:p>
            <a:pPr marL="0" lvl="1"/>
            <a:r>
              <a:rPr lang="en-US" sz="1600" b="1" dirty="0">
                <a:solidFill>
                  <a:srgbClr val="0A2240"/>
                </a:solidFill>
                <a:effectLst/>
                <a:latin typeface="Verdana" charset="0"/>
                <a:ea typeface="Verdana" charset="0"/>
                <a:cs typeface="Verdana" charset="0"/>
              </a:rPr>
              <a:t>When interpreting</a:t>
            </a:r>
            <a:r>
              <a:rPr lang="en-US" sz="1600" b="1" baseline="0" dirty="0">
                <a:solidFill>
                  <a:srgbClr val="0A2240"/>
                </a:solidFill>
                <a:effectLst/>
                <a:latin typeface="Verdana" charset="0"/>
                <a:ea typeface="Verdana" charset="0"/>
                <a:cs typeface="Verdana" charset="0"/>
              </a:rPr>
              <a:t> regulations, it is important to note if the regulation allows you to choose among options, noted by an “or”. </a:t>
            </a:r>
          </a:p>
          <a:p>
            <a:pPr marL="0" lvl="1"/>
            <a:endParaRPr lang="en-US" sz="1600" b="1" baseline="0" dirty="0">
              <a:solidFill>
                <a:srgbClr val="0A2240"/>
              </a:solidFill>
              <a:effectLst/>
              <a:latin typeface="Verdana" charset="0"/>
              <a:ea typeface="Verdana" charset="0"/>
              <a:cs typeface="Verdana" charset="0"/>
            </a:endParaRPr>
          </a:p>
          <a:p>
            <a:pPr marL="0" lvl="1"/>
            <a:r>
              <a:rPr lang="en-US" sz="1600" b="1" baseline="0" dirty="0">
                <a:solidFill>
                  <a:srgbClr val="0A2240"/>
                </a:solidFill>
                <a:effectLst/>
                <a:latin typeface="Verdana" charset="0"/>
                <a:ea typeface="Verdana" charset="0"/>
                <a:cs typeface="Verdana" charset="0"/>
              </a:rPr>
              <a:t>Or does the regulation require you to find that multiple criteria are required, noted by an “and.”</a:t>
            </a:r>
            <a:endParaRPr lang="en-US" sz="1600" b="1" dirty="0">
              <a:solidFill>
                <a:srgbClr val="0A2240"/>
              </a:solidFill>
              <a:effectLst/>
              <a:latin typeface="Verdana" charset="0"/>
              <a:ea typeface="Verdana" charset="0"/>
              <a:cs typeface="Verdana" charset="0"/>
            </a:endParaRPr>
          </a:p>
        </p:txBody>
      </p:sp>
      <p:sp>
        <p:nvSpPr>
          <p:cNvPr id="13" name="Rectangle 12"/>
          <p:cNvSpPr/>
          <p:nvPr userDrawn="1"/>
        </p:nvSpPr>
        <p:spPr>
          <a:xfrm>
            <a:off x="51758" y="124045"/>
            <a:ext cx="3873176" cy="584775"/>
          </a:xfrm>
          <a:prstGeom prst="rect">
            <a:avLst/>
          </a:prstGeom>
        </p:spPr>
        <p:txBody>
          <a:bodyPr wrap="none">
            <a:spAutoFit/>
          </a:bodyPr>
          <a:lstStyle/>
          <a:p>
            <a:pPr marL="0" lvl="1"/>
            <a:r>
              <a:rPr lang="en-US" sz="3200" b="1" dirty="0">
                <a:solidFill>
                  <a:srgbClr val="0A2240"/>
                </a:solidFill>
                <a:effectLst/>
                <a:latin typeface="Verdana" charset="0"/>
                <a:ea typeface="Verdana" charset="0"/>
                <a:cs typeface="Verdana" charset="0"/>
              </a:rPr>
              <a:t>“And”</a:t>
            </a:r>
            <a:r>
              <a:rPr lang="en-US" sz="3200" b="1" baseline="0" dirty="0">
                <a:solidFill>
                  <a:srgbClr val="0A2240"/>
                </a:solidFill>
                <a:effectLst/>
                <a:latin typeface="Verdana" charset="0"/>
                <a:ea typeface="Verdana" charset="0"/>
                <a:cs typeface="Verdana" charset="0"/>
              </a:rPr>
              <a:t> and “Or”</a:t>
            </a:r>
            <a:endParaRPr lang="en-US" sz="3200" b="1" dirty="0">
              <a:solidFill>
                <a:srgbClr val="0A2240"/>
              </a:solidFill>
              <a:effectLst/>
              <a:latin typeface="Verdana" charset="0"/>
              <a:ea typeface="Verdana" charset="0"/>
              <a:cs typeface="Verdana" charset="0"/>
            </a:endParaRPr>
          </a:p>
        </p:txBody>
      </p:sp>
      <p:sp>
        <p:nvSpPr>
          <p:cNvPr id="16" name="Rectangle 15"/>
          <p:cNvSpPr/>
          <p:nvPr userDrawn="1"/>
        </p:nvSpPr>
        <p:spPr>
          <a:xfrm>
            <a:off x="535395" y="5123469"/>
            <a:ext cx="4350370" cy="1477121"/>
          </a:xfrm>
          <a:prstGeom prst="rect">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r>
              <a:rPr lang="en-US" sz="1600" b="1" dirty="0">
                <a:solidFill>
                  <a:srgbClr val="0A2240"/>
                </a:solidFill>
                <a:effectLst/>
                <a:latin typeface="Verdana" charset="0"/>
                <a:ea typeface="Verdana" charset="0"/>
                <a:cs typeface="Verdana" charset="0"/>
              </a:rPr>
              <a:t>OR</a:t>
            </a:r>
          </a:p>
          <a:p>
            <a:pPr marL="0" lvl="1" algn="ctr"/>
            <a:endParaRPr lang="en-US" sz="1600" b="1" dirty="0">
              <a:solidFill>
                <a:srgbClr val="0A2240"/>
              </a:solidFill>
              <a:effectLst/>
              <a:latin typeface="Verdana" charset="0"/>
              <a:ea typeface="Verdana" charset="0"/>
              <a:cs typeface="Verdana" charset="0"/>
            </a:endParaRPr>
          </a:p>
          <a:p>
            <a:pPr marL="0" lvl="1" algn="ctr"/>
            <a:r>
              <a:rPr lang="en-US" sz="1600" b="1" dirty="0">
                <a:solidFill>
                  <a:srgbClr val="0A2240"/>
                </a:solidFill>
                <a:effectLst/>
                <a:latin typeface="Verdana" charset="0"/>
                <a:ea typeface="Verdana" charset="0"/>
                <a:cs typeface="Verdana" charset="0"/>
              </a:rPr>
              <a:t>Only one option must be satisfied.</a:t>
            </a:r>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1" b="29405"/>
          <a:stretch/>
        </p:blipFill>
        <p:spPr>
          <a:xfrm>
            <a:off x="1036316" y="2004604"/>
            <a:ext cx="3342278" cy="3359073"/>
          </a:xfrm>
          <a:prstGeom prst="rect">
            <a:avLst/>
          </a:prstGeom>
        </p:spPr>
      </p:pic>
      <p:pic>
        <p:nvPicPr>
          <p:cNvPr id="5" name="Picture 4"/>
          <p:cNvPicPr>
            <a:picLocks noChangeAspect="1"/>
          </p:cNvPicPr>
          <p:nvPr userDrawn="1"/>
        </p:nvPicPr>
        <p:blipFill>
          <a:blip r:embed="rId3" cstate="print"/>
          <a:stretch>
            <a:fillRect/>
          </a:stretch>
        </p:blipFill>
        <p:spPr>
          <a:xfrm>
            <a:off x="8511989" y="2232807"/>
            <a:ext cx="3130870" cy="3130870"/>
          </a:xfrm>
          <a:prstGeom prst="rect">
            <a:avLst/>
          </a:prstGeom>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4_Title and Content">
    <p:spTree>
      <p:nvGrpSpPr>
        <p:cNvPr id="1" name=""/>
        <p:cNvGrpSpPr/>
        <p:nvPr/>
      </p:nvGrpSpPr>
      <p:grpSpPr>
        <a:xfrm>
          <a:off x="0" y="0"/>
          <a:ext cx="0" cy="0"/>
          <a:chOff x="0" y="0"/>
          <a:chExt cx="0" cy="0"/>
        </a:xfrm>
      </p:grpSpPr>
      <p:sp>
        <p:nvSpPr>
          <p:cNvPr id="8" name="Rectangle 7"/>
          <p:cNvSpPr/>
          <p:nvPr userDrawn="1"/>
        </p:nvSpPr>
        <p:spPr>
          <a:xfrm>
            <a:off x="0" y="21602"/>
            <a:ext cx="12728575" cy="1880559"/>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62" dirty="0">
              <a:solidFill>
                <a:srgbClr val="C23D3D"/>
              </a:solidFill>
            </a:endParaRPr>
          </a:p>
        </p:txBody>
      </p:sp>
      <p:sp>
        <p:nvSpPr>
          <p:cNvPr id="10" name="Rectangle 9"/>
          <p:cNvSpPr/>
          <p:nvPr userDrawn="1"/>
        </p:nvSpPr>
        <p:spPr>
          <a:xfrm>
            <a:off x="6029960" y="6463713"/>
            <a:ext cx="885834" cy="549415"/>
          </a:xfrm>
          <a:prstGeom prst="rect">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r>
              <a:rPr lang="en-US" sz="1600" b="1" dirty="0">
                <a:solidFill>
                  <a:srgbClr val="0A2240"/>
                </a:solidFill>
                <a:effectLst/>
                <a:latin typeface="Verdana" charset="0"/>
                <a:ea typeface="Verdana" charset="0"/>
                <a:cs typeface="Verdana" charset="0"/>
              </a:rPr>
              <a:t>AND</a:t>
            </a:r>
          </a:p>
        </p:txBody>
      </p:sp>
      <p:sp>
        <p:nvSpPr>
          <p:cNvPr id="16" name="Rectangle 15"/>
          <p:cNvSpPr/>
          <p:nvPr userDrawn="1"/>
        </p:nvSpPr>
        <p:spPr>
          <a:xfrm>
            <a:off x="5912942" y="3734544"/>
            <a:ext cx="1119869" cy="310624"/>
          </a:xfrm>
          <a:prstGeom prst="rect">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r>
              <a:rPr lang="en-US" sz="1600" b="1" dirty="0">
                <a:solidFill>
                  <a:srgbClr val="0A2240"/>
                </a:solidFill>
                <a:effectLst/>
                <a:latin typeface="Verdana" charset="0"/>
                <a:ea typeface="Verdana" charset="0"/>
                <a:cs typeface="Verdana" charset="0"/>
              </a:rPr>
              <a:t>OR</a:t>
            </a:r>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1" b="29405"/>
          <a:stretch/>
        </p:blipFill>
        <p:spPr>
          <a:xfrm>
            <a:off x="5720288" y="2070146"/>
            <a:ext cx="1505178" cy="1512742"/>
          </a:xfrm>
          <a:prstGeom prst="rect">
            <a:avLst/>
          </a:prstGeom>
        </p:spPr>
      </p:pic>
      <p:pic>
        <p:nvPicPr>
          <p:cNvPr id="5" name="Picture 4"/>
          <p:cNvPicPr>
            <a:picLocks noChangeAspect="1"/>
          </p:cNvPicPr>
          <p:nvPr userDrawn="1"/>
        </p:nvPicPr>
        <p:blipFill>
          <a:blip r:embed="rId3" cstate="print"/>
          <a:stretch>
            <a:fillRect/>
          </a:stretch>
        </p:blipFill>
        <p:spPr>
          <a:xfrm>
            <a:off x="5720288" y="5146713"/>
            <a:ext cx="1505178" cy="1317000"/>
          </a:xfrm>
          <a:prstGeom prst="rect">
            <a:avLst/>
          </a:prstGeom>
        </p:spPr>
      </p:pic>
      <p:sp>
        <p:nvSpPr>
          <p:cNvPr id="14" name="Rectangle 13"/>
          <p:cNvSpPr/>
          <p:nvPr userDrawn="1"/>
        </p:nvSpPr>
        <p:spPr>
          <a:xfrm>
            <a:off x="7535137" y="2235669"/>
            <a:ext cx="4958339" cy="4745771"/>
          </a:xfrm>
          <a:prstGeom prst="rect">
            <a:avLst/>
          </a:prstGeom>
          <a:noFill/>
          <a:ln cmpd="sng">
            <a:solidFill>
              <a:srgbClr val="0A224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2"/>
              </a:solidFill>
            </a:endParaRPr>
          </a:p>
        </p:txBody>
      </p:sp>
      <p:sp>
        <p:nvSpPr>
          <p:cNvPr id="15" name="Rectangle 14"/>
          <p:cNvSpPr/>
          <p:nvPr userDrawn="1"/>
        </p:nvSpPr>
        <p:spPr>
          <a:xfrm>
            <a:off x="7541793" y="2257911"/>
            <a:ext cx="4927267" cy="680526"/>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rgbClr val="0A2240"/>
              </a:solidFill>
              <a:effectLst/>
              <a:latin typeface="Verdana" panose="020B0604030504040204" pitchFamily="34" charset="0"/>
              <a:ea typeface="Verdana" panose="020B0604030504040204" pitchFamily="34" charset="0"/>
              <a:cs typeface="Verdana" panose="020B0604030504040204" pitchFamily="34" charset="0"/>
            </a:endParaRPr>
          </a:p>
        </p:txBody>
      </p:sp>
      <p:sp>
        <p:nvSpPr>
          <p:cNvPr id="7" name="Title 6"/>
          <p:cNvSpPr>
            <a:spLocks noGrp="1"/>
          </p:cNvSpPr>
          <p:nvPr>
            <p:ph type="title"/>
          </p:nvPr>
        </p:nvSpPr>
        <p:spPr/>
        <p:txBody>
          <a:bodyPr/>
          <a:lstStyle/>
          <a:p>
            <a:r>
              <a:rPr lang="en-US"/>
              <a:t>Click to edit Master title style</a:t>
            </a:r>
          </a:p>
        </p:txBody>
      </p:sp>
      <p:sp>
        <p:nvSpPr>
          <p:cNvPr id="20" name="Text Placeholder 19"/>
          <p:cNvSpPr>
            <a:spLocks noGrp="1"/>
          </p:cNvSpPr>
          <p:nvPr>
            <p:ph type="body" sz="quarter" idx="10"/>
          </p:nvPr>
        </p:nvSpPr>
        <p:spPr>
          <a:xfrm>
            <a:off x="7607108" y="3009262"/>
            <a:ext cx="4753621" cy="1923604"/>
          </a:xfrm>
        </p:spPr>
        <p:txBody>
          <a:bodyPr/>
          <a:lstStyle>
            <a:lvl1pPr marL="0" indent="0">
              <a:buNone/>
              <a:defRPr sz="2100">
                <a:solidFill>
                  <a:srgbClr val="0A2240"/>
                </a:solidFill>
              </a:defRPr>
            </a:lvl1pPr>
            <a:lvl2pPr marL="406072" indent="0">
              <a:buNone/>
              <a:defRPr sz="2100">
                <a:solidFill>
                  <a:srgbClr val="0A2240"/>
                </a:solidFill>
              </a:defRPr>
            </a:lvl2pPr>
            <a:lvl3pPr marL="814163" indent="0">
              <a:buNone/>
              <a:defRPr sz="2100">
                <a:solidFill>
                  <a:srgbClr val="0A2240"/>
                </a:solidFill>
              </a:defRPr>
            </a:lvl3pPr>
            <a:lvl4pPr marL="1224273" indent="0">
              <a:buNone/>
              <a:defRPr sz="2100">
                <a:solidFill>
                  <a:srgbClr val="0A2240"/>
                </a:solidFill>
              </a:defRPr>
            </a:lvl4pPr>
            <a:lvl5pPr marL="1569737" indent="0">
              <a:buNone/>
              <a:defRPr sz="2100">
                <a:solidFill>
                  <a:srgbClr val="0A224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Text Placeholder 19"/>
          <p:cNvSpPr>
            <a:spLocks noGrp="1"/>
          </p:cNvSpPr>
          <p:nvPr>
            <p:ph type="body" sz="quarter" idx="11"/>
          </p:nvPr>
        </p:nvSpPr>
        <p:spPr>
          <a:xfrm>
            <a:off x="7826627" y="2424602"/>
            <a:ext cx="4357598" cy="501846"/>
          </a:xfrm>
        </p:spPr>
        <p:txBody>
          <a:bodyPr/>
          <a:lstStyle>
            <a:lvl1pPr marL="0" indent="0" algn="ctr">
              <a:buNone/>
              <a:defRPr sz="2100">
                <a:solidFill>
                  <a:srgbClr val="0A2240"/>
                </a:solidFill>
              </a:defRPr>
            </a:lvl1pPr>
            <a:lvl2pPr marL="406072" indent="0">
              <a:buNone/>
              <a:defRPr sz="2100">
                <a:solidFill>
                  <a:srgbClr val="0A2240"/>
                </a:solidFill>
              </a:defRPr>
            </a:lvl2pPr>
            <a:lvl3pPr marL="814163" indent="0">
              <a:buNone/>
              <a:defRPr sz="2100">
                <a:solidFill>
                  <a:srgbClr val="0A2240"/>
                </a:solidFill>
              </a:defRPr>
            </a:lvl3pPr>
            <a:lvl4pPr marL="1224273" indent="0">
              <a:buNone/>
              <a:defRPr sz="2100">
                <a:solidFill>
                  <a:srgbClr val="0A2240"/>
                </a:solidFill>
              </a:defRPr>
            </a:lvl4pPr>
            <a:lvl5pPr marL="1569737" indent="0">
              <a:buNone/>
              <a:defRPr sz="2100">
                <a:solidFill>
                  <a:srgbClr val="0A2240"/>
                </a:solidFill>
              </a:defRPr>
            </a:lvl5pPr>
          </a:lstStyle>
          <a:p>
            <a:pPr lvl="0"/>
            <a:r>
              <a:rPr lang="en-US"/>
              <a:t>Click to edit Master text styles</a:t>
            </a:r>
          </a:p>
        </p:txBody>
      </p:sp>
      <p:sp>
        <p:nvSpPr>
          <p:cNvPr id="22" name="Rectangle 21"/>
          <p:cNvSpPr/>
          <p:nvPr userDrawn="1"/>
        </p:nvSpPr>
        <p:spPr>
          <a:xfrm>
            <a:off x="397008" y="2197690"/>
            <a:ext cx="4958339" cy="4745771"/>
          </a:xfrm>
          <a:prstGeom prst="rect">
            <a:avLst/>
          </a:prstGeom>
          <a:noFill/>
          <a:ln cmpd="sng">
            <a:solidFill>
              <a:srgbClr val="0A224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2"/>
              </a:solidFill>
            </a:endParaRPr>
          </a:p>
        </p:txBody>
      </p:sp>
      <p:sp>
        <p:nvSpPr>
          <p:cNvPr id="23" name="Rectangle 22"/>
          <p:cNvSpPr/>
          <p:nvPr userDrawn="1"/>
        </p:nvSpPr>
        <p:spPr>
          <a:xfrm>
            <a:off x="403664" y="2219932"/>
            <a:ext cx="4927267" cy="680526"/>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rgbClr val="0A2240"/>
              </a:solidFill>
              <a:effectLst/>
              <a:latin typeface="Verdana" panose="020B0604030504040204" pitchFamily="34" charset="0"/>
              <a:ea typeface="Verdana" panose="020B0604030504040204" pitchFamily="34" charset="0"/>
              <a:cs typeface="Verdana" panose="020B0604030504040204" pitchFamily="34" charset="0"/>
            </a:endParaRPr>
          </a:p>
        </p:txBody>
      </p:sp>
      <p:sp>
        <p:nvSpPr>
          <p:cNvPr id="24" name="Text Placeholder 19"/>
          <p:cNvSpPr>
            <a:spLocks noGrp="1"/>
          </p:cNvSpPr>
          <p:nvPr>
            <p:ph type="body" sz="quarter" idx="12"/>
          </p:nvPr>
        </p:nvSpPr>
        <p:spPr>
          <a:xfrm>
            <a:off x="468979" y="2971283"/>
            <a:ext cx="4753621" cy="1923604"/>
          </a:xfrm>
        </p:spPr>
        <p:txBody>
          <a:bodyPr/>
          <a:lstStyle>
            <a:lvl1pPr marL="0" indent="0">
              <a:buNone/>
              <a:defRPr sz="2100">
                <a:solidFill>
                  <a:srgbClr val="0A2240"/>
                </a:solidFill>
              </a:defRPr>
            </a:lvl1pPr>
            <a:lvl2pPr marL="406072" indent="0">
              <a:buNone/>
              <a:defRPr sz="2100">
                <a:solidFill>
                  <a:srgbClr val="0A2240"/>
                </a:solidFill>
              </a:defRPr>
            </a:lvl2pPr>
            <a:lvl3pPr marL="814163" indent="0">
              <a:buNone/>
              <a:defRPr sz="2100">
                <a:solidFill>
                  <a:srgbClr val="0A2240"/>
                </a:solidFill>
              </a:defRPr>
            </a:lvl3pPr>
            <a:lvl4pPr marL="1224273" indent="0">
              <a:buNone/>
              <a:defRPr sz="2100">
                <a:solidFill>
                  <a:srgbClr val="0A2240"/>
                </a:solidFill>
              </a:defRPr>
            </a:lvl4pPr>
            <a:lvl5pPr marL="1569737" indent="0">
              <a:buNone/>
              <a:defRPr sz="2100">
                <a:solidFill>
                  <a:srgbClr val="0A224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5" name="Text Placeholder 19"/>
          <p:cNvSpPr>
            <a:spLocks noGrp="1"/>
          </p:cNvSpPr>
          <p:nvPr>
            <p:ph type="body" sz="quarter" idx="13"/>
          </p:nvPr>
        </p:nvSpPr>
        <p:spPr>
          <a:xfrm>
            <a:off x="688498" y="2386623"/>
            <a:ext cx="4357598" cy="501846"/>
          </a:xfrm>
        </p:spPr>
        <p:txBody>
          <a:bodyPr/>
          <a:lstStyle>
            <a:lvl1pPr marL="0" indent="0" algn="ctr">
              <a:buNone/>
              <a:defRPr sz="2100">
                <a:solidFill>
                  <a:srgbClr val="0A2240"/>
                </a:solidFill>
              </a:defRPr>
            </a:lvl1pPr>
            <a:lvl2pPr marL="406072" indent="0">
              <a:buNone/>
              <a:defRPr sz="2100">
                <a:solidFill>
                  <a:srgbClr val="0A2240"/>
                </a:solidFill>
              </a:defRPr>
            </a:lvl2pPr>
            <a:lvl3pPr marL="814163" indent="0">
              <a:buNone/>
              <a:defRPr sz="2100">
                <a:solidFill>
                  <a:srgbClr val="0A2240"/>
                </a:solidFill>
              </a:defRPr>
            </a:lvl3pPr>
            <a:lvl4pPr marL="1224273" indent="0">
              <a:buNone/>
              <a:defRPr sz="2100">
                <a:solidFill>
                  <a:srgbClr val="0A2240"/>
                </a:solidFill>
              </a:defRPr>
            </a:lvl4pPr>
            <a:lvl5pPr marL="1569737" indent="0">
              <a:buNone/>
              <a:defRPr sz="2100">
                <a:solidFill>
                  <a:srgbClr val="0A2240"/>
                </a:solidFill>
              </a:defRPr>
            </a:lvl5pPr>
          </a:lstStyle>
          <a:p>
            <a:pPr lvl="0"/>
            <a:r>
              <a:rPr lang="en-US"/>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93434" y="60194"/>
            <a:ext cx="7052812" cy="7303996"/>
          </a:xfrm>
          <a:prstGeom prst="rect">
            <a:avLst/>
          </a:prstGeom>
        </p:spPr>
      </p:pic>
      <p:sp>
        <p:nvSpPr>
          <p:cNvPr id="10" name="Title 1"/>
          <p:cNvSpPr>
            <a:spLocks noGrp="1"/>
          </p:cNvSpPr>
          <p:nvPr>
            <p:ph type="ctrTitle" hasCustomPrompt="1"/>
          </p:nvPr>
        </p:nvSpPr>
        <p:spPr>
          <a:xfrm>
            <a:off x="592980" y="5397012"/>
            <a:ext cx="5949625" cy="830997"/>
          </a:xfrm>
        </p:spPr>
        <p:txBody>
          <a:bodyPr/>
          <a:lstStyle>
            <a:lvl1pPr>
              <a:defRPr sz="5400">
                <a:solidFill>
                  <a:srgbClr val="0A2240"/>
                </a:solidFill>
                <a:effectLst/>
              </a:defRPr>
            </a:lvl1pPr>
          </a:lstStyle>
          <a:p>
            <a:r>
              <a:rPr lang="en-US" dirty="0"/>
              <a:t>Title</a:t>
            </a:r>
          </a:p>
        </p:txBody>
      </p:sp>
      <p:sp>
        <p:nvSpPr>
          <p:cNvPr id="13" name="Right Triangle 12"/>
          <p:cNvSpPr/>
          <p:nvPr userDrawn="1"/>
        </p:nvSpPr>
        <p:spPr>
          <a:xfrm rot="10800000" flipH="1" flipV="1">
            <a:off x="5520906" y="3433313"/>
            <a:ext cx="3862740" cy="3930876"/>
          </a:xfrm>
          <a:prstGeom prst="r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2"/>
              </a:solidFill>
            </a:endParaRPr>
          </a:p>
        </p:txBody>
      </p:sp>
      <p:sp>
        <p:nvSpPr>
          <p:cNvPr id="12" name="Right Triangle 11"/>
          <p:cNvSpPr/>
          <p:nvPr userDrawn="1"/>
        </p:nvSpPr>
        <p:spPr>
          <a:xfrm rot="9510307">
            <a:off x="3617213" y="-1254590"/>
            <a:ext cx="4162980" cy="9766393"/>
          </a:xfrm>
          <a:prstGeom prst="rtTriangle">
            <a:avLst/>
          </a:prstGeom>
          <a:solidFill>
            <a:srgbClr val="0A2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2"/>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7_Title and Content">
    <p:spTree>
      <p:nvGrpSpPr>
        <p:cNvPr id="1" name=""/>
        <p:cNvGrpSpPr/>
        <p:nvPr/>
      </p:nvGrpSpPr>
      <p:grpSpPr>
        <a:xfrm>
          <a:off x="0" y="0"/>
          <a:ext cx="0" cy="0"/>
          <a:chOff x="0" y="0"/>
          <a:chExt cx="0" cy="0"/>
        </a:xfrm>
      </p:grpSpPr>
      <p:sp>
        <p:nvSpPr>
          <p:cNvPr id="7" name="Rectangle 6"/>
          <p:cNvSpPr/>
          <p:nvPr userDrawn="1"/>
        </p:nvSpPr>
        <p:spPr>
          <a:xfrm>
            <a:off x="3805" y="5009182"/>
            <a:ext cx="4931266" cy="2384645"/>
          </a:xfrm>
          <a:prstGeom prst="rect">
            <a:avLst/>
          </a:prstGeom>
          <a:solidFill>
            <a:schemeClr val="tx1">
              <a:lumMod val="40000"/>
              <a:lumOff val="60000"/>
            </a:schemeClr>
          </a:solidFill>
          <a:ln cmpd="sng">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1400" dirty="0">
              <a:solidFill>
                <a:schemeClr val="tx1">
                  <a:lumMod val="75000"/>
                </a:schemeClr>
              </a:solidFill>
              <a:latin typeface="Verdana" charset="0"/>
              <a:ea typeface="Verdana" charset="0"/>
              <a:cs typeface="Verdana" charset="0"/>
            </a:endParaRPr>
          </a:p>
        </p:txBody>
      </p:sp>
      <p:sp>
        <p:nvSpPr>
          <p:cNvPr id="8" name="Rectangle 7"/>
          <p:cNvSpPr/>
          <p:nvPr userDrawn="1"/>
        </p:nvSpPr>
        <p:spPr>
          <a:xfrm>
            <a:off x="17252" y="24024"/>
            <a:ext cx="12728575" cy="1880559"/>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62" dirty="0">
              <a:solidFill>
                <a:srgbClr val="C23D3D"/>
              </a:solidFill>
            </a:endParaRPr>
          </a:p>
        </p:txBody>
      </p:sp>
      <p:sp>
        <p:nvSpPr>
          <p:cNvPr id="13" name="Rectangle 12"/>
          <p:cNvSpPr/>
          <p:nvPr userDrawn="1"/>
        </p:nvSpPr>
        <p:spPr>
          <a:xfrm>
            <a:off x="97803" y="161185"/>
            <a:ext cx="2728632" cy="584775"/>
          </a:xfrm>
          <a:prstGeom prst="rect">
            <a:avLst/>
          </a:prstGeom>
        </p:spPr>
        <p:txBody>
          <a:bodyPr wrap="none">
            <a:spAutoFit/>
          </a:bodyPr>
          <a:lstStyle/>
          <a:p>
            <a:pPr marL="0" lvl="1"/>
            <a:r>
              <a:rPr lang="en-US" sz="3200" b="1" dirty="0">
                <a:solidFill>
                  <a:srgbClr val="0A2240"/>
                </a:solidFill>
                <a:effectLst/>
                <a:latin typeface="Verdana" charset="0"/>
                <a:ea typeface="Verdana" charset="0"/>
                <a:cs typeface="Verdana" charset="0"/>
              </a:rPr>
              <a:t>Let’s Apply</a:t>
            </a:r>
          </a:p>
        </p:txBody>
      </p:sp>
      <p:pic>
        <p:nvPicPr>
          <p:cNvPr id="16" name="Picture 15"/>
          <p:cNvPicPr>
            <a:picLocks noChangeAspect="1"/>
          </p:cNvPicPr>
          <p:nvPr userDrawn="1"/>
        </p:nvPicPr>
        <p:blipFill rotWithShape="1">
          <a:blip r:embed="rId2" cstate="print"/>
          <a:srcRect l="19245" r="18983"/>
          <a:stretch/>
        </p:blipFill>
        <p:spPr>
          <a:xfrm>
            <a:off x="1131139" y="1904583"/>
            <a:ext cx="2244071" cy="3104599"/>
          </a:xfrm>
          <a:prstGeom prst="rect">
            <a:avLst/>
          </a:prstGeom>
        </p:spPr>
      </p:pic>
      <p:sp>
        <p:nvSpPr>
          <p:cNvPr id="26" name="Text Placeholder 25"/>
          <p:cNvSpPr>
            <a:spLocks noGrp="1"/>
          </p:cNvSpPr>
          <p:nvPr>
            <p:ph type="body" sz="quarter" idx="10"/>
          </p:nvPr>
        </p:nvSpPr>
        <p:spPr>
          <a:xfrm>
            <a:off x="5356225" y="2351087"/>
            <a:ext cx="6857546" cy="4276735"/>
          </a:xfrm>
        </p:spPr>
        <p:txBody>
          <a:bodyPr/>
          <a:lstStyle/>
          <a:p>
            <a:pPr marL="294957" marR="0" lvl="0" indent="-294957" algn="l" defTabSz="914400" rtl="0" eaLnBrk="1" fontAlgn="base" latinLnBrk="0" hangingPunct="1">
              <a:lnSpc>
                <a:spcPct val="100000"/>
              </a:lnSpc>
              <a:spcBef>
                <a:spcPts val="2291"/>
              </a:spcBef>
              <a:spcAft>
                <a:spcPct val="0"/>
              </a:spcAft>
              <a:buClr>
                <a:srgbClr val="C23D3D"/>
              </a:buClr>
              <a:buSzTx/>
              <a:buFont typeface="Arial" pitchFamily="34" charset="0"/>
              <a:buNone/>
              <a:tabLst/>
              <a:defRPr/>
            </a:pPr>
            <a:r>
              <a:rPr lang="en-US"/>
              <a:t>Click to edit Master text styles</a:t>
            </a:r>
          </a:p>
        </p:txBody>
      </p:sp>
      <p:sp>
        <p:nvSpPr>
          <p:cNvPr id="27" name="Rectangle 26"/>
          <p:cNvSpPr/>
          <p:nvPr userDrawn="1"/>
        </p:nvSpPr>
        <p:spPr>
          <a:xfrm>
            <a:off x="7013027" y="3157386"/>
            <a:ext cx="5442060" cy="591370"/>
          </a:xfrm>
          <a:prstGeom prst="rect">
            <a:avLst/>
          </a:prstGeom>
          <a:noFill/>
          <a:ln cmpd="sng">
            <a:solidFill>
              <a:srgbClr val="0A224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2"/>
              </a:solidFill>
            </a:endParaRPr>
          </a:p>
        </p:txBody>
      </p:sp>
      <p:sp>
        <p:nvSpPr>
          <p:cNvPr id="28" name="TextBox 27"/>
          <p:cNvSpPr txBox="1"/>
          <p:nvPr userDrawn="1"/>
        </p:nvSpPr>
        <p:spPr>
          <a:xfrm>
            <a:off x="7013026" y="3283794"/>
            <a:ext cx="5442061" cy="338554"/>
          </a:xfrm>
          <a:prstGeom prst="rect">
            <a:avLst/>
          </a:prstGeom>
          <a:noFill/>
        </p:spPr>
        <p:txBody>
          <a:bodyPr wrap="square" rtlCol="0">
            <a:spAutoFit/>
          </a:bodyPr>
          <a:lstStyle/>
          <a:p>
            <a:r>
              <a:rPr lang="en-US" sz="1600" dirty="0"/>
              <a:t>Scenario</a:t>
            </a:r>
            <a:r>
              <a:rPr lang="en-US" sz="1600" baseline="0" dirty="0"/>
              <a:t> 1</a:t>
            </a:r>
            <a:endParaRPr lang="en-US" sz="1600" dirty="0"/>
          </a:p>
        </p:txBody>
      </p:sp>
      <p:sp>
        <p:nvSpPr>
          <p:cNvPr id="29" name="Rectangle 28"/>
          <p:cNvSpPr/>
          <p:nvPr userDrawn="1"/>
        </p:nvSpPr>
        <p:spPr>
          <a:xfrm>
            <a:off x="7013027" y="4596919"/>
            <a:ext cx="5442060" cy="591370"/>
          </a:xfrm>
          <a:prstGeom prst="rect">
            <a:avLst/>
          </a:prstGeom>
          <a:noFill/>
          <a:ln cmpd="sng">
            <a:solidFill>
              <a:srgbClr val="0A224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2"/>
              </a:solidFill>
            </a:endParaRPr>
          </a:p>
        </p:txBody>
      </p:sp>
      <p:sp>
        <p:nvSpPr>
          <p:cNvPr id="30" name="TextBox 29"/>
          <p:cNvSpPr txBox="1"/>
          <p:nvPr userDrawn="1"/>
        </p:nvSpPr>
        <p:spPr>
          <a:xfrm>
            <a:off x="7013026" y="4723327"/>
            <a:ext cx="5442061" cy="338554"/>
          </a:xfrm>
          <a:prstGeom prst="rect">
            <a:avLst/>
          </a:prstGeom>
          <a:noFill/>
        </p:spPr>
        <p:txBody>
          <a:bodyPr wrap="square" rtlCol="0">
            <a:spAutoFit/>
          </a:bodyPr>
          <a:lstStyle/>
          <a:p>
            <a:r>
              <a:rPr lang="en-US" sz="1600" dirty="0"/>
              <a:t>Scenario</a:t>
            </a:r>
            <a:r>
              <a:rPr lang="en-US" sz="1600" baseline="0" dirty="0"/>
              <a:t> 2</a:t>
            </a:r>
            <a:endParaRPr lang="en-US" sz="1600" dirty="0"/>
          </a:p>
        </p:txBody>
      </p:sp>
      <p:sp>
        <p:nvSpPr>
          <p:cNvPr id="31" name="Rectangle 30"/>
          <p:cNvSpPr/>
          <p:nvPr userDrawn="1"/>
        </p:nvSpPr>
        <p:spPr>
          <a:xfrm>
            <a:off x="7013027" y="6036452"/>
            <a:ext cx="5442060" cy="591370"/>
          </a:xfrm>
          <a:prstGeom prst="rect">
            <a:avLst/>
          </a:prstGeom>
          <a:noFill/>
          <a:ln cmpd="sng">
            <a:solidFill>
              <a:srgbClr val="0A224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2"/>
              </a:solidFill>
            </a:endParaRPr>
          </a:p>
        </p:txBody>
      </p:sp>
      <p:sp>
        <p:nvSpPr>
          <p:cNvPr id="32" name="TextBox 31"/>
          <p:cNvSpPr txBox="1"/>
          <p:nvPr userDrawn="1"/>
        </p:nvSpPr>
        <p:spPr>
          <a:xfrm>
            <a:off x="7013026" y="6162860"/>
            <a:ext cx="5442061" cy="338554"/>
          </a:xfrm>
          <a:prstGeom prst="rect">
            <a:avLst/>
          </a:prstGeom>
          <a:noFill/>
        </p:spPr>
        <p:txBody>
          <a:bodyPr wrap="square" rtlCol="0">
            <a:spAutoFit/>
          </a:bodyPr>
          <a:lstStyle/>
          <a:p>
            <a:r>
              <a:rPr lang="en-US" sz="1600" dirty="0"/>
              <a:t>Scenario</a:t>
            </a:r>
            <a:r>
              <a:rPr lang="en-US" sz="1600" baseline="0" dirty="0"/>
              <a:t> 3</a:t>
            </a:r>
            <a:endParaRPr lang="en-US" sz="1600" dirty="0"/>
          </a:p>
        </p:txBody>
      </p:sp>
      <p:sp>
        <p:nvSpPr>
          <p:cNvPr id="33" name="Oval 32"/>
          <p:cNvSpPr/>
          <p:nvPr userDrawn="1"/>
        </p:nvSpPr>
        <p:spPr>
          <a:xfrm>
            <a:off x="6051329" y="3158560"/>
            <a:ext cx="631077" cy="590196"/>
          </a:xfrm>
          <a:prstGeom prst="ellipse">
            <a:avLst/>
          </a:prstGeom>
          <a:solidFill>
            <a:srgbClr val="0A2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dirty="0">
                <a:solidFill>
                  <a:schemeClr val="bg2"/>
                </a:solidFill>
              </a:rPr>
              <a:t>1</a:t>
            </a:r>
          </a:p>
        </p:txBody>
      </p:sp>
      <p:sp>
        <p:nvSpPr>
          <p:cNvPr id="34" name="Oval 33"/>
          <p:cNvSpPr/>
          <p:nvPr userDrawn="1"/>
        </p:nvSpPr>
        <p:spPr>
          <a:xfrm>
            <a:off x="6051329" y="4598093"/>
            <a:ext cx="631077" cy="590196"/>
          </a:xfrm>
          <a:prstGeom prst="ellipse">
            <a:avLst/>
          </a:prstGeom>
          <a:solidFill>
            <a:srgbClr val="0A2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dirty="0">
                <a:solidFill>
                  <a:schemeClr val="bg2"/>
                </a:solidFill>
              </a:rPr>
              <a:t>2</a:t>
            </a:r>
          </a:p>
        </p:txBody>
      </p:sp>
      <p:sp>
        <p:nvSpPr>
          <p:cNvPr id="35" name="Oval 34"/>
          <p:cNvSpPr/>
          <p:nvPr userDrawn="1"/>
        </p:nvSpPr>
        <p:spPr>
          <a:xfrm>
            <a:off x="6051328" y="6037626"/>
            <a:ext cx="631077" cy="590196"/>
          </a:xfrm>
          <a:prstGeom prst="ellipse">
            <a:avLst/>
          </a:prstGeom>
          <a:solidFill>
            <a:srgbClr val="0A2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dirty="0">
                <a:solidFill>
                  <a:schemeClr val="bg2"/>
                </a:solidFill>
              </a:rPr>
              <a:t>3</a:t>
            </a:r>
          </a:p>
        </p:txBody>
      </p:sp>
      <p:sp>
        <p:nvSpPr>
          <p:cNvPr id="36" name="Rectangle 35"/>
          <p:cNvSpPr/>
          <p:nvPr userDrawn="1"/>
        </p:nvSpPr>
        <p:spPr>
          <a:xfrm>
            <a:off x="6048958" y="2419350"/>
            <a:ext cx="4020652" cy="338554"/>
          </a:xfrm>
          <a:prstGeom prst="rect">
            <a:avLst/>
          </a:prstGeom>
        </p:spPr>
        <p:txBody>
          <a:bodyPr wrap="none">
            <a:spAutoFit/>
          </a:bodyPr>
          <a:lstStyle/>
          <a:p>
            <a:pPr marL="0" lvl="1"/>
            <a:r>
              <a:rPr lang="en-US" sz="1600" b="1" dirty="0">
                <a:solidFill>
                  <a:srgbClr val="0A2240"/>
                </a:solidFill>
                <a:effectLst/>
                <a:latin typeface="Verdana" charset="0"/>
                <a:ea typeface="Verdana" charset="0"/>
                <a:cs typeface="Verdana" charset="0"/>
              </a:rPr>
              <a:t>What should the</a:t>
            </a:r>
            <a:r>
              <a:rPr lang="en-US" sz="1600" b="1" baseline="0" dirty="0">
                <a:solidFill>
                  <a:srgbClr val="0A2240"/>
                </a:solidFill>
                <a:effectLst/>
                <a:latin typeface="Verdana" charset="0"/>
                <a:ea typeface="Verdana" charset="0"/>
                <a:cs typeface="Verdana" charset="0"/>
              </a:rPr>
              <a:t> investigator do?</a:t>
            </a:r>
            <a:endParaRPr lang="en-US" sz="1600" b="1" dirty="0">
              <a:solidFill>
                <a:srgbClr val="0A2240"/>
              </a:solidFill>
              <a:effectLst/>
              <a:latin typeface="Verdana" charset="0"/>
              <a:ea typeface="Verdana" charset="0"/>
              <a:cs typeface="Verdana" charset="0"/>
            </a:endParaRPr>
          </a:p>
        </p:txBody>
      </p:sp>
      <p:sp>
        <p:nvSpPr>
          <p:cNvPr id="48" name="Text Placeholder 47"/>
          <p:cNvSpPr>
            <a:spLocks noGrp="1"/>
          </p:cNvSpPr>
          <p:nvPr>
            <p:ph type="body" sz="quarter" idx="11" hasCustomPrompt="1"/>
          </p:nvPr>
        </p:nvSpPr>
        <p:spPr>
          <a:xfrm>
            <a:off x="98425" y="5187950"/>
            <a:ext cx="4620532" cy="384721"/>
          </a:xfrm>
        </p:spPr>
        <p:txBody>
          <a:bodyPr/>
          <a:lstStyle>
            <a:lvl1pPr>
              <a:defRPr baseline="0"/>
            </a:lvl1pPr>
          </a:lstStyle>
          <a:p>
            <a:pPr marL="294957" marR="0" lvl="0" indent="-294957" algn="l" defTabSz="914400" rtl="0" eaLnBrk="1" fontAlgn="base" latinLnBrk="0" hangingPunct="1">
              <a:lnSpc>
                <a:spcPct val="100000"/>
              </a:lnSpc>
              <a:spcBef>
                <a:spcPts val="2291"/>
              </a:spcBef>
              <a:spcAft>
                <a:spcPct val="0"/>
              </a:spcAft>
              <a:buClr>
                <a:srgbClr val="C23D3D"/>
              </a:buClr>
              <a:buSzTx/>
              <a:buFont typeface="Arial" pitchFamily="34" charset="0"/>
              <a:buNone/>
              <a:tabLst/>
              <a:defRPr/>
            </a:pPr>
            <a:r>
              <a:rPr lang="en-US" dirty="0"/>
              <a:t>Scenario text</a:t>
            </a:r>
          </a:p>
        </p:txBody>
      </p:sp>
      <p:sp>
        <p:nvSpPr>
          <p:cNvPr id="50" name="Text Placeholder 49"/>
          <p:cNvSpPr>
            <a:spLocks noGrp="1"/>
          </p:cNvSpPr>
          <p:nvPr>
            <p:ph type="body" sz="quarter" idx="12" hasCustomPrompt="1"/>
          </p:nvPr>
        </p:nvSpPr>
        <p:spPr>
          <a:xfrm>
            <a:off x="97803" y="829169"/>
            <a:ext cx="11510962" cy="1064394"/>
          </a:xfrm>
        </p:spPr>
        <p:txBody>
          <a:bodyPr/>
          <a:lstStyle/>
          <a:p>
            <a:pPr marL="294957" marR="0" lvl="0" indent="-294957" algn="l" defTabSz="914400" rtl="0" eaLnBrk="1" fontAlgn="base" latinLnBrk="0" hangingPunct="1">
              <a:lnSpc>
                <a:spcPct val="100000"/>
              </a:lnSpc>
              <a:spcBef>
                <a:spcPts val="2291"/>
              </a:spcBef>
              <a:spcAft>
                <a:spcPct val="0"/>
              </a:spcAft>
              <a:buClr>
                <a:srgbClr val="C23D3D"/>
              </a:buClr>
              <a:buSzTx/>
              <a:buFont typeface="Arial" pitchFamily="34" charset="0"/>
              <a:buNone/>
              <a:tabLst/>
              <a:defRPr/>
            </a:pPr>
            <a:r>
              <a:rPr lang="en-US" dirty="0"/>
              <a:t>&lt;Intro&gt;</a:t>
            </a:r>
          </a:p>
          <a:p>
            <a:pPr marL="294957" marR="0" lvl="0" indent="-294957" algn="l" defTabSz="914400" rtl="0" eaLnBrk="1" fontAlgn="base" latinLnBrk="0" hangingPunct="1">
              <a:lnSpc>
                <a:spcPct val="100000"/>
              </a:lnSpc>
              <a:spcBef>
                <a:spcPts val="2291"/>
              </a:spcBef>
              <a:spcAft>
                <a:spcPct val="0"/>
              </a:spcAft>
              <a:buClr>
                <a:srgbClr val="C23D3D"/>
              </a:buClr>
              <a:buSzTx/>
              <a:buFont typeface="Arial" pitchFamily="34" charset="0"/>
              <a:buNone/>
              <a:tabLst/>
              <a:defRPr/>
            </a:pPr>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8_Title and Content">
    <p:spTree>
      <p:nvGrpSpPr>
        <p:cNvPr id="1" name=""/>
        <p:cNvGrpSpPr/>
        <p:nvPr/>
      </p:nvGrpSpPr>
      <p:grpSpPr>
        <a:xfrm>
          <a:off x="0" y="0"/>
          <a:ext cx="0" cy="0"/>
          <a:chOff x="0" y="0"/>
          <a:chExt cx="0" cy="0"/>
        </a:xfrm>
      </p:grpSpPr>
      <p:sp>
        <p:nvSpPr>
          <p:cNvPr id="7" name="Rectangle 6"/>
          <p:cNvSpPr/>
          <p:nvPr userDrawn="1"/>
        </p:nvSpPr>
        <p:spPr>
          <a:xfrm>
            <a:off x="3805" y="5009182"/>
            <a:ext cx="4931266" cy="2384645"/>
          </a:xfrm>
          <a:prstGeom prst="rect">
            <a:avLst/>
          </a:prstGeom>
          <a:solidFill>
            <a:schemeClr val="tx1">
              <a:lumMod val="40000"/>
              <a:lumOff val="60000"/>
            </a:schemeClr>
          </a:solidFill>
          <a:ln cmpd="sng">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400" dirty="0">
                <a:solidFill>
                  <a:schemeClr val="tx1">
                    <a:lumMod val="75000"/>
                  </a:schemeClr>
                </a:solidFill>
                <a:latin typeface="Verdana" charset="0"/>
                <a:ea typeface="Verdana" charset="0"/>
                <a:cs typeface="Verdana" charset="0"/>
              </a:rPr>
              <a:t>Dr. Karl is ….</a:t>
            </a:r>
          </a:p>
        </p:txBody>
      </p:sp>
      <p:sp>
        <p:nvSpPr>
          <p:cNvPr id="8" name="Rectangle 7"/>
          <p:cNvSpPr/>
          <p:nvPr userDrawn="1"/>
        </p:nvSpPr>
        <p:spPr>
          <a:xfrm>
            <a:off x="17252" y="24024"/>
            <a:ext cx="12728575" cy="1880559"/>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62" dirty="0">
              <a:solidFill>
                <a:srgbClr val="C23D3D"/>
              </a:solidFill>
            </a:endParaRPr>
          </a:p>
        </p:txBody>
      </p:sp>
      <p:sp>
        <p:nvSpPr>
          <p:cNvPr id="3" name="Rectangle 2"/>
          <p:cNvSpPr/>
          <p:nvPr userDrawn="1"/>
        </p:nvSpPr>
        <p:spPr>
          <a:xfrm>
            <a:off x="165494" y="855692"/>
            <a:ext cx="9972135" cy="830997"/>
          </a:xfrm>
          <a:prstGeom prst="rect">
            <a:avLst/>
          </a:prstGeom>
        </p:spPr>
        <p:txBody>
          <a:bodyPr wrap="square">
            <a:spAutoFit/>
          </a:bodyPr>
          <a:lstStyle/>
          <a:p>
            <a:pPr marL="0" lvl="1"/>
            <a:r>
              <a:rPr lang="en-US" sz="1600" b="1" dirty="0">
                <a:solidFill>
                  <a:srgbClr val="0A2240"/>
                </a:solidFill>
                <a:effectLst/>
                <a:latin typeface="Verdana" charset="0"/>
                <a:ea typeface="Verdana" charset="0"/>
                <a:cs typeface="Verdana" charset="0"/>
              </a:rPr>
              <a:t>&lt;Intro&gt;</a:t>
            </a:r>
          </a:p>
          <a:p>
            <a:pPr marL="0" lvl="1"/>
            <a:endParaRPr lang="en-US" sz="1600" b="1" dirty="0">
              <a:solidFill>
                <a:srgbClr val="0A2240"/>
              </a:solidFill>
              <a:effectLst/>
              <a:latin typeface="Verdana" charset="0"/>
              <a:ea typeface="Verdana" charset="0"/>
              <a:cs typeface="Verdana" charset="0"/>
            </a:endParaRPr>
          </a:p>
          <a:p>
            <a:pPr marL="0" lvl="1"/>
            <a:r>
              <a:rPr lang="en-US" sz="1600" b="1" dirty="0">
                <a:solidFill>
                  <a:srgbClr val="0A2240"/>
                </a:solidFill>
                <a:effectLst/>
                <a:latin typeface="Verdana" charset="0"/>
                <a:ea typeface="Verdana" charset="0"/>
                <a:cs typeface="Verdana" charset="0"/>
              </a:rPr>
              <a:t>Choose what</a:t>
            </a:r>
            <a:r>
              <a:rPr lang="en-US" sz="1600" b="1" baseline="0" dirty="0">
                <a:solidFill>
                  <a:srgbClr val="0A2240"/>
                </a:solidFill>
                <a:effectLst/>
                <a:latin typeface="Verdana" charset="0"/>
                <a:ea typeface="Verdana" charset="0"/>
                <a:cs typeface="Verdana" charset="0"/>
              </a:rPr>
              <a:t> the investigator should do next</a:t>
            </a:r>
            <a:endParaRPr lang="en-US" sz="1600" b="1" dirty="0">
              <a:solidFill>
                <a:srgbClr val="0A2240"/>
              </a:solidFill>
              <a:effectLst/>
              <a:latin typeface="Verdana" charset="0"/>
              <a:ea typeface="Verdana" charset="0"/>
              <a:cs typeface="Verdana" charset="0"/>
            </a:endParaRPr>
          </a:p>
        </p:txBody>
      </p:sp>
      <p:sp>
        <p:nvSpPr>
          <p:cNvPr id="13" name="Rectangle 12"/>
          <p:cNvSpPr/>
          <p:nvPr userDrawn="1"/>
        </p:nvSpPr>
        <p:spPr>
          <a:xfrm>
            <a:off x="51758" y="124045"/>
            <a:ext cx="2728632" cy="584775"/>
          </a:xfrm>
          <a:prstGeom prst="rect">
            <a:avLst/>
          </a:prstGeom>
        </p:spPr>
        <p:txBody>
          <a:bodyPr wrap="none">
            <a:spAutoFit/>
          </a:bodyPr>
          <a:lstStyle/>
          <a:p>
            <a:pPr marL="0" lvl="1"/>
            <a:r>
              <a:rPr lang="en-US" sz="3200" b="1" dirty="0">
                <a:solidFill>
                  <a:srgbClr val="0A2240"/>
                </a:solidFill>
                <a:effectLst/>
                <a:latin typeface="Verdana" charset="0"/>
                <a:ea typeface="Verdana" charset="0"/>
                <a:cs typeface="Verdana" charset="0"/>
              </a:rPr>
              <a:t>Let’s Apply</a:t>
            </a:r>
          </a:p>
        </p:txBody>
      </p:sp>
      <p:sp>
        <p:nvSpPr>
          <p:cNvPr id="17" name="Rectangle 16"/>
          <p:cNvSpPr/>
          <p:nvPr userDrawn="1"/>
        </p:nvSpPr>
        <p:spPr>
          <a:xfrm>
            <a:off x="7027698" y="3053030"/>
            <a:ext cx="5442060" cy="591370"/>
          </a:xfrm>
          <a:prstGeom prst="rect">
            <a:avLst/>
          </a:prstGeom>
          <a:noFill/>
          <a:ln cmpd="sng">
            <a:solidFill>
              <a:srgbClr val="0A224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2"/>
              </a:solidFill>
            </a:endParaRPr>
          </a:p>
        </p:txBody>
      </p:sp>
      <p:sp>
        <p:nvSpPr>
          <p:cNvPr id="18" name="TextBox 17"/>
          <p:cNvSpPr txBox="1"/>
          <p:nvPr userDrawn="1"/>
        </p:nvSpPr>
        <p:spPr>
          <a:xfrm>
            <a:off x="7027697" y="3179438"/>
            <a:ext cx="5442061" cy="338554"/>
          </a:xfrm>
          <a:prstGeom prst="rect">
            <a:avLst/>
          </a:prstGeom>
          <a:noFill/>
        </p:spPr>
        <p:txBody>
          <a:bodyPr wrap="square" rtlCol="0">
            <a:spAutoFit/>
          </a:bodyPr>
          <a:lstStyle/>
          <a:p>
            <a:r>
              <a:rPr lang="en-US" sz="1600" dirty="0"/>
              <a:t>Scenario</a:t>
            </a:r>
            <a:r>
              <a:rPr lang="en-US" sz="1600" baseline="0" dirty="0"/>
              <a:t> 1</a:t>
            </a:r>
            <a:endParaRPr lang="en-US" sz="1600" dirty="0"/>
          </a:p>
        </p:txBody>
      </p:sp>
      <p:sp>
        <p:nvSpPr>
          <p:cNvPr id="19" name="Rectangle 18"/>
          <p:cNvSpPr/>
          <p:nvPr userDrawn="1"/>
        </p:nvSpPr>
        <p:spPr>
          <a:xfrm>
            <a:off x="7027698" y="4492563"/>
            <a:ext cx="5442060" cy="591370"/>
          </a:xfrm>
          <a:prstGeom prst="rect">
            <a:avLst/>
          </a:prstGeom>
          <a:noFill/>
          <a:ln cmpd="sng">
            <a:solidFill>
              <a:srgbClr val="0A224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2"/>
              </a:solidFill>
            </a:endParaRPr>
          </a:p>
        </p:txBody>
      </p:sp>
      <p:sp>
        <p:nvSpPr>
          <p:cNvPr id="20" name="TextBox 19"/>
          <p:cNvSpPr txBox="1"/>
          <p:nvPr userDrawn="1"/>
        </p:nvSpPr>
        <p:spPr>
          <a:xfrm>
            <a:off x="7027697" y="4618971"/>
            <a:ext cx="5442061" cy="338554"/>
          </a:xfrm>
          <a:prstGeom prst="rect">
            <a:avLst/>
          </a:prstGeom>
          <a:noFill/>
        </p:spPr>
        <p:txBody>
          <a:bodyPr wrap="square" rtlCol="0">
            <a:spAutoFit/>
          </a:bodyPr>
          <a:lstStyle/>
          <a:p>
            <a:r>
              <a:rPr lang="en-US" sz="1600" dirty="0"/>
              <a:t>Scenario</a:t>
            </a:r>
            <a:r>
              <a:rPr lang="en-US" sz="1600" baseline="0" dirty="0"/>
              <a:t> 2</a:t>
            </a:r>
            <a:endParaRPr lang="en-US" sz="1600" dirty="0"/>
          </a:p>
        </p:txBody>
      </p:sp>
      <p:sp>
        <p:nvSpPr>
          <p:cNvPr id="21" name="Rectangle 20"/>
          <p:cNvSpPr/>
          <p:nvPr userDrawn="1"/>
        </p:nvSpPr>
        <p:spPr>
          <a:xfrm>
            <a:off x="7027698" y="5932096"/>
            <a:ext cx="5442060" cy="591370"/>
          </a:xfrm>
          <a:prstGeom prst="rect">
            <a:avLst/>
          </a:prstGeom>
          <a:noFill/>
          <a:ln cmpd="sng">
            <a:solidFill>
              <a:srgbClr val="0A224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2"/>
              </a:solidFill>
            </a:endParaRPr>
          </a:p>
        </p:txBody>
      </p:sp>
      <p:sp>
        <p:nvSpPr>
          <p:cNvPr id="22" name="TextBox 21"/>
          <p:cNvSpPr txBox="1"/>
          <p:nvPr userDrawn="1"/>
        </p:nvSpPr>
        <p:spPr>
          <a:xfrm>
            <a:off x="7027697" y="6058504"/>
            <a:ext cx="5442061" cy="338554"/>
          </a:xfrm>
          <a:prstGeom prst="rect">
            <a:avLst/>
          </a:prstGeom>
          <a:noFill/>
        </p:spPr>
        <p:txBody>
          <a:bodyPr wrap="square" rtlCol="0">
            <a:spAutoFit/>
          </a:bodyPr>
          <a:lstStyle/>
          <a:p>
            <a:r>
              <a:rPr lang="en-US" sz="1600" dirty="0"/>
              <a:t>Scenario</a:t>
            </a:r>
            <a:r>
              <a:rPr lang="en-US" sz="1600" baseline="0" dirty="0"/>
              <a:t> 3</a:t>
            </a:r>
            <a:endParaRPr lang="en-US" sz="1600" dirty="0"/>
          </a:p>
        </p:txBody>
      </p:sp>
      <p:sp>
        <p:nvSpPr>
          <p:cNvPr id="23" name="Oval 22"/>
          <p:cNvSpPr/>
          <p:nvPr userDrawn="1"/>
        </p:nvSpPr>
        <p:spPr>
          <a:xfrm>
            <a:off x="6066000" y="3054204"/>
            <a:ext cx="631077" cy="590196"/>
          </a:xfrm>
          <a:prstGeom prst="ellipse">
            <a:avLst/>
          </a:prstGeom>
          <a:solidFill>
            <a:srgbClr val="0A2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dirty="0">
                <a:solidFill>
                  <a:schemeClr val="bg2"/>
                </a:solidFill>
              </a:rPr>
              <a:t>1</a:t>
            </a:r>
          </a:p>
        </p:txBody>
      </p:sp>
      <p:sp>
        <p:nvSpPr>
          <p:cNvPr id="24" name="Oval 23"/>
          <p:cNvSpPr/>
          <p:nvPr userDrawn="1"/>
        </p:nvSpPr>
        <p:spPr>
          <a:xfrm>
            <a:off x="6066000" y="4493737"/>
            <a:ext cx="631077" cy="590196"/>
          </a:xfrm>
          <a:prstGeom prst="ellipse">
            <a:avLst/>
          </a:prstGeom>
          <a:solidFill>
            <a:srgbClr val="0A2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dirty="0">
                <a:solidFill>
                  <a:schemeClr val="bg2"/>
                </a:solidFill>
              </a:rPr>
              <a:t>2</a:t>
            </a:r>
          </a:p>
        </p:txBody>
      </p:sp>
      <p:sp>
        <p:nvSpPr>
          <p:cNvPr id="25" name="Oval 24"/>
          <p:cNvSpPr/>
          <p:nvPr userDrawn="1"/>
        </p:nvSpPr>
        <p:spPr>
          <a:xfrm>
            <a:off x="6065999" y="5933270"/>
            <a:ext cx="631077" cy="590196"/>
          </a:xfrm>
          <a:prstGeom prst="ellipse">
            <a:avLst/>
          </a:prstGeom>
          <a:solidFill>
            <a:srgbClr val="0A2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dirty="0">
                <a:solidFill>
                  <a:schemeClr val="bg2"/>
                </a:solidFill>
              </a:rPr>
              <a:t>3</a:t>
            </a:r>
          </a:p>
        </p:txBody>
      </p:sp>
      <p:sp>
        <p:nvSpPr>
          <p:cNvPr id="2" name="Rectangle 1"/>
          <p:cNvSpPr/>
          <p:nvPr userDrawn="1"/>
        </p:nvSpPr>
        <p:spPr>
          <a:xfrm>
            <a:off x="6063629" y="2314994"/>
            <a:ext cx="4020652" cy="338554"/>
          </a:xfrm>
          <a:prstGeom prst="rect">
            <a:avLst/>
          </a:prstGeom>
        </p:spPr>
        <p:txBody>
          <a:bodyPr wrap="none">
            <a:spAutoFit/>
          </a:bodyPr>
          <a:lstStyle/>
          <a:p>
            <a:pPr marL="0" lvl="1"/>
            <a:r>
              <a:rPr lang="en-US" sz="1600" b="1" dirty="0">
                <a:solidFill>
                  <a:srgbClr val="0A2240"/>
                </a:solidFill>
                <a:effectLst/>
                <a:latin typeface="Verdana" charset="0"/>
                <a:ea typeface="Verdana" charset="0"/>
                <a:cs typeface="Verdana" charset="0"/>
              </a:rPr>
              <a:t>What should the</a:t>
            </a:r>
            <a:r>
              <a:rPr lang="en-US" sz="1600" b="1" baseline="0" dirty="0">
                <a:solidFill>
                  <a:srgbClr val="0A2240"/>
                </a:solidFill>
                <a:effectLst/>
                <a:latin typeface="Verdana" charset="0"/>
                <a:ea typeface="Verdana" charset="0"/>
                <a:cs typeface="Verdana" charset="0"/>
              </a:rPr>
              <a:t> investigator do?</a:t>
            </a:r>
            <a:endParaRPr lang="en-US" sz="1600" b="1" dirty="0">
              <a:solidFill>
                <a:srgbClr val="0A2240"/>
              </a:solidFill>
              <a:effectLst/>
              <a:latin typeface="Verdana" charset="0"/>
              <a:ea typeface="Verdana" charset="0"/>
              <a:cs typeface="Verdana" charset="0"/>
            </a:endParaRPr>
          </a:p>
        </p:txBody>
      </p:sp>
      <p:pic>
        <p:nvPicPr>
          <p:cNvPr id="26" name="Picture 25"/>
          <p:cNvPicPr>
            <a:picLocks noChangeAspect="1"/>
          </p:cNvPicPr>
          <p:nvPr userDrawn="1"/>
        </p:nvPicPr>
        <p:blipFill>
          <a:blip r:embed="rId2" cstate="print"/>
          <a:stretch>
            <a:fillRect/>
          </a:stretch>
        </p:blipFill>
        <p:spPr>
          <a:xfrm>
            <a:off x="946585" y="1930411"/>
            <a:ext cx="2479021" cy="3052942"/>
          </a:xfrm>
          <a:prstGeom prst="rect">
            <a:avLst/>
          </a:prstGeom>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0_Title and Content">
    <p:spTree>
      <p:nvGrpSpPr>
        <p:cNvPr id="1" name=""/>
        <p:cNvGrpSpPr/>
        <p:nvPr/>
      </p:nvGrpSpPr>
      <p:grpSpPr>
        <a:xfrm>
          <a:off x="0" y="0"/>
          <a:ext cx="0" cy="0"/>
          <a:chOff x="0" y="0"/>
          <a:chExt cx="0" cy="0"/>
        </a:xfrm>
      </p:grpSpPr>
      <p:sp>
        <p:nvSpPr>
          <p:cNvPr id="7" name="Rectangle 6"/>
          <p:cNvSpPr/>
          <p:nvPr userDrawn="1"/>
        </p:nvSpPr>
        <p:spPr>
          <a:xfrm>
            <a:off x="3805" y="5009182"/>
            <a:ext cx="4931266" cy="2384645"/>
          </a:xfrm>
          <a:prstGeom prst="rect">
            <a:avLst/>
          </a:prstGeom>
          <a:solidFill>
            <a:schemeClr val="tx1">
              <a:lumMod val="40000"/>
              <a:lumOff val="60000"/>
            </a:schemeClr>
          </a:solidFill>
          <a:ln cmpd="sng">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400" dirty="0">
                <a:solidFill>
                  <a:schemeClr val="tx1">
                    <a:lumMod val="75000"/>
                  </a:schemeClr>
                </a:solidFill>
                <a:latin typeface="Verdana" charset="0"/>
                <a:ea typeface="Verdana" charset="0"/>
                <a:cs typeface="Verdana" charset="0"/>
              </a:rPr>
              <a:t>Dr. Karl is ….</a:t>
            </a:r>
          </a:p>
        </p:txBody>
      </p:sp>
      <p:sp>
        <p:nvSpPr>
          <p:cNvPr id="8" name="Rectangle 7"/>
          <p:cNvSpPr/>
          <p:nvPr userDrawn="1"/>
        </p:nvSpPr>
        <p:spPr>
          <a:xfrm>
            <a:off x="17252" y="24024"/>
            <a:ext cx="12728575" cy="1880559"/>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62" dirty="0">
              <a:solidFill>
                <a:srgbClr val="C23D3D"/>
              </a:solidFill>
            </a:endParaRPr>
          </a:p>
        </p:txBody>
      </p:sp>
      <p:sp>
        <p:nvSpPr>
          <p:cNvPr id="3" name="Rectangle 2"/>
          <p:cNvSpPr/>
          <p:nvPr userDrawn="1"/>
        </p:nvSpPr>
        <p:spPr>
          <a:xfrm>
            <a:off x="165494" y="855692"/>
            <a:ext cx="9972135" cy="830997"/>
          </a:xfrm>
          <a:prstGeom prst="rect">
            <a:avLst/>
          </a:prstGeom>
        </p:spPr>
        <p:txBody>
          <a:bodyPr wrap="square">
            <a:spAutoFit/>
          </a:bodyPr>
          <a:lstStyle/>
          <a:p>
            <a:pPr marL="0" lvl="1"/>
            <a:r>
              <a:rPr lang="en-US" sz="1600" b="1" dirty="0">
                <a:solidFill>
                  <a:srgbClr val="0A2240"/>
                </a:solidFill>
                <a:effectLst/>
                <a:latin typeface="Verdana" charset="0"/>
                <a:ea typeface="Verdana" charset="0"/>
                <a:cs typeface="Verdana" charset="0"/>
              </a:rPr>
              <a:t>&lt;Intro&gt;</a:t>
            </a:r>
          </a:p>
          <a:p>
            <a:pPr marL="0" lvl="1"/>
            <a:endParaRPr lang="en-US" sz="1600" b="1" dirty="0">
              <a:solidFill>
                <a:srgbClr val="0A2240"/>
              </a:solidFill>
              <a:effectLst/>
              <a:latin typeface="Verdana" charset="0"/>
              <a:ea typeface="Verdana" charset="0"/>
              <a:cs typeface="Verdana" charset="0"/>
            </a:endParaRPr>
          </a:p>
          <a:p>
            <a:pPr marL="0" lvl="1"/>
            <a:r>
              <a:rPr lang="en-US" sz="1600" b="1" dirty="0">
                <a:solidFill>
                  <a:srgbClr val="0A2240"/>
                </a:solidFill>
                <a:effectLst/>
                <a:latin typeface="Verdana" charset="0"/>
                <a:ea typeface="Verdana" charset="0"/>
                <a:cs typeface="Verdana" charset="0"/>
              </a:rPr>
              <a:t>Choose what</a:t>
            </a:r>
            <a:r>
              <a:rPr lang="en-US" sz="1600" b="1" baseline="0" dirty="0">
                <a:solidFill>
                  <a:srgbClr val="0A2240"/>
                </a:solidFill>
                <a:effectLst/>
                <a:latin typeface="Verdana" charset="0"/>
                <a:ea typeface="Verdana" charset="0"/>
                <a:cs typeface="Verdana" charset="0"/>
              </a:rPr>
              <a:t> the investigator should do next</a:t>
            </a:r>
            <a:endParaRPr lang="en-US" sz="1600" b="1" dirty="0">
              <a:solidFill>
                <a:srgbClr val="0A2240"/>
              </a:solidFill>
              <a:effectLst/>
              <a:latin typeface="Verdana" charset="0"/>
              <a:ea typeface="Verdana" charset="0"/>
              <a:cs typeface="Verdana" charset="0"/>
            </a:endParaRPr>
          </a:p>
        </p:txBody>
      </p:sp>
      <p:sp>
        <p:nvSpPr>
          <p:cNvPr id="13" name="Rectangle 12"/>
          <p:cNvSpPr/>
          <p:nvPr userDrawn="1"/>
        </p:nvSpPr>
        <p:spPr>
          <a:xfrm>
            <a:off x="51758" y="124045"/>
            <a:ext cx="2728632" cy="584775"/>
          </a:xfrm>
          <a:prstGeom prst="rect">
            <a:avLst/>
          </a:prstGeom>
        </p:spPr>
        <p:txBody>
          <a:bodyPr wrap="none">
            <a:spAutoFit/>
          </a:bodyPr>
          <a:lstStyle/>
          <a:p>
            <a:pPr marL="0" lvl="1"/>
            <a:r>
              <a:rPr lang="en-US" sz="3200" b="1" dirty="0">
                <a:solidFill>
                  <a:srgbClr val="0A2240"/>
                </a:solidFill>
                <a:effectLst/>
                <a:latin typeface="Verdana" charset="0"/>
                <a:ea typeface="Verdana" charset="0"/>
                <a:cs typeface="Verdana" charset="0"/>
              </a:rPr>
              <a:t>Let’s Apply</a:t>
            </a:r>
          </a:p>
        </p:txBody>
      </p:sp>
      <p:sp>
        <p:nvSpPr>
          <p:cNvPr id="17" name="Rectangle 16"/>
          <p:cNvSpPr/>
          <p:nvPr userDrawn="1"/>
        </p:nvSpPr>
        <p:spPr>
          <a:xfrm>
            <a:off x="7027698" y="3053030"/>
            <a:ext cx="5442060" cy="591370"/>
          </a:xfrm>
          <a:prstGeom prst="rect">
            <a:avLst/>
          </a:prstGeom>
          <a:noFill/>
          <a:ln cmpd="sng">
            <a:solidFill>
              <a:srgbClr val="0A224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2"/>
              </a:solidFill>
            </a:endParaRPr>
          </a:p>
        </p:txBody>
      </p:sp>
      <p:sp>
        <p:nvSpPr>
          <p:cNvPr id="18" name="TextBox 17"/>
          <p:cNvSpPr txBox="1"/>
          <p:nvPr userDrawn="1"/>
        </p:nvSpPr>
        <p:spPr>
          <a:xfrm>
            <a:off x="7027697" y="3179438"/>
            <a:ext cx="5442061" cy="338554"/>
          </a:xfrm>
          <a:prstGeom prst="rect">
            <a:avLst/>
          </a:prstGeom>
          <a:noFill/>
        </p:spPr>
        <p:txBody>
          <a:bodyPr wrap="square" rtlCol="0">
            <a:spAutoFit/>
          </a:bodyPr>
          <a:lstStyle/>
          <a:p>
            <a:r>
              <a:rPr lang="en-US" sz="1600" dirty="0"/>
              <a:t>Scenario</a:t>
            </a:r>
            <a:r>
              <a:rPr lang="en-US" sz="1600" baseline="0" dirty="0"/>
              <a:t> 1</a:t>
            </a:r>
            <a:endParaRPr lang="en-US" sz="1600" dirty="0"/>
          </a:p>
        </p:txBody>
      </p:sp>
      <p:sp>
        <p:nvSpPr>
          <p:cNvPr id="19" name="Rectangle 18"/>
          <p:cNvSpPr/>
          <p:nvPr userDrawn="1"/>
        </p:nvSpPr>
        <p:spPr>
          <a:xfrm>
            <a:off x="7027698" y="4492563"/>
            <a:ext cx="5442060" cy="591370"/>
          </a:xfrm>
          <a:prstGeom prst="rect">
            <a:avLst/>
          </a:prstGeom>
          <a:noFill/>
          <a:ln cmpd="sng">
            <a:solidFill>
              <a:srgbClr val="0A224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2"/>
              </a:solidFill>
            </a:endParaRPr>
          </a:p>
        </p:txBody>
      </p:sp>
      <p:sp>
        <p:nvSpPr>
          <p:cNvPr id="20" name="TextBox 19"/>
          <p:cNvSpPr txBox="1"/>
          <p:nvPr userDrawn="1"/>
        </p:nvSpPr>
        <p:spPr>
          <a:xfrm>
            <a:off x="7027697" y="4618971"/>
            <a:ext cx="5442061" cy="338554"/>
          </a:xfrm>
          <a:prstGeom prst="rect">
            <a:avLst/>
          </a:prstGeom>
          <a:noFill/>
        </p:spPr>
        <p:txBody>
          <a:bodyPr wrap="square" rtlCol="0">
            <a:spAutoFit/>
          </a:bodyPr>
          <a:lstStyle/>
          <a:p>
            <a:r>
              <a:rPr lang="en-US" sz="1600" dirty="0"/>
              <a:t>Scenario</a:t>
            </a:r>
            <a:r>
              <a:rPr lang="en-US" sz="1600" baseline="0" dirty="0"/>
              <a:t> 2</a:t>
            </a:r>
            <a:endParaRPr lang="en-US" sz="1600" dirty="0"/>
          </a:p>
        </p:txBody>
      </p:sp>
      <p:sp>
        <p:nvSpPr>
          <p:cNvPr id="21" name="Rectangle 20"/>
          <p:cNvSpPr/>
          <p:nvPr userDrawn="1"/>
        </p:nvSpPr>
        <p:spPr>
          <a:xfrm>
            <a:off x="7027698" y="5932096"/>
            <a:ext cx="5442060" cy="591370"/>
          </a:xfrm>
          <a:prstGeom prst="rect">
            <a:avLst/>
          </a:prstGeom>
          <a:noFill/>
          <a:ln cmpd="sng">
            <a:solidFill>
              <a:srgbClr val="0A224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2"/>
              </a:solidFill>
            </a:endParaRPr>
          </a:p>
        </p:txBody>
      </p:sp>
      <p:sp>
        <p:nvSpPr>
          <p:cNvPr id="22" name="TextBox 21"/>
          <p:cNvSpPr txBox="1"/>
          <p:nvPr userDrawn="1"/>
        </p:nvSpPr>
        <p:spPr>
          <a:xfrm>
            <a:off x="7027697" y="6058504"/>
            <a:ext cx="5442061" cy="338554"/>
          </a:xfrm>
          <a:prstGeom prst="rect">
            <a:avLst/>
          </a:prstGeom>
          <a:noFill/>
        </p:spPr>
        <p:txBody>
          <a:bodyPr wrap="square" rtlCol="0">
            <a:spAutoFit/>
          </a:bodyPr>
          <a:lstStyle/>
          <a:p>
            <a:r>
              <a:rPr lang="en-US" sz="1600" dirty="0"/>
              <a:t>Scenario</a:t>
            </a:r>
            <a:r>
              <a:rPr lang="en-US" sz="1600" baseline="0" dirty="0"/>
              <a:t> 3</a:t>
            </a:r>
            <a:endParaRPr lang="en-US" sz="1600" dirty="0"/>
          </a:p>
        </p:txBody>
      </p:sp>
      <p:sp>
        <p:nvSpPr>
          <p:cNvPr id="23" name="Oval 22"/>
          <p:cNvSpPr/>
          <p:nvPr userDrawn="1"/>
        </p:nvSpPr>
        <p:spPr>
          <a:xfrm>
            <a:off x="6066000" y="3054204"/>
            <a:ext cx="631077" cy="590196"/>
          </a:xfrm>
          <a:prstGeom prst="ellipse">
            <a:avLst/>
          </a:prstGeom>
          <a:solidFill>
            <a:srgbClr val="0A2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dirty="0">
                <a:solidFill>
                  <a:schemeClr val="bg2"/>
                </a:solidFill>
              </a:rPr>
              <a:t>1</a:t>
            </a:r>
          </a:p>
        </p:txBody>
      </p:sp>
      <p:sp>
        <p:nvSpPr>
          <p:cNvPr id="24" name="Oval 23"/>
          <p:cNvSpPr/>
          <p:nvPr userDrawn="1"/>
        </p:nvSpPr>
        <p:spPr>
          <a:xfrm>
            <a:off x="6066000" y="4493737"/>
            <a:ext cx="631077" cy="590196"/>
          </a:xfrm>
          <a:prstGeom prst="ellipse">
            <a:avLst/>
          </a:prstGeom>
          <a:solidFill>
            <a:srgbClr val="0A2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dirty="0">
                <a:solidFill>
                  <a:schemeClr val="bg2"/>
                </a:solidFill>
              </a:rPr>
              <a:t>2</a:t>
            </a:r>
          </a:p>
        </p:txBody>
      </p:sp>
      <p:sp>
        <p:nvSpPr>
          <p:cNvPr id="25" name="Oval 24"/>
          <p:cNvSpPr/>
          <p:nvPr userDrawn="1"/>
        </p:nvSpPr>
        <p:spPr>
          <a:xfrm>
            <a:off x="6065999" y="5933270"/>
            <a:ext cx="631077" cy="590196"/>
          </a:xfrm>
          <a:prstGeom prst="ellipse">
            <a:avLst/>
          </a:prstGeom>
          <a:solidFill>
            <a:srgbClr val="0A2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dirty="0">
                <a:solidFill>
                  <a:schemeClr val="bg2"/>
                </a:solidFill>
              </a:rPr>
              <a:t>3</a:t>
            </a:r>
          </a:p>
        </p:txBody>
      </p:sp>
      <p:sp>
        <p:nvSpPr>
          <p:cNvPr id="2" name="Rectangle 1"/>
          <p:cNvSpPr/>
          <p:nvPr userDrawn="1"/>
        </p:nvSpPr>
        <p:spPr>
          <a:xfrm>
            <a:off x="6063629" y="2314994"/>
            <a:ext cx="4020652" cy="338554"/>
          </a:xfrm>
          <a:prstGeom prst="rect">
            <a:avLst/>
          </a:prstGeom>
        </p:spPr>
        <p:txBody>
          <a:bodyPr wrap="none">
            <a:spAutoFit/>
          </a:bodyPr>
          <a:lstStyle/>
          <a:p>
            <a:pPr marL="0" lvl="1"/>
            <a:r>
              <a:rPr lang="en-US" sz="1600" b="1" dirty="0">
                <a:solidFill>
                  <a:srgbClr val="0A2240"/>
                </a:solidFill>
                <a:effectLst/>
                <a:latin typeface="Verdana" charset="0"/>
                <a:ea typeface="Verdana" charset="0"/>
                <a:cs typeface="Verdana" charset="0"/>
              </a:rPr>
              <a:t>What should the</a:t>
            </a:r>
            <a:r>
              <a:rPr lang="en-US" sz="1600" b="1" baseline="0" dirty="0">
                <a:solidFill>
                  <a:srgbClr val="0A2240"/>
                </a:solidFill>
                <a:effectLst/>
                <a:latin typeface="Verdana" charset="0"/>
                <a:ea typeface="Verdana" charset="0"/>
                <a:cs typeface="Verdana" charset="0"/>
              </a:rPr>
              <a:t> investigator do?</a:t>
            </a:r>
            <a:endParaRPr lang="en-US" sz="1600" b="1" dirty="0">
              <a:solidFill>
                <a:srgbClr val="0A2240"/>
              </a:solidFill>
              <a:effectLst/>
              <a:latin typeface="Verdana" charset="0"/>
              <a:ea typeface="Verdana" charset="0"/>
              <a:cs typeface="Verdana" charset="0"/>
            </a:endParaRPr>
          </a:p>
        </p:txBody>
      </p:sp>
      <p:pic>
        <p:nvPicPr>
          <p:cNvPr id="5" name="Picture 4"/>
          <p:cNvPicPr>
            <a:picLocks noChangeAspect="1"/>
          </p:cNvPicPr>
          <p:nvPr userDrawn="1"/>
        </p:nvPicPr>
        <p:blipFill>
          <a:blip r:embed="rId2" cstate="print"/>
          <a:stretch>
            <a:fillRect/>
          </a:stretch>
        </p:blipFill>
        <p:spPr>
          <a:xfrm>
            <a:off x="1434388" y="1920196"/>
            <a:ext cx="1941858" cy="3079329"/>
          </a:xfrm>
          <a:prstGeom prst="rect">
            <a:avLst/>
          </a:prstGeom>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1_Title and Content">
    <p:spTree>
      <p:nvGrpSpPr>
        <p:cNvPr id="1" name=""/>
        <p:cNvGrpSpPr/>
        <p:nvPr/>
      </p:nvGrpSpPr>
      <p:grpSpPr>
        <a:xfrm>
          <a:off x="0" y="0"/>
          <a:ext cx="0" cy="0"/>
          <a:chOff x="0" y="0"/>
          <a:chExt cx="0" cy="0"/>
        </a:xfrm>
      </p:grpSpPr>
      <p:sp>
        <p:nvSpPr>
          <p:cNvPr id="7" name="Rectangle 6"/>
          <p:cNvSpPr/>
          <p:nvPr userDrawn="1"/>
        </p:nvSpPr>
        <p:spPr>
          <a:xfrm>
            <a:off x="3805" y="5009182"/>
            <a:ext cx="4931266" cy="2384645"/>
          </a:xfrm>
          <a:prstGeom prst="rect">
            <a:avLst/>
          </a:prstGeom>
          <a:solidFill>
            <a:schemeClr val="tx1">
              <a:lumMod val="40000"/>
              <a:lumOff val="60000"/>
            </a:schemeClr>
          </a:solidFill>
          <a:ln cmpd="sng">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400" dirty="0">
                <a:solidFill>
                  <a:schemeClr val="tx1">
                    <a:lumMod val="75000"/>
                  </a:schemeClr>
                </a:solidFill>
                <a:latin typeface="Verdana" charset="0"/>
                <a:ea typeface="Verdana" charset="0"/>
                <a:cs typeface="Verdana" charset="0"/>
              </a:rPr>
              <a:t>Dr. Karl is ….</a:t>
            </a:r>
          </a:p>
        </p:txBody>
      </p:sp>
      <p:sp>
        <p:nvSpPr>
          <p:cNvPr id="8" name="Rectangle 7"/>
          <p:cNvSpPr/>
          <p:nvPr userDrawn="1"/>
        </p:nvSpPr>
        <p:spPr>
          <a:xfrm>
            <a:off x="17252" y="24024"/>
            <a:ext cx="12728575" cy="1880559"/>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62" dirty="0">
              <a:solidFill>
                <a:srgbClr val="C23D3D"/>
              </a:solidFill>
            </a:endParaRPr>
          </a:p>
        </p:txBody>
      </p:sp>
      <p:sp>
        <p:nvSpPr>
          <p:cNvPr id="3" name="Rectangle 2"/>
          <p:cNvSpPr/>
          <p:nvPr userDrawn="1"/>
        </p:nvSpPr>
        <p:spPr>
          <a:xfrm>
            <a:off x="165494" y="855692"/>
            <a:ext cx="9972135" cy="830997"/>
          </a:xfrm>
          <a:prstGeom prst="rect">
            <a:avLst/>
          </a:prstGeom>
        </p:spPr>
        <p:txBody>
          <a:bodyPr wrap="square">
            <a:spAutoFit/>
          </a:bodyPr>
          <a:lstStyle/>
          <a:p>
            <a:pPr marL="0" lvl="1"/>
            <a:r>
              <a:rPr lang="en-US" sz="1600" b="1" dirty="0">
                <a:solidFill>
                  <a:srgbClr val="0A2240"/>
                </a:solidFill>
                <a:effectLst/>
                <a:latin typeface="Verdana" charset="0"/>
                <a:ea typeface="Verdana" charset="0"/>
                <a:cs typeface="Verdana" charset="0"/>
              </a:rPr>
              <a:t>&lt;Intro&gt;</a:t>
            </a:r>
          </a:p>
          <a:p>
            <a:pPr marL="0" lvl="1"/>
            <a:endParaRPr lang="en-US" sz="1600" b="1" dirty="0">
              <a:solidFill>
                <a:srgbClr val="0A2240"/>
              </a:solidFill>
              <a:effectLst/>
              <a:latin typeface="Verdana" charset="0"/>
              <a:ea typeface="Verdana" charset="0"/>
              <a:cs typeface="Verdana" charset="0"/>
            </a:endParaRPr>
          </a:p>
          <a:p>
            <a:pPr marL="0" lvl="1"/>
            <a:r>
              <a:rPr lang="en-US" sz="1600" b="1" dirty="0">
                <a:solidFill>
                  <a:srgbClr val="0A2240"/>
                </a:solidFill>
                <a:effectLst/>
                <a:latin typeface="Verdana" charset="0"/>
                <a:ea typeface="Verdana" charset="0"/>
                <a:cs typeface="Verdana" charset="0"/>
              </a:rPr>
              <a:t>Choose what</a:t>
            </a:r>
            <a:r>
              <a:rPr lang="en-US" sz="1600" b="1" baseline="0" dirty="0">
                <a:solidFill>
                  <a:srgbClr val="0A2240"/>
                </a:solidFill>
                <a:effectLst/>
                <a:latin typeface="Verdana" charset="0"/>
                <a:ea typeface="Verdana" charset="0"/>
                <a:cs typeface="Verdana" charset="0"/>
              </a:rPr>
              <a:t> the investigator should do next</a:t>
            </a:r>
            <a:endParaRPr lang="en-US" sz="1600" b="1" dirty="0">
              <a:solidFill>
                <a:srgbClr val="0A2240"/>
              </a:solidFill>
              <a:effectLst/>
              <a:latin typeface="Verdana" charset="0"/>
              <a:ea typeface="Verdana" charset="0"/>
              <a:cs typeface="Verdana" charset="0"/>
            </a:endParaRPr>
          </a:p>
        </p:txBody>
      </p:sp>
      <p:sp>
        <p:nvSpPr>
          <p:cNvPr id="13" name="Rectangle 12"/>
          <p:cNvSpPr/>
          <p:nvPr userDrawn="1"/>
        </p:nvSpPr>
        <p:spPr>
          <a:xfrm>
            <a:off x="51758" y="124045"/>
            <a:ext cx="2728632" cy="584775"/>
          </a:xfrm>
          <a:prstGeom prst="rect">
            <a:avLst/>
          </a:prstGeom>
        </p:spPr>
        <p:txBody>
          <a:bodyPr wrap="none">
            <a:spAutoFit/>
          </a:bodyPr>
          <a:lstStyle/>
          <a:p>
            <a:pPr marL="0" lvl="1"/>
            <a:r>
              <a:rPr lang="en-US" sz="3200" b="1" dirty="0">
                <a:solidFill>
                  <a:srgbClr val="0A2240"/>
                </a:solidFill>
                <a:effectLst/>
                <a:latin typeface="Verdana" charset="0"/>
                <a:ea typeface="Verdana" charset="0"/>
                <a:cs typeface="Verdana" charset="0"/>
              </a:rPr>
              <a:t>Let’s Apply</a:t>
            </a:r>
          </a:p>
        </p:txBody>
      </p:sp>
      <p:sp>
        <p:nvSpPr>
          <p:cNvPr id="17" name="Rectangle 16"/>
          <p:cNvSpPr/>
          <p:nvPr userDrawn="1"/>
        </p:nvSpPr>
        <p:spPr>
          <a:xfrm>
            <a:off x="7027698" y="3053030"/>
            <a:ext cx="5442060" cy="591370"/>
          </a:xfrm>
          <a:prstGeom prst="rect">
            <a:avLst/>
          </a:prstGeom>
          <a:noFill/>
          <a:ln cmpd="sng">
            <a:solidFill>
              <a:srgbClr val="0A224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2"/>
              </a:solidFill>
            </a:endParaRPr>
          </a:p>
        </p:txBody>
      </p:sp>
      <p:sp>
        <p:nvSpPr>
          <p:cNvPr id="18" name="TextBox 17"/>
          <p:cNvSpPr txBox="1"/>
          <p:nvPr userDrawn="1"/>
        </p:nvSpPr>
        <p:spPr>
          <a:xfrm>
            <a:off x="7027697" y="3179438"/>
            <a:ext cx="5442061" cy="338554"/>
          </a:xfrm>
          <a:prstGeom prst="rect">
            <a:avLst/>
          </a:prstGeom>
          <a:noFill/>
        </p:spPr>
        <p:txBody>
          <a:bodyPr wrap="square" rtlCol="0">
            <a:spAutoFit/>
          </a:bodyPr>
          <a:lstStyle/>
          <a:p>
            <a:r>
              <a:rPr lang="en-US" sz="1600" dirty="0"/>
              <a:t>Scenario</a:t>
            </a:r>
            <a:r>
              <a:rPr lang="en-US" sz="1600" baseline="0" dirty="0"/>
              <a:t> 1</a:t>
            </a:r>
            <a:endParaRPr lang="en-US" sz="1600" dirty="0"/>
          </a:p>
        </p:txBody>
      </p:sp>
      <p:sp>
        <p:nvSpPr>
          <p:cNvPr id="19" name="Rectangle 18"/>
          <p:cNvSpPr/>
          <p:nvPr userDrawn="1"/>
        </p:nvSpPr>
        <p:spPr>
          <a:xfrm>
            <a:off x="7027698" y="4492563"/>
            <a:ext cx="5442060" cy="591370"/>
          </a:xfrm>
          <a:prstGeom prst="rect">
            <a:avLst/>
          </a:prstGeom>
          <a:noFill/>
          <a:ln cmpd="sng">
            <a:solidFill>
              <a:srgbClr val="0A224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2"/>
              </a:solidFill>
            </a:endParaRPr>
          </a:p>
        </p:txBody>
      </p:sp>
      <p:sp>
        <p:nvSpPr>
          <p:cNvPr id="20" name="TextBox 19"/>
          <p:cNvSpPr txBox="1"/>
          <p:nvPr userDrawn="1"/>
        </p:nvSpPr>
        <p:spPr>
          <a:xfrm>
            <a:off x="7027697" y="4618971"/>
            <a:ext cx="5442061" cy="338554"/>
          </a:xfrm>
          <a:prstGeom prst="rect">
            <a:avLst/>
          </a:prstGeom>
          <a:noFill/>
        </p:spPr>
        <p:txBody>
          <a:bodyPr wrap="square" rtlCol="0">
            <a:spAutoFit/>
          </a:bodyPr>
          <a:lstStyle/>
          <a:p>
            <a:r>
              <a:rPr lang="en-US" sz="1600" dirty="0"/>
              <a:t>Scenario</a:t>
            </a:r>
            <a:r>
              <a:rPr lang="en-US" sz="1600" baseline="0" dirty="0"/>
              <a:t> 2</a:t>
            </a:r>
            <a:endParaRPr lang="en-US" sz="1600" dirty="0"/>
          </a:p>
        </p:txBody>
      </p:sp>
      <p:sp>
        <p:nvSpPr>
          <p:cNvPr id="21" name="Rectangle 20"/>
          <p:cNvSpPr/>
          <p:nvPr userDrawn="1"/>
        </p:nvSpPr>
        <p:spPr>
          <a:xfrm>
            <a:off x="7027698" y="5932096"/>
            <a:ext cx="5442060" cy="591370"/>
          </a:xfrm>
          <a:prstGeom prst="rect">
            <a:avLst/>
          </a:prstGeom>
          <a:noFill/>
          <a:ln cmpd="sng">
            <a:solidFill>
              <a:srgbClr val="0A224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2"/>
              </a:solidFill>
            </a:endParaRPr>
          </a:p>
        </p:txBody>
      </p:sp>
      <p:sp>
        <p:nvSpPr>
          <p:cNvPr id="22" name="TextBox 21"/>
          <p:cNvSpPr txBox="1"/>
          <p:nvPr userDrawn="1"/>
        </p:nvSpPr>
        <p:spPr>
          <a:xfrm>
            <a:off x="7027697" y="6058504"/>
            <a:ext cx="5442061" cy="338554"/>
          </a:xfrm>
          <a:prstGeom prst="rect">
            <a:avLst/>
          </a:prstGeom>
          <a:noFill/>
        </p:spPr>
        <p:txBody>
          <a:bodyPr wrap="square" rtlCol="0">
            <a:spAutoFit/>
          </a:bodyPr>
          <a:lstStyle/>
          <a:p>
            <a:r>
              <a:rPr lang="en-US" sz="1600" dirty="0"/>
              <a:t>Scenario</a:t>
            </a:r>
            <a:r>
              <a:rPr lang="en-US" sz="1600" baseline="0" dirty="0"/>
              <a:t> 3</a:t>
            </a:r>
            <a:endParaRPr lang="en-US" sz="1600" dirty="0"/>
          </a:p>
        </p:txBody>
      </p:sp>
      <p:sp>
        <p:nvSpPr>
          <p:cNvPr id="23" name="Oval 22"/>
          <p:cNvSpPr/>
          <p:nvPr userDrawn="1"/>
        </p:nvSpPr>
        <p:spPr>
          <a:xfrm>
            <a:off x="6066000" y="3054204"/>
            <a:ext cx="631077" cy="590196"/>
          </a:xfrm>
          <a:prstGeom prst="ellipse">
            <a:avLst/>
          </a:prstGeom>
          <a:solidFill>
            <a:srgbClr val="0A2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dirty="0">
                <a:solidFill>
                  <a:schemeClr val="bg2"/>
                </a:solidFill>
              </a:rPr>
              <a:t>1</a:t>
            </a:r>
          </a:p>
        </p:txBody>
      </p:sp>
      <p:sp>
        <p:nvSpPr>
          <p:cNvPr id="24" name="Oval 23"/>
          <p:cNvSpPr/>
          <p:nvPr userDrawn="1"/>
        </p:nvSpPr>
        <p:spPr>
          <a:xfrm>
            <a:off x="6066000" y="4493737"/>
            <a:ext cx="631077" cy="590196"/>
          </a:xfrm>
          <a:prstGeom prst="ellipse">
            <a:avLst/>
          </a:prstGeom>
          <a:solidFill>
            <a:srgbClr val="0A2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dirty="0">
                <a:solidFill>
                  <a:schemeClr val="bg2"/>
                </a:solidFill>
              </a:rPr>
              <a:t>2</a:t>
            </a:r>
          </a:p>
        </p:txBody>
      </p:sp>
      <p:sp>
        <p:nvSpPr>
          <p:cNvPr id="25" name="Oval 24"/>
          <p:cNvSpPr/>
          <p:nvPr userDrawn="1"/>
        </p:nvSpPr>
        <p:spPr>
          <a:xfrm>
            <a:off x="6065999" y="5933270"/>
            <a:ext cx="631077" cy="590196"/>
          </a:xfrm>
          <a:prstGeom prst="ellipse">
            <a:avLst/>
          </a:prstGeom>
          <a:solidFill>
            <a:srgbClr val="0A2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dirty="0">
                <a:solidFill>
                  <a:schemeClr val="bg2"/>
                </a:solidFill>
              </a:rPr>
              <a:t>3</a:t>
            </a:r>
          </a:p>
        </p:txBody>
      </p:sp>
      <p:sp>
        <p:nvSpPr>
          <p:cNvPr id="2" name="Rectangle 1"/>
          <p:cNvSpPr/>
          <p:nvPr userDrawn="1"/>
        </p:nvSpPr>
        <p:spPr>
          <a:xfrm>
            <a:off x="6063629" y="2314994"/>
            <a:ext cx="4020652" cy="338554"/>
          </a:xfrm>
          <a:prstGeom prst="rect">
            <a:avLst/>
          </a:prstGeom>
        </p:spPr>
        <p:txBody>
          <a:bodyPr wrap="none">
            <a:spAutoFit/>
          </a:bodyPr>
          <a:lstStyle/>
          <a:p>
            <a:pPr marL="0" lvl="1"/>
            <a:r>
              <a:rPr lang="en-US" sz="1600" b="1" dirty="0">
                <a:solidFill>
                  <a:srgbClr val="0A2240"/>
                </a:solidFill>
                <a:effectLst/>
                <a:latin typeface="Verdana" charset="0"/>
                <a:ea typeface="Verdana" charset="0"/>
                <a:cs typeface="Verdana" charset="0"/>
              </a:rPr>
              <a:t>What should the</a:t>
            </a:r>
            <a:r>
              <a:rPr lang="en-US" sz="1600" b="1" baseline="0" dirty="0">
                <a:solidFill>
                  <a:srgbClr val="0A2240"/>
                </a:solidFill>
                <a:effectLst/>
                <a:latin typeface="Verdana" charset="0"/>
                <a:ea typeface="Verdana" charset="0"/>
                <a:cs typeface="Verdana" charset="0"/>
              </a:rPr>
              <a:t> investigator do?</a:t>
            </a:r>
            <a:endParaRPr lang="en-US" sz="1600" b="1" dirty="0">
              <a:solidFill>
                <a:srgbClr val="0A2240"/>
              </a:solidFill>
              <a:effectLst/>
              <a:latin typeface="Verdana" charset="0"/>
              <a:ea typeface="Verdana" charset="0"/>
              <a:cs typeface="Verdana" charset="0"/>
            </a:endParaRPr>
          </a:p>
        </p:txBody>
      </p:sp>
      <p:pic>
        <p:nvPicPr>
          <p:cNvPr id="5" name="Picture 4"/>
          <p:cNvPicPr>
            <a:picLocks noChangeAspect="1"/>
          </p:cNvPicPr>
          <p:nvPr userDrawn="1"/>
        </p:nvPicPr>
        <p:blipFill>
          <a:blip r:embed="rId2" cstate="print"/>
          <a:stretch>
            <a:fillRect/>
          </a:stretch>
        </p:blipFill>
        <p:spPr>
          <a:xfrm>
            <a:off x="1434388" y="1920196"/>
            <a:ext cx="1941858" cy="3079329"/>
          </a:xfrm>
          <a:prstGeom prst="rect">
            <a:avLst/>
          </a:prstGeom>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2_Title and Content">
    <p:spTree>
      <p:nvGrpSpPr>
        <p:cNvPr id="1" name=""/>
        <p:cNvGrpSpPr/>
        <p:nvPr/>
      </p:nvGrpSpPr>
      <p:grpSpPr>
        <a:xfrm>
          <a:off x="0" y="0"/>
          <a:ext cx="0" cy="0"/>
          <a:chOff x="0" y="0"/>
          <a:chExt cx="0" cy="0"/>
        </a:xfrm>
      </p:grpSpPr>
      <p:sp>
        <p:nvSpPr>
          <p:cNvPr id="7" name="Rectangle 6"/>
          <p:cNvSpPr/>
          <p:nvPr userDrawn="1"/>
        </p:nvSpPr>
        <p:spPr>
          <a:xfrm>
            <a:off x="3805" y="5009182"/>
            <a:ext cx="4931266" cy="2384645"/>
          </a:xfrm>
          <a:prstGeom prst="rect">
            <a:avLst/>
          </a:prstGeom>
          <a:solidFill>
            <a:schemeClr val="tx1">
              <a:lumMod val="40000"/>
              <a:lumOff val="60000"/>
            </a:schemeClr>
          </a:solidFill>
          <a:ln cmpd="sng">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400" dirty="0">
                <a:solidFill>
                  <a:schemeClr val="tx1">
                    <a:lumMod val="75000"/>
                  </a:schemeClr>
                </a:solidFill>
                <a:latin typeface="Verdana" charset="0"/>
                <a:ea typeface="Verdana" charset="0"/>
                <a:cs typeface="Verdana" charset="0"/>
              </a:rPr>
              <a:t>Dr. Karl is ….</a:t>
            </a:r>
          </a:p>
        </p:txBody>
      </p:sp>
      <p:sp>
        <p:nvSpPr>
          <p:cNvPr id="8" name="Rectangle 7"/>
          <p:cNvSpPr/>
          <p:nvPr userDrawn="1"/>
        </p:nvSpPr>
        <p:spPr>
          <a:xfrm>
            <a:off x="17252" y="24024"/>
            <a:ext cx="12728575" cy="1880559"/>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62" dirty="0">
              <a:solidFill>
                <a:srgbClr val="C23D3D"/>
              </a:solidFill>
            </a:endParaRPr>
          </a:p>
        </p:txBody>
      </p:sp>
      <p:sp>
        <p:nvSpPr>
          <p:cNvPr id="3" name="Rectangle 2"/>
          <p:cNvSpPr/>
          <p:nvPr userDrawn="1"/>
        </p:nvSpPr>
        <p:spPr>
          <a:xfrm>
            <a:off x="165494" y="855692"/>
            <a:ext cx="9972135" cy="830997"/>
          </a:xfrm>
          <a:prstGeom prst="rect">
            <a:avLst/>
          </a:prstGeom>
        </p:spPr>
        <p:txBody>
          <a:bodyPr wrap="square">
            <a:spAutoFit/>
          </a:bodyPr>
          <a:lstStyle/>
          <a:p>
            <a:pPr marL="0" lvl="1"/>
            <a:r>
              <a:rPr lang="en-US" sz="1600" b="1" dirty="0">
                <a:solidFill>
                  <a:srgbClr val="0A2240"/>
                </a:solidFill>
                <a:effectLst/>
                <a:latin typeface="Verdana" charset="0"/>
                <a:ea typeface="Verdana" charset="0"/>
                <a:cs typeface="Verdana" charset="0"/>
              </a:rPr>
              <a:t>&lt;Intro&gt;</a:t>
            </a:r>
          </a:p>
          <a:p>
            <a:pPr marL="0" lvl="1"/>
            <a:endParaRPr lang="en-US" sz="1600" b="1" dirty="0">
              <a:solidFill>
                <a:srgbClr val="0A2240"/>
              </a:solidFill>
              <a:effectLst/>
              <a:latin typeface="Verdana" charset="0"/>
              <a:ea typeface="Verdana" charset="0"/>
              <a:cs typeface="Verdana" charset="0"/>
            </a:endParaRPr>
          </a:p>
          <a:p>
            <a:pPr marL="0" lvl="1"/>
            <a:r>
              <a:rPr lang="en-US" sz="1600" b="1" dirty="0">
                <a:solidFill>
                  <a:srgbClr val="0A2240"/>
                </a:solidFill>
                <a:effectLst/>
                <a:latin typeface="Verdana" charset="0"/>
                <a:ea typeface="Verdana" charset="0"/>
                <a:cs typeface="Verdana" charset="0"/>
              </a:rPr>
              <a:t>Choose what</a:t>
            </a:r>
            <a:r>
              <a:rPr lang="en-US" sz="1600" b="1" baseline="0" dirty="0">
                <a:solidFill>
                  <a:srgbClr val="0A2240"/>
                </a:solidFill>
                <a:effectLst/>
                <a:latin typeface="Verdana" charset="0"/>
                <a:ea typeface="Verdana" charset="0"/>
                <a:cs typeface="Verdana" charset="0"/>
              </a:rPr>
              <a:t> the investigator should do next</a:t>
            </a:r>
            <a:endParaRPr lang="en-US" sz="1600" b="1" dirty="0">
              <a:solidFill>
                <a:srgbClr val="0A2240"/>
              </a:solidFill>
              <a:effectLst/>
              <a:latin typeface="Verdana" charset="0"/>
              <a:ea typeface="Verdana" charset="0"/>
              <a:cs typeface="Verdana" charset="0"/>
            </a:endParaRPr>
          </a:p>
        </p:txBody>
      </p:sp>
      <p:sp>
        <p:nvSpPr>
          <p:cNvPr id="13" name="Rectangle 12"/>
          <p:cNvSpPr/>
          <p:nvPr userDrawn="1"/>
        </p:nvSpPr>
        <p:spPr>
          <a:xfrm>
            <a:off x="51758" y="124045"/>
            <a:ext cx="2728632" cy="584775"/>
          </a:xfrm>
          <a:prstGeom prst="rect">
            <a:avLst/>
          </a:prstGeom>
        </p:spPr>
        <p:txBody>
          <a:bodyPr wrap="none">
            <a:spAutoFit/>
          </a:bodyPr>
          <a:lstStyle/>
          <a:p>
            <a:pPr marL="0" lvl="1"/>
            <a:r>
              <a:rPr lang="en-US" sz="3200" b="1" dirty="0">
                <a:solidFill>
                  <a:srgbClr val="0A2240"/>
                </a:solidFill>
                <a:effectLst/>
                <a:latin typeface="Verdana" charset="0"/>
                <a:ea typeface="Verdana" charset="0"/>
                <a:cs typeface="Verdana" charset="0"/>
              </a:rPr>
              <a:t>Let’s Apply</a:t>
            </a:r>
          </a:p>
        </p:txBody>
      </p:sp>
      <p:sp>
        <p:nvSpPr>
          <p:cNvPr id="17" name="Rectangle 16"/>
          <p:cNvSpPr/>
          <p:nvPr userDrawn="1"/>
        </p:nvSpPr>
        <p:spPr>
          <a:xfrm>
            <a:off x="7027698" y="3053030"/>
            <a:ext cx="5442060" cy="591370"/>
          </a:xfrm>
          <a:prstGeom prst="rect">
            <a:avLst/>
          </a:prstGeom>
          <a:noFill/>
          <a:ln cmpd="sng">
            <a:solidFill>
              <a:srgbClr val="0A224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2"/>
              </a:solidFill>
            </a:endParaRPr>
          </a:p>
        </p:txBody>
      </p:sp>
      <p:sp>
        <p:nvSpPr>
          <p:cNvPr id="18" name="TextBox 17"/>
          <p:cNvSpPr txBox="1"/>
          <p:nvPr userDrawn="1"/>
        </p:nvSpPr>
        <p:spPr>
          <a:xfrm>
            <a:off x="7027697" y="3179438"/>
            <a:ext cx="5442061" cy="338554"/>
          </a:xfrm>
          <a:prstGeom prst="rect">
            <a:avLst/>
          </a:prstGeom>
          <a:noFill/>
        </p:spPr>
        <p:txBody>
          <a:bodyPr wrap="square" rtlCol="0">
            <a:spAutoFit/>
          </a:bodyPr>
          <a:lstStyle/>
          <a:p>
            <a:r>
              <a:rPr lang="en-US" sz="1600" dirty="0"/>
              <a:t>Scenario</a:t>
            </a:r>
            <a:r>
              <a:rPr lang="en-US" sz="1600" baseline="0" dirty="0"/>
              <a:t> 1</a:t>
            </a:r>
            <a:endParaRPr lang="en-US" sz="1600" dirty="0"/>
          </a:p>
        </p:txBody>
      </p:sp>
      <p:sp>
        <p:nvSpPr>
          <p:cNvPr id="19" name="Rectangle 18"/>
          <p:cNvSpPr/>
          <p:nvPr userDrawn="1"/>
        </p:nvSpPr>
        <p:spPr>
          <a:xfrm>
            <a:off x="7027698" y="4492563"/>
            <a:ext cx="5442060" cy="591370"/>
          </a:xfrm>
          <a:prstGeom prst="rect">
            <a:avLst/>
          </a:prstGeom>
          <a:noFill/>
          <a:ln cmpd="sng">
            <a:solidFill>
              <a:srgbClr val="0A224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2"/>
              </a:solidFill>
            </a:endParaRPr>
          </a:p>
        </p:txBody>
      </p:sp>
      <p:sp>
        <p:nvSpPr>
          <p:cNvPr id="20" name="TextBox 19"/>
          <p:cNvSpPr txBox="1"/>
          <p:nvPr userDrawn="1"/>
        </p:nvSpPr>
        <p:spPr>
          <a:xfrm>
            <a:off x="7027697" y="4618971"/>
            <a:ext cx="5442061" cy="338554"/>
          </a:xfrm>
          <a:prstGeom prst="rect">
            <a:avLst/>
          </a:prstGeom>
          <a:noFill/>
        </p:spPr>
        <p:txBody>
          <a:bodyPr wrap="square" rtlCol="0">
            <a:spAutoFit/>
          </a:bodyPr>
          <a:lstStyle/>
          <a:p>
            <a:r>
              <a:rPr lang="en-US" sz="1600" dirty="0"/>
              <a:t>Scenario</a:t>
            </a:r>
            <a:r>
              <a:rPr lang="en-US" sz="1600" baseline="0" dirty="0"/>
              <a:t> 2</a:t>
            </a:r>
            <a:endParaRPr lang="en-US" sz="1600" dirty="0"/>
          </a:p>
        </p:txBody>
      </p:sp>
      <p:sp>
        <p:nvSpPr>
          <p:cNvPr id="21" name="Rectangle 20"/>
          <p:cNvSpPr/>
          <p:nvPr userDrawn="1"/>
        </p:nvSpPr>
        <p:spPr>
          <a:xfrm>
            <a:off x="7027698" y="5932096"/>
            <a:ext cx="5442060" cy="591370"/>
          </a:xfrm>
          <a:prstGeom prst="rect">
            <a:avLst/>
          </a:prstGeom>
          <a:noFill/>
          <a:ln cmpd="sng">
            <a:solidFill>
              <a:srgbClr val="0A224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2"/>
              </a:solidFill>
            </a:endParaRPr>
          </a:p>
        </p:txBody>
      </p:sp>
      <p:sp>
        <p:nvSpPr>
          <p:cNvPr id="22" name="TextBox 21"/>
          <p:cNvSpPr txBox="1"/>
          <p:nvPr userDrawn="1"/>
        </p:nvSpPr>
        <p:spPr>
          <a:xfrm>
            <a:off x="7027697" y="6058504"/>
            <a:ext cx="5442061" cy="338554"/>
          </a:xfrm>
          <a:prstGeom prst="rect">
            <a:avLst/>
          </a:prstGeom>
          <a:noFill/>
        </p:spPr>
        <p:txBody>
          <a:bodyPr wrap="square" rtlCol="0">
            <a:spAutoFit/>
          </a:bodyPr>
          <a:lstStyle/>
          <a:p>
            <a:r>
              <a:rPr lang="en-US" sz="1600" dirty="0"/>
              <a:t>Scenario</a:t>
            </a:r>
            <a:r>
              <a:rPr lang="en-US" sz="1600" baseline="0" dirty="0"/>
              <a:t> 3</a:t>
            </a:r>
            <a:endParaRPr lang="en-US" sz="1600" dirty="0"/>
          </a:p>
        </p:txBody>
      </p:sp>
      <p:sp>
        <p:nvSpPr>
          <p:cNvPr id="23" name="Oval 22"/>
          <p:cNvSpPr/>
          <p:nvPr userDrawn="1"/>
        </p:nvSpPr>
        <p:spPr>
          <a:xfrm>
            <a:off x="6066000" y="3054204"/>
            <a:ext cx="631077" cy="590196"/>
          </a:xfrm>
          <a:prstGeom prst="ellipse">
            <a:avLst/>
          </a:prstGeom>
          <a:solidFill>
            <a:srgbClr val="0A2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dirty="0">
                <a:solidFill>
                  <a:schemeClr val="bg2"/>
                </a:solidFill>
              </a:rPr>
              <a:t>1</a:t>
            </a:r>
          </a:p>
        </p:txBody>
      </p:sp>
      <p:sp>
        <p:nvSpPr>
          <p:cNvPr id="24" name="Oval 23"/>
          <p:cNvSpPr/>
          <p:nvPr userDrawn="1"/>
        </p:nvSpPr>
        <p:spPr>
          <a:xfrm>
            <a:off x="6066000" y="4493737"/>
            <a:ext cx="631077" cy="590196"/>
          </a:xfrm>
          <a:prstGeom prst="ellipse">
            <a:avLst/>
          </a:prstGeom>
          <a:solidFill>
            <a:srgbClr val="0A2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dirty="0">
                <a:solidFill>
                  <a:schemeClr val="bg2"/>
                </a:solidFill>
              </a:rPr>
              <a:t>2</a:t>
            </a:r>
          </a:p>
        </p:txBody>
      </p:sp>
      <p:sp>
        <p:nvSpPr>
          <p:cNvPr id="25" name="Oval 24"/>
          <p:cNvSpPr/>
          <p:nvPr userDrawn="1"/>
        </p:nvSpPr>
        <p:spPr>
          <a:xfrm>
            <a:off x="6065999" y="5933270"/>
            <a:ext cx="631077" cy="590196"/>
          </a:xfrm>
          <a:prstGeom prst="ellipse">
            <a:avLst/>
          </a:prstGeom>
          <a:solidFill>
            <a:srgbClr val="0A2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dirty="0">
                <a:solidFill>
                  <a:schemeClr val="bg2"/>
                </a:solidFill>
              </a:rPr>
              <a:t>3</a:t>
            </a:r>
          </a:p>
        </p:txBody>
      </p:sp>
      <p:sp>
        <p:nvSpPr>
          <p:cNvPr id="2" name="Rectangle 1"/>
          <p:cNvSpPr/>
          <p:nvPr userDrawn="1"/>
        </p:nvSpPr>
        <p:spPr>
          <a:xfrm>
            <a:off x="6063629" y="2314994"/>
            <a:ext cx="4020652" cy="338554"/>
          </a:xfrm>
          <a:prstGeom prst="rect">
            <a:avLst/>
          </a:prstGeom>
        </p:spPr>
        <p:txBody>
          <a:bodyPr wrap="none">
            <a:spAutoFit/>
          </a:bodyPr>
          <a:lstStyle/>
          <a:p>
            <a:pPr marL="0" lvl="1"/>
            <a:r>
              <a:rPr lang="en-US" sz="1600" b="1" dirty="0">
                <a:solidFill>
                  <a:srgbClr val="0A2240"/>
                </a:solidFill>
                <a:effectLst/>
                <a:latin typeface="Verdana" charset="0"/>
                <a:ea typeface="Verdana" charset="0"/>
                <a:cs typeface="Verdana" charset="0"/>
              </a:rPr>
              <a:t>What should the</a:t>
            </a:r>
            <a:r>
              <a:rPr lang="en-US" sz="1600" b="1" baseline="0" dirty="0">
                <a:solidFill>
                  <a:srgbClr val="0A2240"/>
                </a:solidFill>
                <a:effectLst/>
                <a:latin typeface="Verdana" charset="0"/>
                <a:ea typeface="Verdana" charset="0"/>
                <a:cs typeface="Verdana" charset="0"/>
              </a:rPr>
              <a:t> investigator do?</a:t>
            </a:r>
            <a:endParaRPr lang="en-US" sz="1600" b="1" dirty="0">
              <a:solidFill>
                <a:srgbClr val="0A2240"/>
              </a:solidFill>
              <a:effectLst/>
              <a:latin typeface="Verdana" charset="0"/>
              <a:ea typeface="Verdana" charset="0"/>
              <a:cs typeface="Verdana" charset="0"/>
            </a:endParaRPr>
          </a:p>
        </p:txBody>
      </p:sp>
      <p:pic>
        <p:nvPicPr>
          <p:cNvPr id="4" name="Picture 3"/>
          <p:cNvPicPr>
            <a:picLocks noChangeAspect="1"/>
          </p:cNvPicPr>
          <p:nvPr userDrawn="1"/>
        </p:nvPicPr>
        <p:blipFill>
          <a:blip r:embed="rId2" cstate="print"/>
          <a:stretch>
            <a:fillRect/>
          </a:stretch>
        </p:blipFill>
        <p:spPr>
          <a:xfrm>
            <a:off x="1416074" y="1918651"/>
            <a:ext cx="1678818" cy="3074335"/>
          </a:xfrm>
          <a:prstGeom prst="rect">
            <a:avLst/>
          </a:prstGeom>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3_Title and Content">
    <p:spTree>
      <p:nvGrpSpPr>
        <p:cNvPr id="1" name=""/>
        <p:cNvGrpSpPr/>
        <p:nvPr/>
      </p:nvGrpSpPr>
      <p:grpSpPr>
        <a:xfrm>
          <a:off x="0" y="0"/>
          <a:ext cx="0" cy="0"/>
          <a:chOff x="0" y="0"/>
          <a:chExt cx="0" cy="0"/>
        </a:xfrm>
      </p:grpSpPr>
      <p:sp>
        <p:nvSpPr>
          <p:cNvPr id="7" name="Rectangle 6"/>
          <p:cNvSpPr/>
          <p:nvPr userDrawn="1"/>
        </p:nvSpPr>
        <p:spPr>
          <a:xfrm>
            <a:off x="3805" y="5009182"/>
            <a:ext cx="4931266" cy="2384645"/>
          </a:xfrm>
          <a:prstGeom prst="rect">
            <a:avLst/>
          </a:prstGeom>
          <a:solidFill>
            <a:schemeClr val="tx1">
              <a:lumMod val="40000"/>
              <a:lumOff val="60000"/>
            </a:schemeClr>
          </a:solidFill>
          <a:ln cmpd="sng">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400" dirty="0">
                <a:solidFill>
                  <a:schemeClr val="tx1">
                    <a:lumMod val="75000"/>
                  </a:schemeClr>
                </a:solidFill>
                <a:latin typeface="Verdana" charset="0"/>
                <a:ea typeface="Verdana" charset="0"/>
                <a:cs typeface="Verdana" charset="0"/>
              </a:rPr>
              <a:t>Dr. Karl is ….</a:t>
            </a:r>
          </a:p>
        </p:txBody>
      </p:sp>
      <p:sp>
        <p:nvSpPr>
          <p:cNvPr id="8" name="Rectangle 7"/>
          <p:cNvSpPr/>
          <p:nvPr userDrawn="1"/>
        </p:nvSpPr>
        <p:spPr>
          <a:xfrm>
            <a:off x="17252" y="24024"/>
            <a:ext cx="12728575" cy="1880559"/>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62" dirty="0">
              <a:solidFill>
                <a:srgbClr val="C23D3D"/>
              </a:solidFill>
            </a:endParaRPr>
          </a:p>
        </p:txBody>
      </p:sp>
      <p:sp>
        <p:nvSpPr>
          <p:cNvPr id="3" name="Rectangle 2"/>
          <p:cNvSpPr/>
          <p:nvPr userDrawn="1"/>
        </p:nvSpPr>
        <p:spPr>
          <a:xfrm>
            <a:off x="165494" y="855692"/>
            <a:ext cx="9972135" cy="830997"/>
          </a:xfrm>
          <a:prstGeom prst="rect">
            <a:avLst/>
          </a:prstGeom>
        </p:spPr>
        <p:txBody>
          <a:bodyPr wrap="square">
            <a:spAutoFit/>
          </a:bodyPr>
          <a:lstStyle/>
          <a:p>
            <a:pPr marL="0" lvl="1"/>
            <a:r>
              <a:rPr lang="en-US" sz="1600" b="1" dirty="0">
                <a:solidFill>
                  <a:srgbClr val="0A2240"/>
                </a:solidFill>
                <a:effectLst/>
                <a:latin typeface="Verdana" charset="0"/>
                <a:ea typeface="Verdana" charset="0"/>
                <a:cs typeface="Verdana" charset="0"/>
              </a:rPr>
              <a:t>&lt;Intro&gt;</a:t>
            </a:r>
          </a:p>
          <a:p>
            <a:pPr marL="0" lvl="1"/>
            <a:endParaRPr lang="en-US" sz="1600" b="1" dirty="0">
              <a:solidFill>
                <a:srgbClr val="0A2240"/>
              </a:solidFill>
              <a:effectLst/>
              <a:latin typeface="Verdana" charset="0"/>
              <a:ea typeface="Verdana" charset="0"/>
              <a:cs typeface="Verdana" charset="0"/>
            </a:endParaRPr>
          </a:p>
          <a:p>
            <a:pPr marL="0" lvl="1"/>
            <a:r>
              <a:rPr lang="en-US" sz="1600" b="1" dirty="0">
                <a:solidFill>
                  <a:srgbClr val="0A2240"/>
                </a:solidFill>
                <a:effectLst/>
                <a:latin typeface="Verdana" charset="0"/>
                <a:ea typeface="Verdana" charset="0"/>
                <a:cs typeface="Verdana" charset="0"/>
              </a:rPr>
              <a:t>Choose what</a:t>
            </a:r>
            <a:r>
              <a:rPr lang="en-US" sz="1600" b="1" baseline="0" dirty="0">
                <a:solidFill>
                  <a:srgbClr val="0A2240"/>
                </a:solidFill>
                <a:effectLst/>
                <a:latin typeface="Verdana" charset="0"/>
                <a:ea typeface="Verdana" charset="0"/>
                <a:cs typeface="Verdana" charset="0"/>
              </a:rPr>
              <a:t> the investigator should do next</a:t>
            </a:r>
            <a:endParaRPr lang="en-US" sz="1600" b="1" dirty="0">
              <a:solidFill>
                <a:srgbClr val="0A2240"/>
              </a:solidFill>
              <a:effectLst/>
              <a:latin typeface="Verdana" charset="0"/>
              <a:ea typeface="Verdana" charset="0"/>
              <a:cs typeface="Verdana" charset="0"/>
            </a:endParaRPr>
          </a:p>
        </p:txBody>
      </p:sp>
      <p:sp>
        <p:nvSpPr>
          <p:cNvPr id="13" name="Rectangle 12"/>
          <p:cNvSpPr/>
          <p:nvPr userDrawn="1"/>
        </p:nvSpPr>
        <p:spPr>
          <a:xfrm>
            <a:off x="51758" y="124045"/>
            <a:ext cx="2728632" cy="584775"/>
          </a:xfrm>
          <a:prstGeom prst="rect">
            <a:avLst/>
          </a:prstGeom>
        </p:spPr>
        <p:txBody>
          <a:bodyPr wrap="none">
            <a:spAutoFit/>
          </a:bodyPr>
          <a:lstStyle/>
          <a:p>
            <a:pPr marL="0" lvl="1"/>
            <a:r>
              <a:rPr lang="en-US" sz="3200" b="1" dirty="0">
                <a:solidFill>
                  <a:srgbClr val="0A2240"/>
                </a:solidFill>
                <a:effectLst/>
                <a:latin typeface="Verdana" charset="0"/>
                <a:ea typeface="Verdana" charset="0"/>
                <a:cs typeface="Verdana" charset="0"/>
              </a:rPr>
              <a:t>Let’s Apply</a:t>
            </a:r>
          </a:p>
        </p:txBody>
      </p:sp>
      <p:sp>
        <p:nvSpPr>
          <p:cNvPr id="17" name="Rectangle 16"/>
          <p:cNvSpPr/>
          <p:nvPr userDrawn="1"/>
        </p:nvSpPr>
        <p:spPr>
          <a:xfrm>
            <a:off x="7027698" y="3053030"/>
            <a:ext cx="5442060" cy="591370"/>
          </a:xfrm>
          <a:prstGeom prst="rect">
            <a:avLst/>
          </a:prstGeom>
          <a:noFill/>
          <a:ln cmpd="sng">
            <a:solidFill>
              <a:srgbClr val="0A224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2"/>
              </a:solidFill>
            </a:endParaRPr>
          </a:p>
        </p:txBody>
      </p:sp>
      <p:sp>
        <p:nvSpPr>
          <p:cNvPr id="18" name="TextBox 17"/>
          <p:cNvSpPr txBox="1"/>
          <p:nvPr userDrawn="1"/>
        </p:nvSpPr>
        <p:spPr>
          <a:xfrm>
            <a:off x="7027697" y="3179438"/>
            <a:ext cx="5442061" cy="338554"/>
          </a:xfrm>
          <a:prstGeom prst="rect">
            <a:avLst/>
          </a:prstGeom>
          <a:noFill/>
        </p:spPr>
        <p:txBody>
          <a:bodyPr wrap="square" rtlCol="0">
            <a:spAutoFit/>
          </a:bodyPr>
          <a:lstStyle/>
          <a:p>
            <a:r>
              <a:rPr lang="en-US" sz="1600" dirty="0"/>
              <a:t>Scenario</a:t>
            </a:r>
            <a:r>
              <a:rPr lang="en-US" sz="1600" baseline="0" dirty="0"/>
              <a:t> 1</a:t>
            </a:r>
            <a:endParaRPr lang="en-US" sz="1600" dirty="0"/>
          </a:p>
        </p:txBody>
      </p:sp>
      <p:sp>
        <p:nvSpPr>
          <p:cNvPr id="19" name="Rectangle 18"/>
          <p:cNvSpPr/>
          <p:nvPr userDrawn="1"/>
        </p:nvSpPr>
        <p:spPr>
          <a:xfrm>
            <a:off x="7027698" y="4492563"/>
            <a:ext cx="5442060" cy="591370"/>
          </a:xfrm>
          <a:prstGeom prst="rect">
            <a:avLst/>
          </a:prstGeom>
          <a:noFill/>
          <a:ln cmpd="sng">
            <a:solidFill>
              <a:srgbClr val="0A224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2"/>
              </a:solidFill>
            </a:endParaRPr>
          </a:p>
        </p:txBody>
      </p:sp>
      <p:sp>
        <p:nvSpPr>
          <p:cNvPr id="20" name="TextBox 19"/>
          <p:cNvSpPr txBox="1"/>
          <p:nvPr userDrawn="1"/>
        </p:nvSpPr>
        <p:spPr>
          <a:xfrm>
            <a:off x="7027697" y="4618971"/>
            <a:ext cx="5442061" cy="338554"/>
          </a:xfrm>
          <a:prstGeom prst="rect">
            <a:avLst/>
          </a:prstGeom>
          <a:noFill/>
        </p:spPr>
        <p:txBody>
          <a:bodyPr wrap="square" rtlCol="0">
            <a:spAutoFit/>
          </a:bodyPr>
          <a:lstStyle/>
          <a:p>
            <a:r>
              <a:rPr lang="en-US" sz="1600" dirty="0"/>
              <a:t>Scenario</a:t>
            </a:r>
            <a:r>
              <a:rPr lang="en-US" sz="1600" baseline="0" dirty="0"/>
              <a:t> 2</a:t>
            </a:r>
            <a:endParaRPr lang="en-US" sz="1600" dirty="0"/>
          </a:p>
        </p:txBody>
      </p:sp>
      <p:sp>
        <p:nvSpPr>
          <p:cNvPr id="21" name="Rectangle 20"/>
          <p:cNvSpPr/>
          <p:nvPr userDrawn="1"/>
        </p:nvSpPr>
        <p:spPr>
          <a:xfrm>
            <a:off x="7027698" y="5932096"/>
            <a:ext cx="5442060" cy="591370"/>
          </a:xfrm>
          <a:prstGeom prst="rect">
            <a:avLst/>
          </a:prstGeom>
          <a:noFill/>
          <a:ln cmpd="sng">
            <a:solidFill>
              <a:srgbClr val="0A224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2"/>
              </a:solidFill>
            </a:endParaRPr>
          </a:p>
        </p:txBody>
      </p:sp>
      <p:sp>
        <p:nvSpPr>
          <p:cNvPr id="22" name="TextBox 21"/>
          <p:cNvSpPr txBox="1"/>
          <p:nvPr userDrawn="1"/>
        </p:nvSpPr>
        <p:spPr>
          <a:xfrm>
            <a:off x="7027697" y="6058504"/>
            <a:ext cx="5442061" cy="338554"/>
          </a:xfrm>
          <a:prstGeom prst="rect">
            <a:avLst/>
          </a:prstGeom>
          <a:noFill/>
        </p:spPr>
        <p:txBody>
          <a:bodyPr wrap="square" rtlCol="0">
            <a:spAutoFit/>
          </a:bodyPr>
          <a:lstStyle/>
          <a:p>
            <a:r>
              <a:rPr lang="en-US" sz="1600" dirty="0"/>
              <a:t>Scenario</a:t>
            </a:r>
            <a:r>
              <a:rPr lang="en-US" sz="1600" baseline="0" dirty="0"/>
              <a:t> 3</a:t>
            </a:r>
            <a:endParaRPr lang="en-US" sz="1600" dirty="0"/>
          </a:p>
        </p:txBody>
      </p:sp>
      <p:sp>
        <p:nvSpPr>
          <p:cNvPr id="23" name="Oval 22"/>
          <p:cNvSpPr/>
          <p:nvPr userDrawn="1"/>
        </p:nvSpPr>
        <p:spPr>
          <a:xfrm>
            <a:off x="6066000" y="3054204"/>
            <a:ext cx="631077" cy="590196"/>
          </a:xfrm>
          <a:prstGeom prst="ellipse">
            <a:avLst/>
          </a:prstGeom>
          <a:solidFill>
            <a:srgbClr val="0A2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dirty="0">
                <a:solidFill>
                  <a:schemeClr val="bg2"/>
                </a:solidFill>
              </a:rPr>
              <a:t>1</a:t>
            </a:r>
          </a:p>
        </p:txBody>
      </p:sp>
      <p:sp>
        <p:nvSpPr>
          <p:cNvPr id="24" name="Oval 23"/>
          <p:cNvSpPr/>
          <p:nvPr userDrawn="1"/>
        </p:nvSpPr>
        <p:spPr>
          <a:xfrm>
            <a:off x="6066000" y="4493737"/>
            <a:ext cx="631077" cy="590196"/>
          </a:xfrm>
          <a:prstGeom prst="ellipse">
            <a:avLst/>
          </a:prstGeom>
          <a:solidFill>
            <a:srgbClr val="0A2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dirty="0">
                <a:solidFill>
                  <a:schemeClr val="bg2"/>
                </a:solidFill>
              </a:rPr>
              <a:t>2</a:t>
            </a:r>
          </a:p>
        </p:txBody>
      </p:sp>
      <p:sp>
        <p:nvSpPr>
          <p:cNvPr id="25" name="Oval 24"/>
          <p:cNvSpPr/>
          <p:nvPr userDrawn="1"/>
        </p:nvSpPr>
        <p:spPr>
          <a:xfrm>
            <a:off x="6065999" y="5933270"/>
            <a:ext cx="631077" cy="590196"/>
          </a:xfrm>
          <a:prstGeom prst="ellipse">
            <a:avLst/>
          </a:prstGeom>
          <a:solidFill>
            <a:srgbClr val="0A2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dirty="0">
                <a:solidFill>
                  <a:schemeClr val="bg2"/>
                </a:solidFill>
              </a:rPr>
              <a:t>3</a:t>
            </a:r>
          </a:p>
        </p:txBody>
      </p:sp>
      <p:sp>
        <p:nvSpPr>
          <p:cNvPr id="2" name="Rectangle 1"/>
          <p:cNvSpPr/>
          <p:nvPr userDrawn="1"/>
        </p:nvSpPr>
        <p:spPr>
          <a:xfrm>
            <a:off x="6063629" y="2314994"/>
            <a:ext cx="4020652" cy="338554"/>
          </a:xfrm>
          <a:prstGeom prst="rect">
            <a:avLst/>
          </a:prstGeom>
        </p:spPr>
        <p:txBody>
          <a:bodyPr wrap="none">
            <a:spAutoFit/>
          </a:bodyPr>
          <a:lstStyle/>
          <a:p>
            <a:pPr marL="0" lvl="1"/>
            <a:r>
              <a:rPr lang="en-US" sz="1600" b="1" dirty="0">
                <a:solidFill>
                  <a:srgbClr val="0A2240"/>
                </a:solidFill>
                <a:effectLst/>
                <a:latin typeface="Verdana" charset="0"/>
                <a:ea typeface="Verdana" charset="0"/>
                <a:cs typeface="Verdana" charset="0"/>
              </a:rPr>
              <a:t>What should the</a:t>
            </a:r>
            <a:r>
              <a:rPr lang="en-US" sz="1600" b="1" baseline="0" dirty="0">
                <a:solidFill>
                  <a:srgbClr val="0A2240"/>
                </a:solidFill>
                <a:effectLst/>
                <a:latin typeface="Verdana" charset="0"/>
                <a:ea typeface="Verdana" charset="0"/>
                <a:cs typeface="Verdana" charset="0"/>
              </a:rPr>
              <a:t> investigator do?</a:t>
            </a:r>
            <a:endParaRPr lang="en-US" sz="1600" b="1" dirty="0">
              <a:solidFill>
                <a:srgbClr val="0A2240"/>
              </a:solidFill>
              <a:effectLst/>
              <a:latin typeface="Verdana" charset="0"/>
              <a:ea typeface="Verdana" charset="0"/>
              <a:cs typeface="Verdana" charset="0"/>
            </a:endParaRPr>
          </a:p>
        </p:txBody>
      </p:sp>
      <p:pic>
        <p:nvPicPr>
          <p:cNvPr id="6" name="Picture 5"/>
          <p:cNvPicPr>
            <a:picLocks noChangeAspect="1"/>
          </p:cNvPicPr>
          <p:nvPr userDrawn="1"/>
        </p:nvPicPr>
        <p:blipFill>
          <a:blip r:embed="rId2" cstate="print"/>
          <a:stretch>
            <a:fillRect/>
          </a:stretch>
        </p:blipFill>
        <p:spPr>
          <a:xfrm>
            <a:off x="1416074" y="1904583"/>
            <a:ext cx="1484069" cy="3052942"/>
          </a:xfrm>
          <a:prstGeom prst="rect">
            <a:avLst/>
          </a:prstGeom>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4_Title and Content">
    <p:spTree>
      <p:nvGrpSpPr>
        <p:cNvPr id="1" name=""/>
        <p:cNvGrpSpPr/>
        <p:nvPr/>
      </p:nvGrpSpPr>
      <p:grpSpPr>
        <a:xfrm>
          <a:off x="0" y="0"/>
          <a:ext cx="0" cy="0"/>
          <a:chOff x="0" y="0"/>
          <a:chExt cx="0" cy="0"/>
        </a:xfrm>
      </p:grpSpPr>
      <p:sp>
        <p:nvSpPr>
          <p:cNvPr id="7" name="Rectangle 6"/>
          <p:cNvSpPr/>
          <p:nvPr userDrawn="1"/>
        </p:nvSpPr>
        <p:spPr>
          <a:xfrm>
            <a:off x="3805" y="5009182"/>
            <a:ext cx="4931266" cy="2384645"/>
          </a:xfrm>
          <a:prstGeom prst="rect">
            <a:avLst/>
          </a:prstGeom>
          <a:solidFill>
            <a:schemeClr val="tx1">
              <a:lumMod val="40000"/>
              <a:lumOff val="60000"/>
            </a:schemeClr>
          </a:solidFill>
          <a:ln cmpd="sng">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400" dirty="0">
                <a:solidFill>
                  <a:schemeClr val="tx1">
                    <a:lumMod val="75000"/>
                  </a:schemeClr>
                </a:solidFill>
                <a:latin typeface="Verdana" charset="0"/>
                <a:ea typeface="Verdana" charset="0"/>
                <a:cs typeface="Verdana" charset="0"/>
              </a:rPr>
              <a:t>Dr. Karl is ….</a:t>
            </a:r>
          </a:p>
        </p:txBody>
      </p:sp>
      <p:sp>
        <p:nvSpPr>
          <p:cNvPr id="8" name="Rectangle 7"/>
          <p:cNvSpPr/>
          <p:nvPr userDrawn="1"/>
        </p:nvSpPr>
        <p:spPr>
          <a:xfrm>
            <a:off x="17252" y="24024"/>
            <a:ext cx="12728575" cy="1880559"/>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62" dirty="0">
              <a:solidFill>
                <a:srgbClr val="C23D3D"/>
              </a:solidFill>
            </a:endParaRPr>
          </a:p>
        </p:txBody>
      </p:sp>
      <p:sp>
        <p:nvSpPr>
          <p:cNvPr id="3" name="Rectangle 2"/>
          <p:cNvSpPr/>
          <p:nvPr userDrawn="1"/>
        </p:nvSpPr>
        <p:spPr>
          <a:xfrm>
            <a:off x="165494" y="855692"/>
            <a:ext cx="9972135" cy="830997"/>
          </a:xfrm>
          <a:prstGeom prst="rect">
            <a:avLst/>
          </a:prstGeom>
        </p:spPr>
        <p:txBody>
          <a:bodyPr wrap="square">
            <a:spAutoFit/>
          </a:bodyPr>
          <a:lstStyle/>
          <a:p>
            <a:pPr marL="0" lvl="1"/>
            <a:r>
              <a:rPr lang="en-US" sz="1600" b="1" dirty="0">
                <a:solidFill>
                  <a:srgbClr val="0A2240"/>
                </a:solidFill>
                <a:effectLst/>
                <a:latin typeface="Verdana" charset="0"/>
                <a:ea typeface="Verdana" charset="0"/>
                <a:cs typeface="Verdana" charset="0"/>
              </a:rPr>
              <a:t>&lt;Intro&gt;</a:t>
            </a:r>
          </a:p>
          <a:p>
            <a:pPr marL="0" lvl="1"/>
            <a:endParaRPr lang="en-US" sz="1600" b="1" dirty="0">
              <a:solidFill>
                <a:srgbClr val="0A2240"/>
              </a:solidFill>
              <a:effectLst/>
              <a:latin typeface="Verdana" charset="0"/>
              <a:ea typeface="Verdana" charset="0"/>
              <a:cs typeface="Verdana" charset="0"/>
            </a:endParaRPr>
          </a:p>
          <a:p>
            <a:pPr marL="0" lvl="1"/>
            <a:r>
              <a:rPr lang="en-US" sz="1600" b="1" dirty="0">
                <a:solidFill>
                  <a:srgbClr val="0A2240"/>
                </a:solidFill>
                <a:effectLst/>
                <a:latin typeface="Verdana" charset="0"/>
                <a:ea typeface="Verdana" charset="0"/>
                <a:cs typeface="Verdana" charset="0"/>
              </a:rPr>
              <a:t>Choose what</a:t>
            </a:r>
            <a:r>
              <a:rPr lang="en-US" sz="1600" b="1" baseline="0" dirty="0">
                <a:solidFill>
                  <a:srgbClr val="0A2240"/>
                </a:solidFill>
                <a:effectLst/>
                <a:latin typeface="Verdana" charset="0"/>
                <a:ea typeface="Verdana" charset="0"/>
                <a:cs typeface="Verdana" charset="0"/>
              </a:rPr>
              <a:t> the investigator should do next</a:t>
            </a:r>
            <a:endParaRPr lang="en-US" sz="1600" b="1" dirty="0">
              <a:solidFill>
                <a:srgbClr val="0A2240"/>
              </a:solidFill>
              <a:effectLst/>
              <a:latin typeface="Verdana" charset="0"/>
              <a:ea typeface="Verdana" charset="0"/>
              <a:cs typeface="Verdana" charset="0"/>
            </a:endParaRPr>
          </a:p>
        </p:txBody>
      </p:sp>
      <p:sp>
        <p:nvSpPr>
          <p:cNvPr id="13" name="Rectangle 12"/>
          <p:cNvSpPr/>
          <p:nvPr userDrawn="1"/>
        </p:nvSpPr>
        <p:spPr>
          <a:xfrm>
            <a:off x="51758" y="124045"/>
            <a:ext cx="2728632" cy="584775"/>
          </a:xfrm>
          <a:prstGeom prst="rect">
            <a:avLst/>
          </a:prstGeom>
        </p:spPr>
        <p:txBody>
          <a:bodyPr wrap="none">
            <a:spAutoFit/>
          </a:bodyPr>
          <a:lstStyle/>
          <a:p>
            <a:pPr marL="0" lvl="1"/>
            <a:r>
              <a:rPr lang="en-US" sz="3200" b="1" dirty="0">
                <a:solidFill>
                  <a:srgbClr val="0A2240"/>
                </a:solidFill>
                <a:effectLst/>
                <a:latin typeface="Verdana" charset="0"/>
                <a:ea typeface="Verdana" charset="0"/>
                <a:cs typeface="Verdana" charset="0"/>
              </a:rPr>
              <a:t>Let’s Apply</a:t>
            </a:r>
          </a:p>
        </p:txBody>
      </p:sp>
      <p:sp>
        <p:nvSpPr>
          <p:cNvPr id="17" name="Rectangle 16"/>
          <p:cNvSpPr/>
          <p:nvPr userDrawn="1"/>
        </p:nvSpPr>
        <p:spPr>
          <a:xfrm>
            <a:off x="7027698" y="3053030"/>
            <a:ext cx="5442060" cy="591370"/>
          </a:xfrm>
          <a:prstGeom prst="rect">
            <a:avLst/>
          </a:prstGeom>
          <a:noFill/>
          <a:ln cmpd="sng">
            <a:solidFill>
              <a:srgbClr val="0A224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2"/>
              </a:solidFill>
            </a:endParaRPr>
          </a:p>
        </p:txBody>
      </p:sp>
      <p:sp>
        <p:nvSpPr>
          <p:cNvPr id="18" name="TextBox 17"/>
          <p:cNvSpPr txBox="1"/>
          <p:nvPr userDrawn="1"/>
        </p:nvSpPr>
        <p:spPr>
          <a:xfrm>
            <a:off x="7027697" y="3179438"/>
            <a:ext cx="5442061" cy="338554"/>
          </a:xfrm>
          <a:prstGeom prst="rect">
            <a:avLst/>
          </a:prstGeom>
          <a:noFill/>
        </p:spPr>
        <p:txBody>
          <a:bodyPr wrap="square" rtlCol="0">
            <a:spAutoFit/>
          </a:bodyPr>
          <a:lstStyle/>
          <a:p>
            <a:r>
              <a:rPr lang="en-US" sz="1600" dirty="0"/>
              <a:t>Scenario</a:t>
            </a:r>
            <a:r>
              <a:rPr lang="en-US" sz="1600" baseline="0" dirty="0"/>
              <a:t> 1</a:t>
            </a:r>
            <a:endParaRPr lang="en-US" sz="1600" dirty="0"/>
          </a:p>
        </p:txBody>
      </p:sp>
      <p:sp>
        <p:nvSpPr>
          <p:cNvPr id="19" name="Rectangle 18"/>
          <p:cNvSpPr/>
          <p:nvPr userDrawn="1"/>
        </p:nvSpPr>
        <p:spPr>
          <a:xfrm>
            <a:off x="7027698" y="4492563"/>
            <a:ext cx="5442060" cy="591370"/>
          </a:xfrm>
          <a:prstGeom prst="rect">
            <a:avLst/>
          </a:prstGeom>
          <a:noFill/>
          <a:ln cmpd="sng">
            <a:solidFill>
              <a:srgbClr val="0A224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2"/>
              </a:solidFill>
            </a:endParaRPr>
          </a:p>
        </p:txBody>
      </p:sp>
      <p:sp>
        <p:nvSpPr>
          <p:cNvPr id="20" name="TextBox 19"/>
          <p:cNvSpPr txBox="1"/>
          <p:nvPr userDrawn="1"/>
        </p:nvSpPr>
        <p:spPr>
          <a:xfrm>
            <a:off x="7027697" y="4618971"/>
            <a:ext cx="5442061" cy="338554"/>
          </a:xfrm>
          <a:prstGeom prst="rect">
            <a:avLst/>
          </a:prstGeom>
          <a:noFill/>
        </p:spPr>
        <p:txBody>
          <a:bodyPr wrap="square" rtlCol="0">
            <a:spAutoFit/>
          </a:bodyPr>
          <a:lstStyle/>
          <a:p>
            <a:r>
              <a:rPr lang="en-US" sz="1600" dirty="0"/>
              <a:t>Scenario</a:t>
            </a:r>
            <a:r>
              <a:rPr lang="en-US" sz="1600" baseline="0" dirty="0"/>
              <a:t> 2</a:t>
            </a:r>
            <a:endParaRPr lang="en-US" sz="1600" dirty="0"/>
          </a:p>
        </p:txBody>
      </p:sp>
      <p:sp>
        <p:nvSpPr>
          <p:cNvPr id="21" name="Rectangle 20"/>
          <p:cNvSpPr/>
          <p:nvPr userDrawn="1"/>
        </p:nvSpPr>
        <p:spPr>
          <a:xfrm>
            <a:off x="7027698" y="5932096"/>
            <a:ext cx="5442060" cy="591370"/>
          </a:xfrm>
          <a:prstGeom prst="rect">
            <a:avLst/>
          </a:prstGeom>
          <a:noFill/>
          <a:ln cmpd="sng">
            <a:solidFill>
              <a:srgbClr val="0A224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2"/>
              </a:solidFill>
            </a:endParaRPr>
          </a:p>
        </p:txBody>
      </p:sp>
      <p:sp>
        <p:nvSpPr>
          <p:cNvPr id="22" name="TextBox 21"/>
          <p:cNvSpPr txBox="1"/>
          <p:nvPr userDrawn="1"/>
        </p:nvSpPr>
        <p:spPr>
          <a:xfrm>
            <a:off x="7027697" y="6058504"/>
            <a:ext cx="5442061" cy="338554"/>
          </a:xfrm>
          <a:prstGeom prst="rect">
            <a:avLst/>
          </a:prstGeom>
          <a:noFill/>
        </p:spPr>
        <p:txBody>
          <a:bodyPr wrap="square" rtlCol="0">
            <a:spAutoFit/>
          </a:bodyPr>
          <a:lstStyle/>
          <a:p>
            <a:r>
              <a:rPr lang="en-US" sz="1600" dirty="0"/>
              <a:t>Scenario</a:t>
            </a:r>
            <a:r>
              <a:rPr lang="en-US" sz="1600" baseline="0" dirty="0"/>
              <a:t> 3</a:t>
            </a:r>
            <a:endParaRPr lang="en-US" sz="1600" dirty="0"/>
          </a:p>
        </p:txBody>
      </p:sp>
      <p:sp>
        <p:nvSpPr>
          <p:cNvPr id="23" name="Oval 22"/>
          <p:cNvSpPr/>
          <p:nvPr userDrawn="1"/>
        </p:nvSpPr>
        <p:spPr>
          <a:xfrm>
            <a:off x="6066000" y="3054204"/>
            <a:ext cx="631077" cy="590196"/>
          </a:xfrm>
          <a:prstGeom prst="ellipse">
            <a:avLst/>
          </a:prstGeom>
          <a:solidFill>
            <a:srgbClr val="0A2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dirty="0">
                <a:solidFill>
                  <a:schemeClr val="bg2"/>
                </a:solidFill>
              </a:rPr>
              <a:t>1</a:t>
            </a:r>
          </a:p>
        </p:txBody>
      </p:sp>
      <p:sp>
        <p:nvSpPr>
          <p:cNvPr id="24" name="Oval 23"/>
          <p:cNvSpPr/>
          <p:nvPr userDrawn="1"/>
        </p:nvSpPr>
        <p:spPr>
          <a:xfrm>
            <a:off x="6066000" y="4493737"/>
            <a:ext cx="631077" cy="590196"/>
          </a:xfrm>
          <a:prstGeom prst="ellipse">
            <a:avLst/>
          </a:prstGeom>
          <a:solidFill>
            <a:srgbClr val="0A2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dirty="0">
                <a:solidFill>
                  <a:schemeClr val="bg2"/>
                </a:solidFill>
              </a:rPr>
              <a:t>2</a:t>
            </a:r>
          </a:p>
        </p:txBody>
      </p:sp>
      <p:sp>
        <p:nvSpPr>
          <p:cNvPr id="25" name="Oval 24"/>
          <p:cNvSpPr/>
          <p:nvPr userDrawn="1"/>
        </p:nvSpPr>
        <p:spPr>
          <a:xfrm>
            <a:off x="6065999" y="5933270"/>
            <a:ext cx="631077" cy="590196"/>
          </a:xfrm>
          <a:prstGeom prst="ellipse">
            <a:avLst/>
          </a:prstGeom>
          <a:solidFill>
            <a:srgbClr val="0A2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dirty="0">
                <a:solidFill>
                  <a:schemeClr val="bg2"/>
                </a:solidFill>
              </a:rPr>
              <a:t>3</a:t>
            </a:r>
          </a:p>
        </p:txBody>
      </p:sp>
      <p:sp>
        <p:nvSpPr>
          <p:cNvPr id="2" name="Rectangle 1"/>
          <p:cNvSpPr/>
          <p:nvPr userDrawn="1"/>
        </p:nvSpPr>
        <p:spPr>
          <a:xfrm>
            <a:off x="6063629" y="2314994"/>
            <a:ext cx="4020652" cy="338554"/>
          </a:xfrm>
          <a:prstGeom prst="rect">
            <a:avLst/>
          </a:prstGeom>
        </p:spPr>
        <p:txBody>
          <a:bodyPr wrap="none">
            <a:spAutoFit/>
          </a:bodyPr>
          <a:lstStyle/>
          <a:p>
            <a:pPr marL="0" lvl="1"/>
            <a:r>
              <a:rPr lang="en-US" sz="1600" b="1" dirty="0">
                <a:solidFill>
                  <a:srgbClr val="0A2240"/>
                </a:solidFill>
                <a:effectLst/>
                <a:latin typeface="Verdana" charset="0"/>
                <a:ea typeface="Verdana" charset="0"/>
                <a:cs typeface="Verdana" charset="0"/>
              </a:rPr>
              <a:t>What should the</a:t>
            </a:r>
            <a:r>
              <a:rPr lang="en-US" sz="1600" b="1" baseline="0" dirty="0">
                <a:solidFill>
                  <a:srgbClr val="0A2240"/>
                </a:solidFill>
                <a:effectLst/>
                <a:latin typeface="Verdana" charset="0"/>
                <a:ea typeface="Verdana" charset="0"/>
                <a:cs typeface="Verdana" charset="0"/>
              </a:rPr>
              <a:t> investigator do?</a:t>
            </a:r>
            <a:endParaRPr lang="en-US" sz="1600" b="1" dirty="0">
              <a:solidFill>
                <a:srgbClr val="0A2240"/>
              </a:solidFill>
              <a:effectLst/>
              <a:latin typeface="Verdana" charset="0"/>
              <a:ea typeface="Verdana" charset="0"/>
              <a:cs typeface="Verdana" charset="0"/>
            </a:endParaRPr>
          </a:p>
        </p:txBody>
      </p:sp>
      <p:pic>
        <p:nvPicPr>
          <p:cNvPr id="4" name="Picture 3"/>
          <p:cNvPicPr>
            <a:picLocks noChangeAspect="1"/>
          </p:cNvPicPr>
          <p:nvPr userDrawn="1"/>
        </p:nvPicPr>
        <p:blipFill>
          <a:blip r:embed="rId2" cstate="print"/>
          <a:stretch>
            <a:fillRect/>
          </a:stretch>
        </p:blipFill>
        <p:spPr>
          <a:xfrm>
            <a:off x="1285505" y="1930411"/>
            <a:ext cx="1917700" cy="3052942"/>
          </a:xfrm>
          <a:prstGeom prst="rect">
            <a:avLst/>
          </a:prstGeom>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2_Title and Content">
    <p:spTree>
      <p:nvGrpSpPr>
        <p:cNvPr id="1" name=""/>
        <p:cNvGrpSpPr/>
        <p:nvPr/>
      </p:nvGrpSpPr>
      <p:grpSpPr>
        <a:xfrm>
          <a:off x="0" y="0"/>
          <a:ext cx="0" cy="0"/>
          <a:chOff x="0" y="0"/>
          <a:chExt cx="0" cy="0"/>
        </a:xfrm>
      </p:grpSpPr>
      <p:sp>
        <p:nvSpPr>
          <p:cNvPr id="7" name="Rectangle 6"/>
          <p:cNvSpPr/>
          <p:nvPr userDrawn="1"/>
        </p:nvSpPr>
        <p:spPr>
          <a:xfrm>
            <a:off x="165494" y="2311879"/>
            <a:ext cx="7960589" cy="4745771"/>
          </a:xfrm>
          <a:prstGeom prst="rect">
            <a:avLst/>
          </a:prstGeom>
          <a:noFill/>
          <a:ln cmpd="sng">
            <a:solidFill>
              <a:srgbClr val="0A224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2"/>
              </a:solidFill>
            </a:endParaRPr>
          </a:p>
        </p:txBody>
      </p:sp>
      <p:sp>
        <p:nvSpPr>
          <p:cNvPr id="8" name="Rectangle 7"/>
          <p:cNvSpPr/>
          <p:nvPr userDrawn="1"/>
        </p:nvSpPr>
        <p:spPr>
          <a:xfrm>
            <a:off x="17252" y="37471"/>
            <a:ext cx="12728575" cy="1880559"/>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62" dirty="0">
              <a:solidFill>
                <a:srgbClr val="C23D3D"/>
              </a:solidFill>
            </a:endParaRPr>
          </a:p>
        </p:txBody>
      </p:sp>
      <p:sp>
        <p:nvSpPr>
          <p:cNvPr id="9" name="Rectangle 8"/>
          <p:cNvSpPr/>
          <p:nvPr userDrawn="1"/>
        </p:nvSpPr>
        <p:spPr>
          <a:xfrm>
            <a:off x="186804" y="2334121"/>
            <a:ext cx="7910703" cy="680526"/>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0A2240"/>
                </a:solidFill>
                <a:effectLst/>
                <a:latin typeface="Verdana" panose="020B0604030504040204" pitchFamily="34" charset="0"/>
                <a:ea typeface="Verdana" panose="020B0604030504040204" pitchFamily="34" charset="0"/>
                <a:cs typeface="Verdana" panose="020B0604030504040204" pitchFamily="34" charset="0"/>
              </a:rPr>
              <a:t>Scenario</a:t>
            </a:r>
          </a:p>
        </p:txBody>
      </p:sp>
      <p:sp>
        <p:nvSpPr>
          <p:cNvPr id="10" name="Rectangle 9"/>
          <p:cNvSpPr/>
          <p:nvPr userDrawn="1"/>
        </p:nvSpPr>
        <p:spPr>
          <a:xfrm>
            <a:off x="248524" y="3036889"/>
            <a:ext cx="7756789" cy="4020761"/>
          </a:xfrm>
          <a:prstGeom prst="rect">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r>
              <a:rPr lang="en-US" sz="1600" b="1" dirty="0">
                <a:solidFill>
                  <a:srgbClr val="0A2240"/>
                </a:solidFill>
                <a:effectLst/>
                <a:latin typeface="Verdana" charset="0"/>
                <a:ea typeface="Verdana" charset="0"/>
                <a:cs typeface="Verdana" charset="0"/>
              </a:rPr>
              <a:t>The IRB decided the study had no direct benefits to subjects. But the IRB was unclear about the severity of the risks and likelihood that they may occur. The IRB requested additional data on the probability and severity of the risks listed in the protocol.</a:t>
            </a:r>
          </a:p>
          <a:p>
            <a:pPr marL="0" lvl="1"/>
            <a:endParaRPr lang="en-US" sz="1600" b="1" dirty="0">
              <a:solidFill>
                <a:srgbClr val="0A2240"/>
              </a:solidFill>
              <a:effectLst/>
              <a:latin typeface="Verdana" charset="0"/>
              <a:ea typeface="Verdana" charset="0"/>
              <a:cs typeface="Verdana" charset="0"/>
            </a:endParaRPr>
          </a:p>
          <a:p>
            <a:pPr marL="0" lvl="1"/>
            <a:r>
              <a:rPr lang="en-US" sz="1600" b="1" dirty="0">
                <a:solidFill>
                  <a:srgbClr val="0A2240"/>
                </a:solidFill>
                <a:effectLst/>
                <a:latin typeface="Verdana" charset="0"/>
                <a:ea typeface="Verdana" charset="0"/>
                <a:cs typeface="Verdana" charset="0"/>
              </a:rPr>
              <a:t>The investigator’s response was received and reviewed by the IRB Chair and two members who were at the meeting. </a:t>
            </a:r>
          </a:p>
          <a:p>
            <a:pPr marL="0" lvl="1"/>
            <a:endParaRPr lang="en-US" sz="1600" b="1" dirty="0">
              <a:solidFill>
                <a:srgbClr val="0A2240"/>
              </a:solidFill>
              <a:effectLst/>
              <a:latin typeface="Verdana" charset="0"/>
              <a:ea typeface="Verdana" charset="0"/>
              <a:cs typeface="Verdana" charset="0"/>
            </a:endParaRPr>
          </a:p>
          <a:p>
            <a:pPr marL="0" lvl="1"/>
            <a:r>
              <a:rPr lang="en-US" sz="1600" b="1" dirty="0">
                <a:solidFill>
                  <a:srgbClr val="0A2240"/>
                </a:solidFill>
                <a:effectLst/>
                <a:latin typeface="Verdana" charset="0"/>
                <a:ea typeface="Verdana" charset="0"/>
                <a:cs typeface="Verdana" charset="0"/>
              </a:rPr>
              <a:t>They felt the data provided showed the risks were not severe and unlikely to actually occur. The study was approved.</a:t>
            </a:r>
          </a:p>
        </p:txBody>
      </p:sp>
      <p:sp>
        <p:nvSpPr>
          <p:cNvPr id="3" name="Rectangle 2"/>
          <p:cNvSpPr/>
          <p:nvPr userDrawn="1"/>
        </p:nvSpPr>
        <p:spPr>
          <a:xfrm>
            <a:off x="165494" y="731062"/>
            <a:ext cx="12563081" cy="1077218"/>
          </a:xfrm>
          <a:prstGeom prst="rect">
            <a:avLst/>
          </a:prstGeom>
        </p:spPr>
        <p:txBody>
          <a:bodyPr wrap="square">
            <a:spAutoFit/>
          </a:bodyPr>
          <a:lstStyle/>
          <a:p>
            <a:pPr marL="0" lvl="1"/>
            <a:r>
              <a:rPr lang="en-US" sz="1600" b="1" dirty="0">
                <a:solidFill>
                  <a:srgbClr val="0A2240"/>
                </a:solidFill>
                <a:effectLst/>
                <a:latin typeface="Verdana" charset="0"/>
                <a:ea typeface="Verdana" charset="0"/>
                <a:cs typeface="Verdana" charset="0"/>
              </a:rPr>
              <a:t>Read</a:t>
            </a:r>
            <a:r>
              <a:rPr lang="en-US" sz="1600" b="1" baseline="0" dirty="0">
                <a:solidFill>
                  <a:srgbClr val="0A2240"/>
                </a:solidFill>
                <a:effectLst/>
                <a:latin typeface="Verdana" charset="0"/>
                <a:ea typeface="Verdana" charset="0"/>
                <a:cs typeface="Verdana" charset="0"/>
              </a:rPr>
              <a:t> the requirements below. </a:t>
            </a:r>
            <a:endParaRPr lang="en-US" sz="1600" b="1" dirty="0">
              <a:solidFill>
                <a:srgbClr val="0A2240"/>
              </a:solidFill>
              <a:effectLst/>
              <a:latin typeface="Verdana" charset="0"/>
              <a:ea typeface="Verdana" charset="0"/>
              <a:cs typeface="Verdana" charset="0"/>
            </a:endParaRPr>
          </a:p>
          <a:p>
            <a:pPr marL="0" lvl="1"/>
            <a:endParaRPr lang="en-US" sz="1600" b="1" dirty="0">
              <a:solidFill>
                <a:srgbClr val="0A2240"/>
              </a:solidFill>
              <a:effectLst/>
              <a:latin typeface="Verdana" charset="0"/>
              <a:ea typeface="Verdana" charset="0"/>
              <a:cs typeface="Verdana" charset="0"/>
            </a:endParaRPr>
          </a:p>
          <a:p>
            <a:pPr marL="0" lvl="1"/>
            <a:r>
              <a:rPr lang="en-US" sz="1600" b="1" dirty="0">
                <a:solidFill>
                  <a:srgbClr val="0A2240"/>
                </a:solidFill>
                <a:effectLst/>
                <a:latin typeface="Verdana" charset="0"/>
                <a:ea typeface="Verdana" charset="0"/>
                <a:cs typeface="Verdana" charset="0"/>
              </a:rPr>
              <a:t>Select “AND” if you think both requirements</a:t>
            </a:r>
            <a:r>
              <a:rPr lang="en-US" sz="1600" b="1" baseline="0" dirty="0">
                <a:solidFill>
                  <a:srgbClr val="0A2240"/>
                </a:solidFill>
                <a:effectLst/>
                <a:latin typeface="Verdana" charset="0"/>
                <a:ea typeface="Verdana" charset="0"/>
                <a:cs typeface="Verdana" charset="0"/>
              </a:rPr>
              <a:t> must be satisfied. Select “OR” if only one of the two criteria are required by the regulations.</a:t>
            </a:r>
            <a:endParaRPr lang="en-US" sz="1600" b="1" dirty="0">
              <a:solidFill>
                <a:srgbClr val="0A2240"/>
              </a:solidFill>
              <a:effectLst/>
              <a:latin typeface="Verdana" charset="0"/>
              <a:ea typeface="Verdana" charset="0"/>
              <a:cs typeface="Verdana" charset="0"/>
            </a:endParaRPr>
          </a:p>
        </p:txBody>
      </p:sp>
      <p:sp>
        <p:nvSpPr>
          <p:cNvPr id="13" name="Rectangle 12"/>
          <p:cNvSpPr/>
          <p:nvPr userDrawn="1"/>
        </p:nvSpPr>
        <p:spPr>
          <a:xfrm>
            <a:off x="51758" y="124045"/>
            <a:ext cx="2728632" cy="584775"/>
          </a:xfrm>
          <a:prstGeom prst="rect">
            <a:avLst/>
          </a:prstGeom>
        </p:spPr>
        <p:txBody>
          <a:bodyPr wrap="none">
            <a:spAutoFit/>
          </a:bodyPr>
          <a:lstStyle/>
          <a:p>
            <a:pPr marL="0" lvl="1"/>
            <a:r>
              <a:rPr lang="en-US" sz="3200" b="1" dirty="0">
                <a:solidFill>
                  <a:srgbClr val="0A2240"/>
                </a:solidFill>
                <a:effectLst/>
                <a:latin typeface="Verdana" charset="0"/>
                <a:ea typeface="Verdana" charset="0"/>
                <a:cs typeface="Verdana" charset="0"/>
              </a:rPr>
              <a:t>Let’s Apply</a:t>
            </a:r>
          </a:p>
        </p:txBody>
      </p:sp>
      <p:sp>
        <p:nvSpPr>
          <p:cNvPr id="4" name="Content Placeholder 3"/>
          <p:cNvSpPr>
            <a:spLocks noGrp="1"/>
          </p:cNvSpPr>
          <p:nvPr>
            <p:ph sz="quarter" idx="10"/>
          </p:nvPr>
        </p:nvSpPr>
        <p:spPr>
          <a:xfrm>
            <a:off x="9110663" y="2311400"/>
            <a:ext cx="2695575" cy="384721"/>
          </a:xfrm>
        </p:spPr>
        <p:txBody>
          <a:bodyPr/>
          <a:lstStyle/>
          <a:p>
            <a:pPr marL="294957" marR="0" lvl="0" indent="-294957" algn="l" defTabSz="914400" rtl="0" eaLnBrk="1" fontAlgn="base" latinLnBrk="0" hangingPunct="1">
              <a:lnSpc>
                <a:spcPct val="100000"/>
              </a:lnSpc>
              <a:spcBef>
                <a:spcPts val="2291"/>
              </a:spcBef>
              <a:spcAft>
                <a:spcPct val="0"/>
              </a:spcAft>
              <a:buClr>
                <a:srgbClr val="C23D3D"/>
              </a:buClr>
              <a:buSzTx/>
              <a:buFont typeface="Arial" pitchFamily="34" charset="0"/>
              <a:buNone/>
              <a:tabLst/>
              <a:defRPr/>
            </a:pPr>
            <a:r>
              <a:rPr lang="en-US"/>
              <a:t>Click to edit Master text styles</a:t>
            </a:r>
          </a:p>
        </p:txBody>
      </p:sp>
      <p:sp>
        <p:nvSpPr>
          <p:cNvPr id="20" name="Rectangle 19"/>
          <p:cNvSpPr/>
          <p:nvPr userDrawn="1"/>
        </p:nvSpPr>
        <p:spPr>
          <a:xfrm>
            <a:off x="9194831" y="2311879"/>
            <a:ext cx="2596738" cy="901772"/>
          </a:xfrm>
          <a:prstGeom prst="rect">
            <a:avLst/>
          </a:prstGeom>
          <a:solidFill>
            <a:srgbClr val="0A2240"/>
          </a:solidFill>
        </p:spPr>
        <p:txBody>
          <a:bodyPr wrap="square" anchor="ctr">
            <a:noAutofit/>
          </a:bodyPr>
          <a:lstStyle/>
          <a:p>
            <a:pPr algn="ctr"/>
            <a:r>
              <a:rPr lang="en-US" sz="1400" b="1" dirty="0">
                <a:solidFill>
                  <a:schemeClr val="bg2"/>
                </a:solidFill>
                <a:effectLst/>
                <a:latin typeface="Verdana" panose="020B0604030504040204" pitchFamily="34" charset="0"/>
                <a:ea typeface="Verdana" panose="020B0604030504040204" pitchFamily="34" charset="0"/>
                <a:cs typeface="Verdana" panose="020B0604030504040204" pitchFamily="34" charset="0"/>
              </a:rPr>
              <a:t>Scientific</a:t>
            </a:r>
          </a:p>
        </p:txBody>
      </p:sp>
      <p:sp>
        <p:nvSpPr>
          <p:cNvPr id="21" name="Rectangle 20"/>
          <p:cNvSpPr/>
          <p:nvPr userDrawn="1"/>
        </p:nvSpPr>
        <p:spPr>
          <a:xfrm>
            <a:off x="9194831" y="3593212"/>
            <a:ext cx="2596738" cy="901772"/>
          </a:xfrm>
          <a:prstGeom prst="rect">
            <a:avLst/>
          </a:prstGeom>
          <a:solidFill>
            <a:srgbClr val="0A2240"/>
          </a:solidFill>
        </p:spPr>
        <p:txBody>
          <a:bodyPr wrap="square" anchor="ctr">
            <a:noAutofit/>
          </a:bodyPr>
          <a:lstStyle/>
          <a:p>
            <a:pPr algn="ctr"/>
            <a:r>
              <a:rPr lang="en-US" sz="1400" b="1" dirty="0">
                <a:solidFill>
                  <a:schemeClr val="bg2"/>
                </a:solidFill>
                <a:latin typeface="Verdana" panose="020B0604030504040204" pitchFamily="34" charset="0"/>
                <a:ea typeface="Verdana" panose="020B0604030504040204" pitchFamily="34" charset="0"/>
                <a:cs typeface="Verdana" panose="020B0604030504040204" pitchFamily="34" charset="0"/>
              </a:rPr>
              <a:t>Non-Scientific</a:t>
            </a:r>
          </a:p>
        </p:txBody>
      </p:sp>
      <p:sp>
        <p:nvSpPr>
          <p:cNvPr id="22" name="Rectangle 21"/>
          <p:cNvSpPr/>
          <p:nvPr userDrawn="1"/>
        </p:nvSpPr>
        <p:spPr>
          <a:xfrm>
            <a:off x="9194831" y="4874545"/>
            <a:ext cx="2596738" cy="901772"/>
          </a:xfrm>
          <a:prstGeom prst="rect">
            <a:avLst/>
          </a:prstGeom>
          <a:solidFill>
            <a:srgbClr val="0A2240"/>
          </a:solidFill>
        </p:spPr>
        <p:txBody>
          <a:bodyPr wrap="square" anchor="ctr">
            <a:noAutofit/>
          </a:bodyPr>
          <a:lstStyle/>
          <a:p>
            <a:pPr algn="ctr"/>
            <a:r>
              <a:rPr lang="en-US" sz="1400" b="1" dirty="0">
                <a:solidFill>
                  <a:schemeClr val="bg2"/>
                </a:solidFill>
                <a:effectLst/>
                <a:latin typeface="Verdana" panose="020B0604030504040204" pitchFamily="34" charset="0"/>
                <a:ea typeface="Verdana" panose="020B0604030504040204" pitchFamily="34" charset="0"/>
                <a:cs typeface="Verdana" panose="020B0604030504040204" pitchFamily="34" charset="0"/>
              </a:rPr>
              <a:t>Scientific</a:t>
            </a:r>
          </a:p>
        </p:txBody>
      </p:sp>
      <p:sp>
        <p:nvSpPr>
          <p:cNvPr id="23" name="Rectangle 22"/>
          <p:cNvSpPr/>
          <p:nvPr userDrawn="1"/>
        </p:nvSpPr>
        <p:spPr>
          <a:xfrm>
            <a:off x="9194831" y="6155878"/>
            <a:ext cx="2596738" cy="901772"/>
          </a:xfrm>
          <a:prstGeom prst="rect">
            <a:avLst/>
          </a:prstGeom>
          <a:solidFill>
            <a:srgbClr val="0A2240"/>
          </a:solidFill>
        </p:spPr>
        <p:txBody>
          <a:bodyPr wrap="square" anchor="ctr">
            <a:noAutofit/>
          </a:bodyPr>
          <a:lstStyle/>
          <a:p>
            <a:pPr algn="ctr"/>
            <a:r>
              <a:rPr lang="en-US" sz="1400" b="1" dirty="0">
                <a:solidFill>
                  <a:schemeClr val="bg2"/>
                </a:solidFill>
                <a:latin typeface="Verdana" panose="020B0604030504040204" pitchFamily="34" charset="0"/>
                <a:ea typeface="Verdana" panose="020B0604030504040204" pitchFamily="34" charset="0"/>
                <a:cs typeface="Verdana" panose="020B0604030504040204" pitchFamily="34" charset="0"/>
              </a:rPr>
              <a:t>Non-Scientific</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8" name="Rectangle 7"/>
          <p:cNvSpPr/>
          <p:nvPr userDrawn="1"/>
        </p:nvSpPr>
        <p:spPr>
          <a:xfrm>
            <a:off x="17252" y="23183"/>
            <a:ext cx="12728575" cy="1880559"/>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62" dirty="0">
              <a:solidFill>
                <a:srgbClr val="C23D3D"/>
              </a:solidFill>
            </a:endParaRPr>
          </a:p>
        </p:txBody>
      </p:sp>
      <p:sp>
        <p:nvSpPr>
          <p:cNvPr id="16" name="Rounded Rectangle 15"/>
          <p:cNvSpPr/>
          <p:nvPr userDrawn="1"/>
        </p:nvSpPr>
        <p:spPr>
          <a:xfrm>
            <a:off x="11901486" y="6879057"/>
            <a:ext cx="784225" cy="442913"/>
          </a:xfrm>
          <a:prstGeom prst="roundRect">
            <a:avLst/>
          </a:prstGeom>
          <a:solidFill>
            <a:schemeClr val="tx1">
              <a:lumMod val="40000"/>
              <a:lumOff val="60000"/>
            </a:schemeClr>
          </a:solidFill>
          <a:ln>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lumMod val="75000"/>
                  </a:schemeClr>
                </a:solidFill>
              </a:rPr>
              <a:t>Next &gt;</a:t>
            </a:r>
          </a:p>
        </p:txBody>
      </p:sp>
      <p:sp>
        <p:nvSpPr>
          <p:cNvPr id="21" name="Title 8"/>
          <p:cNvSpPr>
            <a:spLocks noGrp="1"/>
          </p:cNvSpPr>
          <p:nvPr>
            <p:ph type="title" hasCustomPrompt="1"/>
          </p:nvPr>
        </p:nvSpPr>
        <p:spPr>
          <a:xfrm>
            <a:off x="267856" y="251284"/>
            <a:ext cx="8667162" cy="492443"/>
          </a:xfrm>
        </p:spPr>
        <p:txBody>
          <a:bodyPr/>
          <a:lstStyle/>
          <a:p>
            <a:pPr marL="0" lvl="1"/>
            <a:r>
              <a:rPr lang="en-US" sz="3200" b="1" dirty="0">
                <a:solidFill>
                  <a:srgbClr val="0A2240"/>
                </a:solidFill>
                <a:effectLst/>
                <a:latin typeface="Verdana" charset="0"/>
                <a:ea typeface="Verdana" charset="0"/>
                <a:cs typeface="Verdana" charset="0"/>
              </a:rPr>
              <a:t>Defining</a:t>
            </a:r>
            <a:r>
              <a:rPr lang="en-US" sz="3200" b="1" baseline="0" dirty="0">
                <a:solidFill>
                  <a:srgbClr val="0A2240"/>
                </a:solidFill>
                <a:effectLst/>
                <a:latin typeface="Verdana" charset="0"/>
                <a:ea typeface="Verdana" charset="0"/>
                <a:cs typeface="Verdana" charset="0"/>
              </a:rPr>
              <a:t> &lt;topic&gt;</a:t>
            </a:r>
            <a:endParaRPr lang="en-US" sz="3200" b="1" dirty="0">
              <a:solidFill>
                <a:srgbClr val="0A2240"/>
              </a:solidFill>
              <a:effectLst/>
              <a:latin typeface="Verdana" charset="0"/>
              <a:ea typeface="Verdana" charset="0"/>
              <a:cs typeface="Verdana" charset="0"/>
            </a:endParaRPr>
          </a:p>
        </p:txBody>
      </p:sp>
      <p:sp>
        <p:nvSpPr>
          <p:cNvPr id="22" name="Text Placeholder 10"/>
          <p:cNvSpPr>
            <a:spLocks noGrp="1"/>
          </p:cNvSpPr>
          <p:nvPr>
            <p:ph type="body" sz="quarter" idx="10" hasCustomPrompt="1"/>
          </p:nvPr>
        </p:nvSpPr>
        <p:spPr>
          <a:xfrm>
            <a:off x="268288" y="851810"/>
            <a:ext cx="10460378" cy="943848"/>
          </a:xfrm>
        </p:spPr>
        <p:txBody>
          <a:bodyPr/>
          <a:lstStyle>
            <a:lvl2pPr marL="0" indent="0">
              <a:buNone/>
              <a:defRPr/>
            </a:lvl2pPr>
          </a:lstStyle>
          <a:p>
            <a:pPr marL="0" lvl="1"/>
            <a:r>
              <a:rPr lang="en-US" sz="1600" b="1" dirty="0">
                <a:solidFill>
                  <a:srgbClr val="0A2240"/>
                </a:solidFill>
                <a:effectLst/>
                <a:latin typeface="Verdana" charset="0"/>
                <a:ea typeface="Verdana" charset="0"/>
                <a:cs typeface="Verdana" charset="0"/>
              </a:rPr>
              <a:t>&lt;Intro&gt;.</a:t>
            </a:r>
          </a:p>
          <a:p>
            <a:pPr marL="0" lvl="1"/>
            <a:endParaRPr lang="en-US" sz="1600" b="1" dirty="0">
              <a:solidFill>
                <a:srgbClr val="0A2240"/>
              </a:solidFill>
              <a:effectLst/>
              <a:latin typeface="Verdana" charset="0"/>
              <a:ea typeface="Verdana" charset="0"/>
              <a:cs typeface="Verdana" charset="0"/>
            </a:endParaRPr>
          </a:p>
          <a:p>
            <a:pPr marL="0" lvl="1"/>
            <a:r>
              <a:rPr lang="en-US" sz="1600" b="0" dirty="0">
                <a:solidFill>
                  <a:srgbClr val="0A2240"/>
                </a:solidFill>
                <a:effectLst/>
                <a:latin typeface="Verdana" charset="0"/>
                <a:ea typeface="Verdana" charset="0"/>
                <a:cs typeface="Verdana" charset="0"/>
              </a:rPr>
              <a:t>Click</a:t>
            </a:r>
            <a:r>
              <a:rPr lang="en-US" sz="1600" b="0" baseline="0" dirty="0">
                <a:solidFill>
                  <a:srgbClr val="0A2240"/>
                </a:solidFill>
                <a:effectLst/>
                <a:latin typeface="Verdana" charset="0"/>
                <a:ea typeface="Verdana" charset="0"/>
                <a:cs typeface="Verdana" charset="0"/>
              </a:rPr>
              <a:t> on the timeline below to learn more.</a:t>
            </a:r>
            <a:endParaRPr lang="en-US" sz="1600" b="0" dirty="0">
              <a:solidFill>
                <a:srgbClr val="0A2240"/>
              </a:solidFill>
              <a:effectLst/>
              <a:latin typeface="Verdana" charset="0"/>
              <a:ea typeface="Verdana" charset="0"/>
              <a:cs typeface="Verdana" charset="0"/>
            </a:endParaRPr>
          </a:p>
        </p:txBody>
      </p:sp>
      <p:sp>
        <p:nvSpPr>
          <p:cNvPr id="5" name="Content Placeholder 4"/>
          <p:cNvSpPr>
            <a:spLocks noGrp="1"/>
          </p:cNvSpPr>
          <p:nvPr>
            <p:ph sz="quarter" idx="11"/>
          </p:nvPr>
        </p:nvSpPr>
        <p:spPr>
          <a:xfrm>
            <a:off x="268287" y="2252663"/>
            <a:ext cx="12417423" cy="384721"/>
          </a:xfrm>
        </p:spPr>
        <p:txBody>
          <a:bodyPr/>
          <a:lstStyle/>
          <a:p>
            <a:pPr marL="294957" marR="0" lvl="0" indent="-294957" algn="l" defTabSz="914400" rtl="0" eaLnBrk="1" fontAlgn="base" latinLnBrk="0" hangingPunct="1">
              <a:lnSpc>
                <a:spcPct val="100000"/>
              </a:lnSpc>
              <a:spcBef>
                <a:spcPts val="2291"/>
              </a:spcBef>
              <a:spcAft>
                <a:spcPct val="0"/>
              </a:spcAft>
              <a:buClr>
                <a:srgbClr val="C23D3D"/>
              </a:buClr>
              <a:buSzTx/>
              <a:buFont typeface="Arial" pitchFamily="34" charset="0"/>
              <a:buNone/>
              <a:tabLst/>
              <a:defRPr/>
            </a:pPr>
            <a:r>
              <a:rPr lang="en-US"/>
              <a:t>Click to edit Master text styles</a:t>
            </a:r>
          </a:p>
        </p:txBody>
      </p:sp>
      <p:sp>
        <p:nvSpPr>
          <p:cNvPr id="23" name="Rectangle 22"/>
          <p:cNvSpPr/>
          <p:nvPr userDrawn="1"/>
        </p:nvSpPr>
        <p:spPr>
          <a:xfrm>
            <a:off x="4004422" y="2311879"/>
            <a:ext cx="8681289" cy="4350125"/>
          </a:xfrm>
          <a:prstGeom prst="rect">
            <a:avLst/>
          </a:prstGeom>
          <a:noFill/>
          <a:ln cmpd="sng">
            <a:solidFill>
              <a:srgbClr val="0A224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2"/>
              </a:solidFill>
            </a:endParaRPr>
          </a:p>
        </p:txBody>
      </p:sp>
      <p:sp>
        <p:nvSpPr>
          <p:cNvPr id="24" name="TextBox 23"/>
          <p:cNvSpPr txBox="1"/>
          <p:nvPr userDrawn="1"/>
        </p:nvSpPr>
        <p:spPr>
          <a:xfrm>
            <a:off x="4004422" y="2316488"/>
            <a:ext cx="8311403" cy="446276"/>
          </a:xfrm>
          <a:prstGeom prst="rect">
            <a:avLst/>
          </a:prstGeom>
          <a:noFill/>
        </p:spPr>
        <p:txBody>
          <a:bodyPr wrap="square" rtlCol="0">
            <a:spAutoFit/>
          </a:bodyPr>
          <a:lstStyle/>
          <a:p>
            <a:r>
              <a:rPr lang="en-US" dirty="0"/>
              <a:t>Text</a:t>
            </a:r>
            <a:r>
              <a:rPr lang="en-US" baseline="0" dirty="0"/>
              <a:t> will appear here…</a:t>
            </a:r>
            <a:endParaRPr lang="en-US" dirty="0"/>
          </a:p>
        </p:txBody>
      </p:sp>
      <p:sp>
        <p:nvSpPr>
          <p:cNvPr id="25" name="Rectangle 24"/>
          <p:cNvSpPr/>
          <p:nvPr userDrawn="1"/>
        </p:nvSpPr>
        <p:spPr>
          <a:xfrm>
            <a:off x="165494" y="2311879"/>
            <a:ext cx="2596738" cy="901772"/>
          </a:xfrm>
          <a:prstGeom prst="rect">
            <a:avLst/>
          </a:prstGeom>
          <a:solidFill>
            <a:srgbClr val="0A2240"/>
          </a:solidFill>
        </p:spPr>
        <p:txBody>
          <a:bodyPr wrap="square" anchor="ctr">
            <a:noAutofit/>
          </a:bodyPr>
          <a:lstStyle/>
          <a:p>
            <a:pPr algn="ctr"/>
            <a:r>
              <a:rPr lang="en-US" sz="1400" b="1" dirty="0">
                <a:solidFill>
                  <a:schemeClr val="bg2"/>
                </a:solidFill>
                <a:effectLst/>
                <a:latin typeface="Verdana" panose="020B0604030504040204" pitchFamily="34" charset="0"/>
                <a:ea typeface="Verdana" panose="020B0604030504040204" pitchFamily="34" charset="0"/>
                <a:cs typeface="Verdana" panose="020B0604030504040204" pitchFamily="34" charset="0"/>
              </a:rPr>
              <a:t>Concept</a:t>
            </a:r>
            <a:r>
              <a:rPr lang="en-US" sz="1400" b="1" baseline="0" dirty="0">
                <a:solidFill>
                  <a:schemeClr val="bg2"/>
                </a:solidFill>
                <a:effectLst/>
                <a:latin typeface="Verdana" panose="020B0604030504040204" pitchFamily="34" charset="0"/>
                <a:ea typeface="Verdana" panose="020B0604030504040204" pitchFamily="34" charset="0"/>
                <a:cs typeface="Verdana" panose="020B0604030504040204" pitchFamily="34" charset="0"/>
              </a:rPr>
              <a:t> 1</a:t>
            </a:r>
            <a:endParaRPr lang="en-US" sz="1400" b="1" dirty="0">
              <a:solidFill>
                <a:schemeClr val="bg2"/>
              </a:solidFill>
              <a:effectLst/>
              <a:latin typeface="Verdana" panose="020B0604030504040204" pitchFamily="34" charset="0"/>
              <a:ea typeface="Verdana" panose="020B0604030504040204" pitchFamily="34" charset="0"/>
              <a:cs typeface="Verdana" panose="020B0604030504040204" pitchFamily="34" charset="0"/>
            </a:endParaRPr>
          </a:p>
        </p:txBody>
      </p:sp>
      <p:sp>
        <p:nvSpPr>
          <p:cNvPr id="26" name="Rectangle 25"/>
          <p:cNvSpPr/>
          <p:nvPr userDrawn="1"/>
        </p:nvSpPr>
        <p:spPr>
          <a:xfrm>
            <a:off x="165494" y="3593212"/>
            <a:ext cx="2596738" cy="901772"/>
          </a:xfrm>
          <a:prstGeom prst="rect">
            <a:avLst/>
          </a:prstGeom>
          <a:solidFill>
            <a:srgbClr val="0A2240"/>
          </a:solidFill>
        </p:spPr>
        <p:txBody>
          <a:bodyPr wrap="square" anchor="ctr">
            <a:noAutofit/>
          </a:bodyPr>
          <a:lstStyle/>
          <a:p>
            <a:pPr algn="ctr"/>
            <a:r>
              <a:rPr lang="en-US" sz="1400" b="1" dirty="0">
                <a:solidFill>
                  <a:schemeClr val="bg2"/>
                </a:solidFill>
                <a:latin typeface="Verdana" panose="020B0604030504040204" pitchFamily="34" charset="0"/>
                <a:ea typeface="Verdana" panose="020B0604030504040204" pitchFamily="34" charset="0"/>
                <a:cs typeface="Verdana" panose="020B0604030504040204" pitchFamily="34" charset="0"/>
              </a:rPr>
              <a:t>Concept</a:t>
            </a:r>
            <a:r>
              <a:rPr lang="en-US" sz="1400" b="1" baseline="0" dirty="0">
                <a:solidFill>
                  <a:schemeClr val="bg2"/>
                </a:solidFill>
                <a:latin typeface="Verdana" panose="020B0604030504040204" pitchFamily="34" charset="0"/>
                <a:ea typeface="Verdana" panose="020B0604030504040204" pitchFamily="34" charset="0"/>
                <a:cs typeface="Verdana" panose="020B0604030504040204" pitchFamily="34" charset="0"/>
              </a:rPr>
              <a:t> 2</a:t>
            </a:r>
            <a:endParaRPr lang="en-US" sz="1400" b="1" dirty="0">
              <a:solidFill>
                <a:schemeClr val="bg2"/>
              </a:solidFill>
              <a:latin typeface="Verdana" panose="020B0604030504040204" pitchFamily="34" charset="0"/>
              <a:ea typeface="Verdana" panose="020B0604030504040204" pitchFamily="34" charset="0"/>
              <a:cs typeface="Verdana" panose="020B0604030504040204" pitchFamily="34" charset="0"/>
            </a:endParaRPr>
          </a:p>
        </p:txBody>
      </p:sp>
      <p:sp>
        <p:nvSpPr>
          <p:cNvPr id="27" name="Rectangle 26"/>
          <p:cNvSpPr/>
          <p:nvPr userDrawn="1"/>
        </p:nvSpPr>
        <p:spPr>
          <a:xfrm>
            <a:off x="165494" y="4874545"/>
            <a:ext cx="2596738" cy="901772"/>
          </a:xfrm>
          <a:prstGeom prst="rect">
            <a:avLst/>
          </a:prstGeom>
          <a:solidFill>
            <a:srgbClr val="0A2240"/>
          </a:solidFill>
        </p:spPr>
        <p:txBody>
          <a:bodyPr wrap="square" anchor="ctr">
            <a:noAutofit/>
          </a:bodyPr>
          <a:lstStyle/>
          <a:p>
            <a:pPr algn="ctr"/>
            <a:r>
              <a:rPr lang="en-US" sz="1400" b="1" dirty="0">
                <a:solidFill>
                  <a:schemeClr val="bg2"/>
                </a:solidFill>
                <a:effectLst/>
                <a:latin typeface="Verdana" panose="020B0604030504040204" pitchFamily="34" charset="0"/>
                <a:ea typeface="Verdana" panose="020B0604030504040204" pitchFamily="34" charset="0"/>
                <a:cs typeface="Verdana" panose="020B0604030504040204" pitchFamily="34" charset="0"/>
              </a:rPr>
              <a:t>Concept 3</a:t>
            </a:r>
          </a:p>
        </p:txBody>
      </p:sp>
      <p:sp>
        <p:nvSpPr>
          <p:cNvPr id="28" name="Rectangle 27"/>
          <p:cNvSpPr/>
          <p:nvPr userDrawn="1"/>
        </p:nvSpPr>
        <p:spPr>
          <a:xfrm>
            <a:off x="165494" y="6155878"/>
            <a:ext cx="2596738" cy="901772"/>
          </a:xfrm>
          <a:prstGeom prst="rect">
            <a:avLst/>
          </a:prstGeom>
          <a:solidFill>
            <a:srgbClr val="0A2240"/>
          </a:solidFill>
        </p:spPr>
        <p:txBody>
          <a:bodyPr wrap="square" anchor="ctr">
            <a:noAutofit/>
          </a:bodyPr>
          <a:lstStyle/>
          <a:p>
            <a:pPr algn="ctr"/>
            <a:r>
              <a:rPr lang="en-US" sz="1400" b="1" dirty="0">
                <a:solidFill>
                  <a:schemeClr val="bg2"/>
                </a:solidFill>
                <a:latin typeface="Verdana" panose="020B0604030504040204" pitchFamily="34" charset="0"/>
                <a:ea typeface="Verdana" panose="020B0604030504040204" pitchFamily="34" charset="0"/>
                <a:cs typeface="Verdana" panose="020B0604030504040204" pitchFamily="34" charset="0"/>
              </a:rPr>
              <a:t>Concept 4</a:t>
            </a: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sp>
        <p:nvSpPr>
          <p:cNvPr id="8" name="Rectangle 7"/>
          <p:cNvSpPr/>
          <p:nvPr userDrawn="1"/>
        </p:nvSpPr>
        <p:spPr>
          <a:xfrm>
            <a:off x="17252" y="23183"/>
            <a:ext cx="12728575" cy="1880559"/>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62" dirty="0">
              <a:solidFill>
                <a:srgbClr val="C23D3D"/>
              </a:solidFill>
            </a:endParaRPr>
          </a:p>
        </p:txBody>
      </p:sp>
      <p:sp>
        <p:nvSpPr>
          <p:cNvPr id="9" name="Title 8"/>
          <p:cNvSpPr>
            <a:spLocks noGrp="1"/>
          </p:cNvSpPr>
          <p:nvPr>
            <p:ph type="title" hasCustomPrompt="1"/>
          </p:nvPr>
        </p:nvSpPr>
        <p:spPr>
          <a:xfrm>
            <a:off x="267856" y="251284"/>
            <a:ext cx="8667162" cy="492443"/>
          </a:xfrm>
        </p:spPr>
        <p:txBody>
          <a:bodyPr/>
          <a:lstStyle/>
          <a:p>
            <a:pPr marL="0" lvl="1"/>
            <a:r>
              <a:rPr lang="en-US" sz="3200" b="1" dirty="0">
                <a:solidFill>
                  <a:srgbClr val="0A2240"/>
                </a:solidFill>
                <a:effectLst/>
                <a:latin typeface="Verdana" charset="0"/>
                <a:ea typeface="Verdana" charset="0"/>
                <a:cs typeface="Verdana" charset="0"/>
              </a:rPr>
              <a:t>Defining</a:t>
            </a:r>
            <a:r>
              <a:rPr lang="en-US" sz="3200" b="1" baseline="0" dirty="0">
                <a:solidFill>
                  <a:srgbClr val="0A2240"/>
                </a:solidFill>
                <a:effectLst/>
                <a:latin typeface="Verdana" charset="0"/>
                <a:ea typeface="Verdana" charset="0"/>
                <a:cs typeface="Verdana" charset="0"/>
              </a:rPr>
              <a:t> &lt;topic&gt;</a:t>
            </a:r>
            <a:endParaRPr lang="en-US" sz="3200" b="1" dirty="0">
              <a:solidFill>
                <a:srgbClr val="0A2240"/>
              </a:solidFill>
              <a:effectLst/>
              <a:latin typeface="Verdana" charset="0"/>
              <a:ea typeface="Verdana" charset="0"/>
              <a:cs typeface="Verdana" charset="0"/>
            </a:endParaRPr>
          </a:p>
        </p:txBody>
      </p:sp>
      <p:sp>
        <p:nvSpPr>
          <p:cNvPr id="11" name="Text Placeholder 10"/>
          <p:cNvSpPr>
            <a:spLocks noGrp="1"/>
          </p:cNvSpPr>
          <p:nvPr>
            <p:ph type="body" sz="quarter" idx="10" hasCustomPrompt="1"/>
          </p:nvPr>
        </p:nvSpPr>
        <p:spPr>
          <a:xfrm>
            <a:off x="268288" y="851810"/>
            <a:ext cx="10460378" cy="943848"/>
          </a:xfrm>
        </p:spPr>
        <p:txBody>
          <a:bodyPr/>
          <a:lstStyle>
            <a:lvl2pPr marL="0" indent="0">
              <a:buNone/>
              <a:defRPr/>
            </a:lvl2pPr>
          </a:lstStyle>
          <a:p>
            <a:pPr marL="0" lvl="1"/>
            <a:r>
              <a:rPr lang="en-US" sz="1600" b="1" dirty="0">
                <a:solidFill>
                  <a:srgbClr val="0A2240"/>
                </a:solidFill>
                <a:effectLst/>
                <a:latin typeface="Verdana" charset="0"/>
                <a:ea typeface="Verdana" charset="0"/>
                <a:cs typeface="Verdana" charset="0"/>
              </a:rPr>
              <a:t>&lt;Intro&gt;.</a:t>
            </a:r>
          </a:p>
          <a:p>
            <a:pPr marL="0" lvl="1"/>
            <a:endParaRPr lang="en-US" sz="1600" b="1" dirty="0">
              <a:solidFill>
                <a:srgbClr val="0A2240"/>
              </a:solidFill>
              <a:effectLst/>
              <a:latin typeface="Verdana" charset="0"/>
              <a:ea typeface="Verdana" charset="0"/>
              <a:cs typeface="Verdana" charset="0"/>
            </a:endParaRPr>
          </a:p>
          <a:p>
            <a:pPr marL="0" lvl="1"/>
            <a:r>
              <a:rPr lang="en-US" sz="1600" b="0" dirty="0">
                <a:solidFill>
                  <a:srgbClr val="0A2240"/>
                </a:solidFill>
                <a:effectLst/>
                <a:latin typeface="Verdana" charset="0"/>
                <a:ea typeface="Verdana" charset="0"/>
                <a:cs typeface="Verdana" charset="0"/>
              </a:rPr>
              <a:t>Click</a:t>
            </a:r>
            <a:r>
              <a:rPr lang="en-US" sz="1600" b="0" baseline="0" dirty="0">
                <a:solidFill>
                  <a:srgbClr val="0A2240"/>
                </a:solidFill>
                <a:effectLst/>
                <a:latin typeface="Verdana" charset="0"/>
                <a:ea typeface="Verdana" charset="0"/>
                <a:cs typeface="Verdana" charset="0"/>
              </a:rPr>
              <a:t> on the timeline below to learn more.</a:t>
            </a:r>
            <a:endParaRPr lang="en-US" sz="1600" b="0" dirty="0">
              <a:solidFill>
                <a:srgbClr val="0A2240"/>
              </a:solidFill>
              <a:effectLst/>
              <a:latin typeface="Verdana" charset="0"/>
              <a:ea typeface="Verdana" charset="0"/>
              <a:cs typeface="Verdana" charset="0"/>
            </a:endParaRPr>
          </a:p>
        </p:txBody>
      </p:sp>
      <p:cxnSp>
        <p:nvCxnSpPr>
          <p:cNvPr id="24" name="Straight Arrow Connector 23"/>
          <p:cNvCxnSpPr/>
          <p:nvPr userDrawn="1"/>
        </p:nvCxnSpPr>
        <p:spPr>
          <a:xfrm flipV="1">
            <a:off x="513437" y="6585694"/>
            <a:ext cx="11802388" cy="28578"/>
          </a:xfrm>
          <a:prstGeom prst="straightConnector1">
            <a:avLst/>
          </a:prstGeom>
          <a:ln w="26035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Rectangle 24"/>
          <p:cNvSpPr/>
          <p:nvPr userDrawn="1"/>
        </p:nvSpPr>
        <p:spPr>
          <a:xfrm>
            <a:off x="1099224" y="6159859"/>
            <a:ext cx="1506144" cy="851671"/>
          </a:xfrm>
          <a:prstGeom prst="rect">
            <a:avLst/>
          </a:prstGeom>
          <a:solidFill>
            <a:srgbClr val="0A2240"/>
          </a:solidFill>
        </p:spPr>
        <p:txBody>
          <a:bodyPr wrap="square" anchor="ctr">
            <a:noAutofit/>
          </a:bodyPr>
          <a:lstStyle/>
          <a:p>
            <a:pPr algn="ctr"/>
            <a:r>
              <a:rPr lang="en-US" sz="1400" b="1" dirty="0">
                <a:solidFill>
                  <a:schemeClr val="bg2"/>
                </a:solidFill>
                <a:latin typeface="Verdana" panose="020B0604030504040204" pitchFamily="34" charset="0"/>
                <a:ea typeface="Verdana" panose="020B0604030504040204" pitchFamily="34" charset="0"/>
                <a:cs typeface="Verdana" panose="020B0604030504040204" pitchFamily="34" charset="0"/>
              </a:rPr>
              <a:t>Concept</a:t>
            </a:r>
            <a:r>
              <a:rPr lang="en-US" sz="1400" b="1" baseline="0" dirty="0">
                <a:solidFill>
                  <a:schemeClr val="bg2"/>
                </a:solidFill>
                <a:latin typeface="Verdana" panose="020B0604030504040204" pitchFamily="34" charset="0"/>
                <a:ea typeface="Verdana" panose="020B0604030504040204" pitchFamily="34" charset="0"/>
                <a:cs typeface="Verdana" panose="020B0604030504040204" pitchFamily="34" charset="0"/>
              </a:rPr>
              <a:t> 1</a:t>
            </a:r>
            <a:endParaRPr lang="en-US" sz="1400" b="1" dirty="0">
              <a:solidFill>
                <a:schemeClr val="bg2"/>
              </a:solidFill>
              <a:latin typeface="Verdana" panose="020B0604030504040204" pitchFamily="34" charset="0"/>
              <a:ea typeface="Verdana" panose="020B0604030504040204" pitchFamily="34" charset="0"/>
              <a:cs typeface="Verdana" panose="020B0604030504040204" pitchFamily="34" charset="0"/>
            </a:endParaRPr>
          </a:p>
        </p:txBody>
      </p:sp>
      <p:sp>
        <p:nvSpPr>
          <p:cNvPr id="26" name="Rectangle 25"/>
          <p:cNvSpPr/>
          <p:nvPr userDrawn="1"/>
        </p:nvSpPr>
        <p:spPr>
          <a:xfrm>
            <a:off x="3806990" y="6159860"/>
            <a:ext cx="1506144" cy="851671"/>
          </a:xfrm>
          <a:prstGeom prst="rect">
            <a:avLst/>
          </a:prstGeom>
          <a:solidFill>
            <a:srgbClr val="0A2240"/>
          </a:solidFill>
        </p:spPr>
        <p:txBody>
          <a:bodyPr wrap="square" anchor="ctr">
            <a:noAutofit/>
          </a:bodyPr>
          <a:lstStyle/>
          <a:p>
            <a:pPr algn="ctr"/>
            <a:r>
              <a:rPr lang="en-US" sz="1400" b="1" dirty="0">
                <a:solidFill>
                  <a:schemeClr val="bg2"/>
                </a:solidFill>
                <a:latin typeface="Verdana" panose="020B0604030504040204" pitchFamily="34" charset="0"/>
                <a:ea typeface="Verdana" panose="020B0604030504040204" pitchFamily="34" charset="0"/>
                <a:cs typeface="Verdana" panose="020B0604030504040204" pitchFamily="34" charset="0"/>
              </a:rPr>
              <a:t>Concept</a:t>
            </a:r>
            <a:r>
              <a:rPr lang="en-US" sz="1400" b="1" baseline="0" dirty="0">
                <a:solidFill>
                  <a:schemeClr val="bg2"/>
                </a:solidFill>
                <a:latin typeface="Verdana" panose="020B0604030504040204" pitchFamily="34" charset="0"/>
                <a:ea typeface="Verdana" panose="020B0604030504040204" pitchFamily="34" charset="0"/>
                <a:cs typeface="Verdana" panose="020B0604030504040204" pitchFamily="34" charset="0"/>
              </a:rPr>
              <a:t> 2</a:t>
            </a:r>
            <a:endParaRPr lang="en-US" sz="1400" b="1" dirty="0">
              <a:solidFill>
                <a:schemeClr val="bg2"/>
              </a:solidFill>
              <a:latin typeface="Verdana" panose="020B0604030504040204" pitchFamily="34" charset="0"/>
              <a:ea typeface="Verdana" panose="020B0604030504040204" pitchFamily="34" charset="0"/>
              <a:cs typeface="Verdana" panose="020B0604030504040204" pitchFamily="34" charset="0"/>
            </a:endParaRPr>
          </a:p>
        </p:txBody>
      </p:sp>
      <p:sp>
        <p:nvSpPr>
          <p:cNvPr id="27" name="Rectangle 26"/>
          <p:cNvSpPr/>
          <p:nvPr userDrawn="1"/>
        </p:nvSpPr>
        <p:spPr>
          <a:xfrm>
            <a:off x="6514756" y="6159859"/>
            <a:ext cx="1506144" cy="851671"/>
          </a:xfrm>
          <a:prstGeom prst="rect">
            <a:avLst/>
          </a:prstGeom>
          <a:solidFill>
            <a:srgbClr val="0A2240"/>
          </a:solidFill>
        </p:spPr>
        <p:txBody>
          <a:bodyPr wrap="square" anchor="ctr">
            <a:noAutofit/>
          </a:bodyPr>
          <a:lstStyle/>
          <a:p>
            <a:pPr algn="ctr"/>
            <a:r>
              <a:rPr lang="en-US" sz="1400" b="1" dirty="0">
                <a:solidFill>
                  <a:schemeClr val="bg2"/>
                </a:solidFill>
                <a:latin typeface="Verdana" panose="020B0604030504040204" pitchFamily="34" charset="0"/>
                <a:ea typeface="Verdana" panose="020B0604030504040204" pitchFamily="34" charset="0"/>
                <a:cs typeface="Verdana" panose="020B0604030504040204" pitchFamily="34" charset="0"/>
              </a:rPr>
              <a:t>Concept</a:t>
            </a:r>
            <a:r>
              <a:rPr lang="en-US" sz="1400" b="1" baseline="0" dirty="0">
                <a:solidFill>
                  <a:schemeClr val="bg2"/>
                </a:solidFill>
                <a:latin typeface="Verdana" panose="020B0604030504040204" pitchFamily="34" charset="0"/>
                <a:ea typeface="Verdana" panose="020B0604030504040204" pitchFamily="34" charset="0"/>
                <a:cs typeface="Verdana" panose="020B0604030504040204" pitchFamily="34" charset="0"/>
              </a:rPr>
              <a:t> 3</a:t>
            </a:r>
            <a:endParaRPr lang="en-US" sz="1400" b="1" dirty="0">
              <a:solidFill>
                <a:schemeClr val="bg2"/>
              </a:solidFill>
              <a:latin typeface="Verdana" panose="020B0604030504040204" pitchFamily="34" charset="0"/>
              <a:ea typeface="Verdana" panose="020B0604030504040204" pitchFamily="34" charset="0"/>
              <a:cs typeface="Verdana" panose="020B0604030504040204" pitchFamily="34" charset="0"/>
            </a:endParaRPr>
          </a:p>
        </p:txBody>
      </p:sp>
      <p:sp>
        <p:nvSpPr>
          <p:cNvPr id="28" name="Rectangle 27"/>
          <p:cNvSpPr/>
          <p:nvPr userDrawn="1"/>
        </p:nvSpPr>
        <p:spPr>
          <a:xfrm>
            <a:off x="9222522" y="6159859"/>
            <a:ext cx="1506144" cy="851671"/>
          </a:xfrm>
          <a:prstGeom prst="rect">
            <a:avLst/>
          </a:prstGeom>
          <a:solidFill>
            <a:srgbClr val="0A2240"/>
          </a:solidFill>
        </p:spPr>
        <p:txBody>
          <a:bodyPr wrap="square" anchor="ctr">
            <a:noAutofit/>
          </a:bodyPr>
          <a:lstStyle/>
          <a:p>
            <a:pPr algn="ctr"/>
            <a:r>
              <a:rPr lang="en-US" sz="1400" b="1" dirty="0">
                <a:solidFill>
                  <a:schemeClr val="bg2"/>
                </a:solidFill>
                <a:latin typeface="Verdana" panose="020B0604030504040204" pitchFamily="34" charset="0"/>
                <a:ea typeface="Verdana" panose="020B0604030504040204" pitchFamily="34" charset="0"/>
                <a:cs typeface="Verdana" panose="020B0604030504040204" pitchFamily="34" charset="0"/>
              </a:rPr>
              <a:t>Concept</a:t>
            </a:r>
            <a:r>
              <a:rPr lang="en-US" sz="1400" b="1" baseline="0" dirty="0">
                <a:solidFill>
                  <a:schemeClr val="bg2"/>
                </a:solidFill>
                <a:latin typeface="Verdana" panose="020B0604030504040204" pitchFamily="34" charset="0"/>
                <a:ea typeface="Verdana" panose="020B0604030504040204" pitchFamily="34" charset="0"/>
                <a:cs typeface="Verdana" panose="020B0604030504040204" pitchFamily="34" charset="0"/>
              </a:rPr>
              <a:t> 4</a:t>
            </a:r>
            <a:endParaRPr lang="en-US" sz="1400" b="1" dirty="0">
              <a:solidFill>
                <a:schemeClr val="bg2"/>
              </a:solidFill>
              <a:latin typeface="Verdana" panose="020B0604030504040204" pitchFamily="34" charset="0"/>
              <a:ea typeface="Verdana" panose="020B0604030504040204" pitchFamily="34" charset="0"/>
              <a:cs typeface="Verdana" panose="020B0604030504040204" pitchFamily="34" charset="0"/>
            </a:endParaRPr>
          </a:p>
        </p:txBody>
      </p:sp>
      <p:sp>
        <p:nvSpPr>
          <p:cNvPr id="35" name="Content Placeholder 34"/>
          <p:cNvSpPr>
            <a:spLocks noGrp="1"/>
          </p:cNvSpPr>
          <p:nvPr>
            <p:ph sz="quarter" idx="12"/>
          </p:nvPr>
        </p:nvSpPr>
        <p:spPr>
          <a:xfrm>
            <a:off x="295470" y="2131843"/>
            <a:ext cx="8833983" cy="1760409"/>
          </a:xfrm>
        </p:spPr>
        <p:txBody>
          <a:bodyPr/>
          <a:lstStyle/>
          <a:p>
            <a:pPr marL="294957" marR="0" lvl="0" indent="-294957" algn="l" defTabSz="914400" rtl="0" eaLnBrk="1" fontAlgn="base" latinLnBrk="0" hangingPunct="1">
              <a:lnSpc>
                <a:spcPct val="100000"/>
              </a:lnSpc>
              <a:spcBef>
                <a:spcPts val="2291"/>
              </a:spcBef>
              <a:spcAft>
                <a:spcPct val="0"/>
              </a:spcAft>
              <a:buClr>
                <a:srgbClr val="C23D3D"/>
              </a:buClr>
              <a:buSzTx/>
              <a:buFont typeface="Arial" pitchFamily="34" charset="0"/>
              <a:buNone/>
              <a:tabLst/>
              <a:defRPr/>
            </a:pPr>
            <a:r>
              <a:rPr lang="en-US"/>
              <a:t>Click to edit Master text styles</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8_Custom Layout">
    <p:bg>
      <p:bgPr>
        <a:solidFill>
          <a:srgbClr val="0A2240"/>
        </a:solidFill>
        <a:effectLst/>
      </p:bgPr>
    </p:bg>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68483" y="34506"/>
            <a:ext cx="8277345" cy="7384211"/>
          </a:xfrm>
          <a:prstGeom prst="rect">
            <a:avLst/>
          </a:prstGeom>
        </p:spPr>
      </p:pic>
      <p:sp>
        <p:nvSpPr>
          <p:cNvPr id="18" name="Rounded Rectangle 17"/>
          <p:cNvSpPr/>
          <p:nvPr userDrawn="1"/>
        </p:nvSpPr>
        <p:spPr>
          <a:xfrm>
            <a:off x="3571635" y="6799480"/>
            <a:ext cx="784225" cy="442913"/>
          </a:xfrm>
          <a:prstGeom prst="roundRect">
            <a:avLst/>
          </a:prstGeom>
          <a:solidFill>
            <a:schemeClr val="tx1">
              <a:lumMod val="40000"/>
              <a:lumOff val="60000"/>
            </a:schemeClr>
          </a:solidFill>
          <a:ln>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lumMod val="75000"/>
                  </a:schemeClr>
                </a:solidFill>
              </a:rPr>
              <a:t>Next &gt;</a:t>
            </a:r>
          </a:p>
        </p:txBody>
      </p:sp>
      <p:sp>
        <p:nvSpPr>
          <p:cNvPr id="2" name="Title 1"/>
          <p:cNvSpPr>
            <a:spLocks noGrp="1"/>
          </p:cNvSpPr>
          <p:nvPr>
            <p:ph type="title" hasCustomPrompt="1"/>
          </p:nvPr>
        </p:nvSpPr>
        <p:spPr>
          <a:xfrm>
            <a:off x="78591" y="342008"/>
            <a:ext cx="4277269" cy="446886"/>
          </a:xfrm>
        </p:spPr>
        <p:txBody>
          <a:bodyPr/>
          <a:lstStyle>
            <a:lvl1pPr>
              <a:defRPr b="1"/>
            </a:lvl1pPr>
          </a:lstStyle>
          <a:p>
            <a:r>
              <a:rPr lang="en-US" dirty="0"/>
              <a:t>Welcome!</a:t>
            </a:r>
          </a:p>
        </p:txBody>
      </p:sp>
      <p:sp>
        <p:nvSpPr>
          <p:cNvPr id="4" name="Text Placeholder 3"/>
          <p:cNvSpPr>
            <a:spLocks noGrp="1"/>
          </p:cNvSpPr>
          <p:nvPr>
            <p:ph type="body" sz="quarter" idx="11" hasCustomPrompt="1"/>
          </p:nvPr>
        </p:nvSpPr>
        <p:spPr>
          <a:xfrm>
            <a:off x="79375" y="1182688"/>
            <a:ext cx="4276725" cy="1833835"/>
          </a:xfrm>
        </p:spPr>
        <p:txBody>
          <a:bodyPr/>
          <a:lstStyle>
            <a:lvl1pPr>
              <a:buClr>
                <a:srgbClr val="0A2240"/>
              </a:buClr>
              <a:defRPr baseline="0"/>
            </a:lvl1pPr>
          </a:lstStyle>
          <a:p>
            <a:pPr lvl="0"/>
            <a:r>
              <a:rPr lang="en-US" dirty="0"/>
              <a:t>This training will provide an overview of &lt;topic&gt;.</a:t>
            </a:r>
          </a:p>
          <a:p>
            <a:pPr lvl="0"/>
            <a:r>
              <a:rPr lang="en-US" dirty="0"/>
              <a:t>This module will take &lt;#&gt; minutes to complete.</a:t>
            </a:r>
          </a:p>
        </p:txBody>
      </p:sp>
    </p:spTree>
    <p:extLst>
      <p:ext uri="{BB962C8B-B14F-4D97-AF65-F5344CB8AC3E}">
        <p14:creationId xmlns:p14="http://schemas.microsoft.com/office/powerpoint/2010/main" val="199988190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9_Title and Content">
    <p:spTree>
      <p:nvGrpSpPr>
        <p:cNvPr id="1" name=""/>
        <p:cNvGrpSpPr/>
        <p:nvPr/>
      </p:nvGrpSpPr>
      <p:grpSpPr>
        <a:xfrm>
          <a:off x="0" y="0"/>
          <a:ext cx="0" cy="0"/>
          <a:chOff x="0" y="0"/>
          <a:chExt cx="0" cy="0"/>
        </a:xfrm>
      </p:grpSpPr>
      <p:sp>
        <p:nvSpPr>
          <p:cNvPr id="8" name="Rectangle 7"/>
          <p:cNvSpPr/>
          <p:nvPr userDrawn="1"/>
        </p:nvSpPr>
        <p:spPr>
          <a:xfrm>
            <a:off x="17252" y="23183"/>
            <a:ext cx="12728575" cy="1880559"/>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62" dirty="0">
              <a:solidFill>
                <a:srgbClr val="C23D3D"/>
              </a:solidFill>
            </a:endParaRPr>
          </a:p>
        </p:txBody>
      </p:sp>
      <p:sp>
        <p:nvSpPr>
          <p:cNvPr id="9" name="Title 8"/>
          <p:cNvSpPr>
            <a:spLocks noGrp="1"/>
          </p:cNvSpPr>
          <p:nvPr>
            <p:ph type="title" hasCustomPrompt="1"/>
          </p:nvPr>
        </p:nvSpPr>
        <p:spPr>
          <a:xfrm>
            <a:off x="267856" y="251284"/>
            <a:ext cx="8667162" cy="492443"/>
          </a:xfrm>
        </p:spPr>
        <p:txBody>
          <a:bodyPr/>
          <a:lstStyle/>
          <a:p>
            <a:pPr marL="0" lvl="1"/>
            <a:r>
              <a:rPr lang="en-US" sz="3200" b="1" dirty="0">
                <a:solidFill>
                  <a:srgbClr val="0A2240"/>
                </a:solidFill>
                <a:effectLst/>
                <a:latin typeface="Verdana" charset="0"/>
                <a:ea typeface="Verdana" charset="0"/>
                <a:cs typeface="Verdana" charset="0"/>
              </a:rPr>
              <a:t>Defining</a:t>
            </a:r>
            <a:r>
              <a:rPr lang="en-US" sz="3200" b="1" baseline="0" dirty="0">
                <a:solidFill>
                  <a:srgbClr val="0A2240"/>
                </a:solidFill>
                <a:effectLst/>
                <a:latin typeface="Verdana" charset="0"/>
                <a:ea typeface="Verdana" charset="0"/>
                <a:cs typeface="Verdana" charset="0"/>
              </a:rPr>
              <a:t> &lt;topic&gt;</a:t>
            </a:r>
            <a:endParaRPr lang="en-US" sz="3200" b="1" dirty="0">
              <a:solidFill>
                <a:srgbClr val="0A2240"/>
              </a:solidFill>
              <a:effectLst/>
              <a:latin typeface="Verdana" charset="0"/>
              <a:ea typeface="Verdana" charset="0"/>
              <a:cs typeface="Verdana" charset="0"/>
            </a:endParaRPr>
          </a:p>
        </p:txBody>
      </p:sp>
      <p:sp>
        <p:nvSpPr>
          <p:cNvPr id="11" name="Text Placeholder 10"/>
          <p:cNvSpPr>
            <a:spLocks noGrp="1"/>
          </p:cNvSpPr>
          <p:nvPr>
            <p:ph type="body" sz="quarter" idx="10" hasCustomPrompt="1"/>
          </p:nvPr>
        </p:nvSpPr>
        <p:spPr>
          <a:xfrm>
            <a:off x="268288" y="851810"/>
            <a:ext cx="10460378" cy="943848"/>
          </a:xfrm>
        </p:spPr>
        <p:txBody>
          <a:bodyPr/>
          <a:lstStyle>
            <a:lvl2pPr marL="0" indent="0">
              <a:buNone/>
              <a:defRPr/>
            </a:lvl2pPr>
          </a:lstStyle>
          <a:p>
            <a:pPr marL="0" lvl="1"/>
            <a:r>
              <a:rPr lang="en-US" sz="1600" b="1" dirty="0">
                <a:solidFill>
                  <a:srgbClr val="0A2240"/>
                </a:solidFill>
                <a:effectLst/>
                <a:latin typeface="Verdana" charset="0"/>
                <a:ea typeface="Verdana" charset="0"/>
                <a:cs typeface="Verdana" charset="0"/>
              </a:rPr>
              <a:t>&lt;Intro&gt;.</a:t>
            </a:r>
          </a:p>
          <a:p>
            <a:pPr marL="0" lvl="1"/>
            <a:endParaRPr lang="en-US" sz="1600" b="1" dirty="0">
              <a:solidFill>
                <a:srgbClr val="0A2240"/>
              </a:solidFill>
              <a:effectLst/>
              <a:latin typeface="Verdana" charset="0"/>
              <a:ea typeface="Verdana" charset="0"/>
              <a:cs typeface="Verdana" charset="0"/>
            </a:endParaRPr>
          </a:p>
          <a:p>
            <a:pPr marL="0" lvl="1"/>
            <a:r>
              <a:rPr lang="en-US" sz="1600" b="0" dirty="0">
                <a:solidFill>
                  <a:srgbClr val="0A2240"/>
                </a:solidFill>
                <a:effectLst/>
                <a:latin typeface="Verdana" charset="0"/>
                <a:ea typeface="Verdana" charset="0"/>
                <a:cs typeface="Verdana" charset="0"/>
              </a:rPr>
              <a:t>Click</a:t>
            </a:r>
            <a:r>
              <a:rPr lang="en-US" sz="1600" b="0" baseline="0" dirty="0">
                <a:solidFill>
                  <a:srgbClr val="0A2240"/>
                </a:solidFill>
                <a:effectLst/>
                <a:latin typeface="Verdana" charset="0"/>
                <a:ea typeface="Verdana" charset="0"/>
                <a:cs typeface="Verdana" charset="0"/>
              </a:rPr>
              <a:t> on the timeline below to learn more.</a:t>
            </a:r>
            <a:endParaRPr lang="en-US" sz="1600" b="0" dirty="0">
              <a:solidFill>
                <a:srgbClr val="0A2240"/>
              </a:solidFill>
              <a:effectLst/>
              <a:latin typeface="Verdana" charset="0"/>
              <a:ea typeface="Verdana" charset="0"/>
              <a:cs typeface="Verdana" charset="0"/>
            </a:endParaRPr>
          </a:p>
        </p:txBody>
      </p:sp>
      <p:cxnSp>
        <p:nvCxnSpPr>
          <p:cNvPr id="24" name="Straight Arrow Connector 23"/>
          <p:cNvCxnSpPr/>
          <p:nvPr userDrawn="1"/>
        </p:nvCxnSpPr>
        <p:spPr>
          <a:xfrm flipV="1">
            <a:off x="513437" y="6585694"/>
            <a:ext cx="11802388" cy="28578"/>
          </a:xfrm>
          <a:prstGeom prst="straightConnector1">
            <a:avLst/>
          </a:prstGeom>
          <a:ln w="26035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Rectangle 24"/>
          <p:cNvSpPr/>
          <p:nvPr userDrawn="1"/>
        </p:nvSpPr>
        <p:spPr>
          <a:xfrm>
            <a:off x="1099224" y="6159859"/>
            <a:ext cx="1506144" cy="851671"/>
          </a:xfrm>
          <a:prstGeom prst="rect">
            <a:avLst/>
          </a:prstGeom>
          <a:solidFill>
            <a:srgbClr val="0A2240"/>
          </a:solidFill>
        </p:spPr>
        <p:txBody>
          <a:bodyPr wrap="square" anchor="ctr">
            <a:noAutofit/>
          </a:bodyPr>
          <a:lstStyle/>
          <a:p>
            <a:pPr algn="ctr"/>
            <a:r>
              <a:rPr lang="en-US" sz="1400" b="1" dirty="0">
                <a:solidFill>
                  <a:schemeClr val="bg2"/>
                </a:solidFill>
                <a:latin typeface="Verdana" panose="020B0604030504040204" pitchFamily="34" charset="0"/>
                <a:ea typeface="Verdana" panose="020B0604030504040204" pitchFamily="34" charset="0"/>
                <a:cs typeface="Verdana" panose="020B0604030504040204" pitchFamily="34" charset="0"/>
              </a:rPr>
              <a:t>Concept</a:t>
            </a:r>
            <a:r>
              <a:rPr lang="en-US" sz="1400" b="1" baseline="0" dirty="0">
                <a:solidFill>
                  <a:schemeClr val="bg2"/>
                </a:solidFill>
                <a:latin typeface="Verdana" panose="020B0604030504040204" pitchFamily="34" charset="0"/>
                <a:ea typeface="Verdana" panose="020B0604030504040204" pitchFamily="34" charset="0"/>
                <a:cs typeface="Verdana" panose="020B0604030504040204" pitchFamily="34" charset="0"/>
              </a:rPr>
              <a:t> 1</a:t>
            </a:r>
            <a:endParaRPr lang="en-US" sz="1400" b="1" dirty="0">
              <a:solidFill>
                <a:schemeClr val="bg2"/>
              </a:solidFill>
              <a:latin typeface="Verdana" panose="020B0604030504040204" pitchFamily="34" charset="0"/>
              <a:ea typeface="Verdana" panose="020B0604030504040204" pitchFamily="34" charset="0"/>
              <a:cs typeface="Verdana" panose="020B0604030504040204" pitchFamily="34" charset="0"/>
            </a:endParaRPr>
          </a:p>
        </p:txBody>
      </p:sp>
      <p:sp>
        <p:nvSpPr>
          <p:cNvPr id="26" name="Rectangle 25"/>
          <p:cNvSpPr/>
          <p:nvPr userDrawn="1"/>
        </p:nvSpPr>
        <p:spPr>
          <a:xfrm>
            <a:off x="3806990" y="6159860"/>
            <a:ext cx="1506144" cy="851671"/>
          </a:xfrm>
          <a:prstGeom prst="rect">
            <a:avLst/>
          </a:prstGeom>
          <a:solidFill>
            <a:srgbClr val="0A2240"/>
          </a:solidFill>
        </p:spPr>
        <p:txBody>
          <a:bodyPr wrap="square" anchor="ctr">
            <a:noAutofit/>
          </a:bodyPr>
          <a:lstStyle/>
          <a:p>
            <a:pPr algn="ctr"/>
            <a:r>
              <a:rPr lang="en-US" sz="1400" b="1" dirty="0">
                <a:solidFill>
                  <a:schemeClr val="bg2"/>
                </a:solidFill>
                <a:latin typeface="Verdana" panose="020B0604030504040204" pitchFamily="34" charset="0"/>
                <a:ea typeface="Verdana" panose="020B0604030504040204" pitchFamily="34" charset="0"/>
                <a:cs typeface="Verdana" panose="020B0604030504040204" pitchFamily="34" charset="0"/>
              </a:rPr>
              <a:t>Concept</a:t>
            </a:r>
            <a:r>
              <a:rPr lang="en-US" sz="1400" b="1" baseline="0" dirty="0">
                <a:solidFill>
                  <a:schemeClr val="bg2"/>
                </a:solidFill>
                <a:latin typeface="Verdana" panose="020B0604030504040204" pitchFamily="34" charset="0"/>
                <a:ea typeface="Verdana" panose="020B0604030504040204" pitchFamily="34" charset="0"/>
                <a:cs typeface="Verdana" panose="020B0604030504040204" pitchFamily="34" charset="0"/>
              </a:rPr>
              <a:t> 2</a:t>
            </a:r>
            <a:endParaRPr lang="en-US" sz="1400" b="1" dirty="0">
              <a:solidFill>
                <a:schemeClr val="bg2"/>
              </a:solidFill>
              <a:latin typeface="Verdana" panose="020B0604030504040204" pitchFamily="34" charset="0"/>
              <a:ea typeface="Verdana" panose="020B0604030504040204" pitchFamily="34" charset="0"/>
              <a:cs typeface="Verdana" panose="020B0604030504040204" pitchFamily="34" charset="0"/>
            </a:endParaRPr>
          </a:p>
        </p:txBody>
      </p:sp>
      <p:sp>
        <p:nvSpPr>
          <p:cNvPr id="27" name="Rectangle 26"/>
          <p:cNvSpPr/>
          <p:nvPr userDrawn="1"/>
        </p:nvSpPr>
        <p:spPr>
          <a:xfrm>
            <a:off x="6514756" y="6159859"/>
            <a:ext cx="1506144" cy="851671"/>
          </a:xfrm>
          <a:prstGeom prst="rect">
            <a:avLst/>
          </a:prstGeom>
          <a:solidFill>
            <a:srgbClr val="0A2240"/>
          </a:solidFill>
        </p:spPr>
        <p:txBody>
          <a:bodyPr wrap="square" anchor="ctr">
            <a:noAutofit/>
          </a:bodyPr>
          <a:lstStyle/>
          <a:p>
            <a:pPr algn="ctr"/>
            <a:r>
              <a:rPr lang="en-US" sz="1400" b="1" dirty="0">
                <a:solidFill>
                  <a:schemeClr val="bg2"/>
                </a:solidFill>
                <a:latin typeface="Verdana" panose="020B0604030504040204" pitchFamily="34" charset="0"/>
                <a:ea typeface="Verdana" panose="020B0604030504040204" pitchFamily="34" charset="0"/>
                <a:cs typeface="Verdana" panose="020B0604030504040204" pitchFamily="34" charset="0"/>
              </a:rPr>
              <a:t>Concept</a:t>
            </a:r>
            <a:r>
              <a:rPr lang="en-US" sz="1400" b="1" baseline="0" dirty="0">
                <a:solidFill>
                  <a:schemeClr val="bg2"/>
                </a:solidFill>
                <a:latin typeface="Verdana" panose="020B0604030504040204" pitchFamily="34" charset="0"/>
                <a:ea typeface="Verdana" panose="020B0604030504040204" pitchFamily="34" charset="0"/>
                <a:cs typeface="Verdana" panose="020B0604030504040204" pitchFamily="34" charset="0"/>
              </a:rPr>
              <a:t> 3</a:t>
            </a:r>
            <a:endParaRPr lang="en-US" sz="1400" b="1" dirty="0">
              <a:solidFill>
                <a:schemeClr val="bg2"/>
              </a:solidFill>
              <a:latin typeface="Verdana" panose="020B0604030504040204" pitchFamily="34" charset="0"/>
              <a:ea typeface="Verdana" panose="020B0604030504040204" pitchFamily="34" charset="0"/>
              <a:cs typeface="Verdana" panose="020B0604030504040204" pitchFamily="34" charset="0"/>
            </a:endParaRPr>
          </a:p>
        </p:txBody>
      </p:sp>
      <p:sp>
        <p:nvSpPr>
          <p:cNvPr id="28" name="Rectangle 27"/>
          <p:cNvSpPr/>
          <p:nvPr userDrawn="1"/>
        </p:nvSpPr>
        <p:spPr>
          <a:xfrm>
            <a:off x="9222522" y="6159859"/>
            <a:ext cx="1506144" cy="851671"/>
          </a:xfrm>
          <a:prstGeom prst="rect">
            <a:avLst/>
          </a:prstGeom>
          <a:solidFill>
            <a:srgbClr val="0A2240"/>
          </a:solidFill>
        </p:spPr>
        <p:txBody>
          <a:bodyPr wrap="square" anchor="ctr">
            <a:noAutofit/>
          </a:bodyPr>
          <a:lstStyle/>
          <a:p>
            <a:pPr algn="ctr"/>
            <a:r>
              <a:rPr lang="en-US" sz="1400" b="1" dirty="0">
                <a:solidFill>
                  <a:schemeClr val="bg2"/>
                </a:solidFill>
                <a:latin typeface="Verdana" panose="020B0604030504040204" pitchFamily="34" charset="0"/>
                <a:ea typeface="Verdana" panose="020B0604030504040204" pitchFamily="34" charset="0"/>
                <a:cs typeface="Verdana" panose="020B0604030504040204" pitchFamily="34" charset="0"/>
              </a:rPr>
              <a:t>Concept</a:t>
            </a:r>
            <a:r>
              <a:rPr lang="en-US" sz="1400" b="1" baseline="0" dirty="0">
                <a:solidFill>
                  <a:schemeClr val="bg2"/>
                </a:solidFill>
                <a:latin typeface="Verdana" panose="020B0604030504040204" pitchFamily="34" charset="0"/>
                <a:ea typeface="Verdana" panose="020B0604030504040204" pitchFamily="34" charset="0"/>
                <a:cs typeface="Verdana" panose="020B0604030504040204" pitchFamily="34" charset="0"/>
              </a:rPr>
              <a:t> 4</a:t>
            </a:r>
            <a:endParaRPr lang="en-US" sz="1400" b="1" dirty="0">
              <a:solidFill>
                <a:schemeClr val="bg2"/>
              </a:solidFill>
              <a:latin typeface="Verdana" panose="020B0604030504040204" pitchFamily="34" charset="0"/>
              <a:ea typeface="Verdana" panose="020B0604030504040204" pitchFamily="34" charset="0"/>
              <a:cs typeface="Verdana" panose="020B0604030504040204" pitchFamily="34" charset="0"/>
            </a:endParaRPr>
          </a:p>
        </p:txBody>
      </p:sp>
      <p:sp>
        <p:nvSpPr>
          <p:cNvPr id="35" name="Content Placeholder 34"/>
          <p:cNvSpPr>
            <a:spLocks noGrp="1"/>
          </p:cNvSpPr>
          <p:nvPr>
            <p:ph sz="quarter" idx="12"/>
          </p:nvPr>
        </p:nvSpPr>
        <p:spPr>
          <a:xfrm>
            <a:off x="295470" y="2131843"/>
            <a:ext cx="8833983" cy="1760409"/>
          </a:xfrm>
        </p:spPr>
        <p:txBody>
          <a:bodyPr/>
          <a:lstStyle/>
          <a:p>
            <a:pPr marL="294957" marR="0" lvl="0" indent="-294957" algn="l" defTabSz="914400" rtl="0" eaLnBrk="1" fontAlgn="base" latinLnBrk="0" hangingPunct="1">
              <a:lnSpc>
                <a:spcPct val="100000"/>
              </a:lnSpc>
              <a:spcBef>
                <a:spcPts val="2291"/>
              </a:spcBef>
              <a:spcAft>
                <a:spcPct val="0"/>
              </a:spcAft>
              <a:buClr>
                <a:srgbClr val="C23D3D"/>
              </a:buClr>
              <a:buSzTx/>
              <a:buFont typeface="Arial" pitchFamily="34" charset="0"/>
              <a:buNone/>
              <a:tabLst/>
              <a:defRPr/>
            </a:pPr>
            <a:r>
              <a:rPr lang="en-US"/>
              <a:t>Click to edit Master text styles</a:t>
            </a:r>
          </a:p>
        </p:txBody>
      </p:sp>
      <p:sp>
        <p:nvSpPr>
          <p:cNvPr id="12" name="Rectangle 11"/>
          <p:cNvSpPr/>
          <p:nvPr userDrawn="1"/>
        </p:nvSpPr>
        <p:spPr>
          <a:xfrm>
            <a:off x="416859" y="2327709"/>
            <a:ext cx="2877670" cy="3061196"/>
          </a:xfrm>
          <a:prstGeom prst="rect">
            <a:avLst/>
          </a:prstGeom>
          <a:noFill/>
          <a:ln cmpd="sng">
            <a:solidFill>
              <a:srgbClr val="0A224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2"/>
              </a:solidFill>
            </a:endParaRPr>
          </a:p>
        </p:txBody>
      </p:sp>
      <p:sp>
        <p:nvSpPr>
          <p:cNvPr id="13" name="TextBox 12"/>
          <p:cNvSpPr txBox="1"/>
          <p:nvPr userDrawn="1"/>
        </p:nvSpPr>
        <p:spPr>
          <a:xfrm>
            <a:off x="468967" y="2349921"/>
            <a:ext cx="2825561" cy="338554"/>
          </a:xfrm>
          <a:prstGeom prst="rect">
            <a:avLst/>
          </a:prstGeom>
          <a:noFill/>
        </p:spPr>
        <p:txBody>
          <a:bodyPr wrap="square" rtlCol="0">
            <a:spAutoFit/>
          </a:bodyPr>
          <a:lstStyle/>
          <a:p>
            <a:r>
              <a:rPr lang="en-US" sz="1600" dirty="0"/>
              <a:t>Text</a:t>
            </a:r>
            <a:r>
              <a:rPr lang="en-US" sz="1600" baseline="0" dirty="0"/>
              <a:t> will appear here…</a:t>
            </a:r>
            <a:endParaRPr lang="en-US" sz="1600" dirty="0"/>
          </a:p>
        </p:txBody>
      </p:sp>
      <p:cxnSp>
        <p:nvCxnSpPr>
          <p:cNvPr id="14" name="Straight Connector 13"/>
          <p:cNvCxnSpPr/>
          <p:nvPr userDrawn="1"/>
        </p:nvCxnSpPr>
        <p:spPr>
          <a:xfrm flipH="1">
            <a:off x="1852296" y="5388905"/>
            <a:ext cx="3398" cy="770954"/>
          </a:xfrm>
          <a:prstGeom prst="line">
            <a:avLst/>
          </a:prstGeom>
          <a:ln w="38100">
            <a:solidFill>
              <a:srgbClr val="0A224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24287" y="339372"/>
            <a:ext cx="10478976" cy="384721"/>
          </a:xfrm>
          <a:effectLst/>
        </p:spPr>
        <p:txBody>
          <a:bodyPr/>
          <a:lstStyle>
            <a:lvl1pPr>
              <a:defRPr>
                <a:solidFill>
                  <a:srgbClr val="0A2240"/>
                </a:solidFill>
              </a:defRPr>
            </a:lvl1pPr>
          </a:lstStyle>
          <a:p>
            <a:r>
              <a:rPr lang="en-US"/>
              <a:t>Click to edit Master title style</a:t>
            </a:r>
            <a:endParaRPr lang="en-US" dirty="0"/>
          </a:p>
        </p:txBody>
      </p:sp>
      <p:sp>
        <p:nvSpPr>
          <p:cNvPr id="4" name="Text Placeholder 3"/>
          <p:cNvSpPr>
            <a:spLocks noGrp="1"/>
          </p:cNvSpPr>
          <p:nvPr>
            <p:ph type="body" sz="quarter" idx="10"/>
          </p:nvPr>
        </p:nvSpPr>
        <p:spPr>
          <a:xfrm>
            <a:off x="423863" y="1155700"/>
            <a:ext cx="10479087" cy="1831271"/>
          </a:xfrm>
          <a:noFill/>
          <a:effectLst/>
        </p:spPr>
        <p:txBody>
          <a:bodyPr/>
          <a:lstStyle>
            <a:lvl1pPr>
              <a:buClr>
                <a:srgbClr val="0A2240"/>
              </a:buClr>
              <a:defRPr/>
            </a:lvl1pPr>
            <a:lvl2pPr>
              <a:buClr>
                <a:srgbClr val="0A2240"/>
              </a:buClr>
              <a:defRPr/>
            </a:lvl2pPr>
            <a:lvl3pPr>
              <a:buClr>
                <a:srgbClr val="0A2240"/>
              </a:buClr>
              <a:defRPr/>
            </a:lvl3pPr>
            <a:lvl4pPr>
              <a:buClr>
                <a:srgbClr val="0A2240"/>
              </a:buClr>
              <a:defRPr/>
            </a:lvl4pPr>
            <a:lvl5pPr>
              <a:buClr>
                <a:srgbClr val="0A2240"/>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9451485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A2240"/>
                </a:solidFill>
              </a:defRPr>
            </a:lvl1pPr>
          </a:lstStyle>
          <a:p>
            <a:r>
              <a:rPr lang="en-US"/>
              <a:t>Click to edit Master title style</a:t>
            </a:r>
            <a:endParaRPr lang="en-US" dirty="0"/>
          </a:p>
        </p:txBody>
      </p:sp>
    </p:spTree>
    <p:extLst>
      <p:ext uri="{BB962C8B-B14F-4D97-AF65-F5344CB8AC3E}">
        <p14:creationId xmlns:p14="http://schemas.microsoft.com/office/powerpoint/2010/main" val="286744640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3_Custom Layout">
    <p:bg>
      <p:bgPr>
        <a:solidFill>
          <a:srgbClr val="0A2240"/>
        </a:solidFill>
        <a:effectLst/>
      </p:bgPr>
    </p:bg>
    <p:spTree>
      <p:nvGrpSpPr>
        <p:cNvPr id="1" name=""/>
        <p:cNvGrpSpPr/>
        <p:nvPr/>
      </p:nvGrpSpPr>
      <p:grpSpPr>
        <a:xfrm>
          <a:off x="0" y="0"/>
          <a:ext cx="0" cy="0"/>
          <a:chOff x="0" y="0"/>
          <a:chExt cx="0" cy="0"/>
        </a:xfrm>
      </p:grpSpPr>
      <p:sp>
        <p:nvSpPr>
          <p:cNvPr id="8" name="Rectangle 7"/>
          <p:cNvSpPr/>
          <p:nvPr userDrawn="1"/>
        </p:nvSpPr>
        <p:spPr>
          <a:xfrm>
            <a:off x="13447" y="1972235"/>
            <a:ext cx="12715128" cy="5372264"/>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62" dirty="0">
              <a:solidFill>
                <a:srgbClr val="C23D3D"/>
              </a:solidFill>
            </a:endParaRPr>
          </a:p>
        </p:txBody>
      </p:sp>
      <p:sp>
        <p:nvSpPr>
          <p:cNvPr id="16" name="Rectangle 15"/>
          <p:cNvSpPr/>
          <p:nvPr userDrawn="1"/>
        </p:nvSpPr>
        <p:spPr>
          <a:xfrm>
            <a:off x="1954173" y="76769"/>
            <a:ext cx="10675796" cy="1092607"/>
          </a:xfrm>
          <a:prstGeom prst="rect">
            <a:avLst/>
          </a:prstGeom>
        </p:spPr>
        <p:txBody>
          <a:bodyPr wrap="square">
            <a:spAutoFit/>
          </a:bodyPr>
          <a:lstStyle/>
          <a:p>
            <a:r>
              <a:rPr lang="en-US" sz="2400" b="1" dirty="0">
                <a:solidFill>
                  <a:srgbClr val="0A2240"/>
                </a:solidFill>
                <a:effectLst/>
                <a:latin typeface="Verdana" panose="020B0604030504040204" pitchFamily="34" charset="0"/>
                <a:ea typeface="Verdana" panose="020B0604030504040204" pitchFamily="34" charset="0"/>
                <a:cs typeface="Verdana" panose="020B0604030504040204" pitchFamily="34" charset="0"/>
              </a:rPr>
              <a:t>Welcome!</a:t>
            </a:r>
          </a:p>
          <a:p>
            <a:endParaRPr lang="en-US" b="1" dirty="0">
              <a:solidFill>
                <a:srgbClr val="0A2240"/>
              </a:solidFill>
              <a:effectLst/>
              <a:latin typeface="Verdana" panose="020B0604030504040204" pitchFamily="34" charset="0"/>
              <a:ea typeface="Verdana" panose="020B0604030504040204" pitchFamily="34" charset="0"/>
              <a:cs typeface="Verdana" panose="020B0604030504040204" pitchFamily="34" charset="0"/>
            </a:endParaRPr>
          </a:p>
          <a:p>
            <a:r>
              <a:rPr lang="en-US" sz="1800" b="1" dirty="0">
                <a:solidFill>
                  <a:srgbClr val="0A2240"/>
                </a:solidFill>
                <a:effectLst/>
                <a:latin typeface="Verdana" panose="020B0604030504040204" pitchFamily="34" charset="0"/>
                <a:ea typeface="Verdana" panose="020B0604030504040204" pitchFamily="34" charset="0"/>
                <a:cs typeface="Verdana" panose="020B0604030504040204" pitchFamily="34" charset="0"/>
              </a:rPr>
              <a:t>I’ll be guiding you through today’s course objectives.</a:t>
            </a:r>
            <a:endParaRPr lang="en-US" sz="1800" dirty="0">
              <a:solidFill>
                <a:srgbClr val="0A2240"/>
              </a:solidFill>
              <a:effectLst/>
            </a:endParaRPr>
          </a:p>
        </p:txBody>
      </p:sp>
      <p:pic>
        <p:nvPicPr>
          <p:cNvPr id="3" name="Picture 2"/>
          <p:cNvPicPr>
            <a:picLocks noChangeAspect="1"/>
          </p:cNvPicPr>
          <p:nvPr userDrawn="1"/>
        </p:nvPicPr>
        <p:blipFill rotWithShape="1">
          <a:blip r:embed="rId2" cstate="print"/>
          <a:srcRect b="47736"/>
          <a:stretch/>
        </p:blipFill>
        <p:spPr>
          <a:xfrm>
            <a:off x="14068" y="76769"/>
            <a:ext cx="2009854" cy="1895466"/>
          </a:xfrm>
          <a:prstGeom prst="rect">
            <a:avLst/>
          </a:prstGeom>
        </p:spPr>
      </p:pic>
      <p:sp>
        <p:nvSpPr>
          <p:cNvPr id="4" name="Text Placeholder 3"/>
          <p:cNvSpPr>
            <a:spLocks noGrp="1"/>
          </p:cNvSpPr>
          <p:nvPr>
            <p:ph type="body" sz="quarter" idx="11" hasCustomPrompt="1"/>
          </p:nvPr>
        </p:nvSpPr>
        <p:spPr>
          <a:xfrm>
            <a:off x="579811" y="2829105"/>
            <a:ext cx="5791200" cy="1744067"/>
          </a:xfrm>
        </p:spPr>
        <p:txBody>
          <a:bodyPr/>
          <a:lstStyle>
            <a:lvl1pPr>
              <a:buClr>
                <a:srgbClr val="0A2240"/>
              </a:buClr>
              <a:defRPr baseline="0">
                <a:latin typeface="Verdana" charset="0"/>
                <a:ea typeface="Verdana" charset="0"/>
                <a:cs typeface="Verdana" charset="0"/>
              </a:defRPr>
            </a:lvl1pPr>
            <a:lvl2pPr>
              <a:buClr>
                <a:srgbClr val="0A2240"/>
              </a:buClr>
              <a:defRPr/>
            </a:lvl2pPr>
            <a:lvl3pPr>
              <a:buClr>
                <a:srgbClr val="0A2240"/>
              </a:buClr>
              <a:defRPr/>
            </a:lvl3pPr>
            <a:lvl4pPr>
              <a:buClr>
                <a:srgbClr val="0A2240"/>
              </a:buClr>
              <a:defRPr/>
            </a:lvl4pPr>
            <a:lvl5pPr>
              <a:buClr>
                <a:srgbClr val="0A2240"/>
              </a:buClr>
              <a:defRPr/>
            </a:lvl5pPr>
          </a:lstStyle>
          <a:p>
            <a:pPr lvl="0"/>
            <a:r>
              <a:rPr lang="en-US" dirty="0"/>
              <a:t>Objective 1</a:t>
            </a:r>
          </a:p>
          <a:p>
            <a:pPr lvl="0"/>
            <a:r>
              <a:rPr lang="en-US" dirty="0"/>
              <a:t>Objective 2</a:t>
            </a:r>
          </a:p>
          <a:p>
            <a:pPr lvl="0"/>
            <a:r>
              <a:rPr lang="en-US" dirty="0"/>
              <a:t>Objective 3</a:t>
            </a:r>
          </a:p>
        </p:txBody>
      </p:sp>
      <p:sp>
        <p:nvSpPr>
          <p:cNvPr id="5" name="Title 4"/>
          <p:cNvSpPr>
            <a:spLocks noGrp="1"/>
          </p:cNvSpPr>
          <p:nvPr>
            <p:ph type="title" hasCustomPrompt="1"/>
          </p:nvPr>
        </p:nvSpPr>
        <p:spPr>
          <a:xfrm>
            <a:off x="298780" y="2108409"/>
            <a:ext cx="8667162" cy="384721"/>
          </a:xfrm>
        </p:spPr>
        <p:txBody>
          <a:bodyPr/>
          <a:lstStyle>
            <a:lvl1pPr>
              <a:defRPr baseline="0"/>
            </a:lvl1pPr>
          </a:lstStyle>
          <a:p>
            <a:r>
              <a:rPr lang="en-US" dirty="0"/>
              <a:t>Course Objectives: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9_Custom Layout">
    <p:bg>
      <p:bgPr>
        <a:solidFill>
          <a:srgbClr val="0A2240"/>
        </a:solidFill>
        <a:effectLst/>
      </p:bgPr>
    </p:bg>
    <p:spTree>
      <p:nvGrpSpPr>
        <p:cNvPr id="1" name=""/>
        <p:cNvGrpSpPr/>
        <p:nvPr/>
      </p:nvGrpSpPr>
      <p:grpSpPr>
        <a:xfrm>
          <a:off x="0" y="0"/>
          <a:ext cx="0" cy="0"/>
          <a:chOff x="0" y="0"/>
          <a:chExt cx="0" cy="0"/>
        </a:xfrm>
      </p:grpSpPr>
      <p:sp>
        <p:nvSpPr>
          <p:cNvPr id="9" name="Rectangle 8"/>
          <p:cNvSpPr/>
          <p:nvPr userDrawn="1"/>
        </p:nvSpPr>
        <p:spPr>
          <a:xfrm>
            <a:off x="35859" y="1986233"/>
            <a:ext cx="12728574" cy="5397978"/>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62" dirty="0">
              <a:solidFill>
                <a:srgbClr val="C23D3D"/>
              </a:solidFill>
            </a:endParaRP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81957" y="4943571"/>
            <a:ext cx="2199015" cy="2284066"/>
          </a:xfrm>
          <a:prstGeom prst="rect">
            <a:avLst/>
          </a:prstGeom>
        </p:spPr>
      </p:pic>
      <p:pic>
        <p:nvPicPr>
          <p:cNvPr id="13" name="Picture 12"/>
          <p:cNvPicPr>
            <a:picLocks noChangeAspect="1"/>
          </p:cNvPicPr>
          <p:nvPr userDrawn="1"/>
        </p:nvPicPr>
        <p:blipFill>
          <a:blip r:embed="rId3" cstate="print"/>
          <a:stretch>
            <a:fillRect/>
          </a:stretch>
        </p:blipFill>
        <p:spPr>
          <a:xfrm>
            <a:off x="702329" y="4984120"/>
            <a:ext cx="488768" cy="438114"/>
          </a:xfrm>
          <a:prstGeom prst="rect">
            <a:avLst/>
          </a:prstGeom>
          <a:noFill/>
        </p:spPr>
      </p:pic>
      <p:pic>
        <p:nvPicPr>
          <p:cNvPr id="14" name="Picture 13"/>
          <p:cNvPicPr>
            <a:picLocks noChangeAspect="1"/>
          </p:cNvPicPr>
          <p:nvPr userDrawn="1"/>
        </p:nvPicPr>
        <p:blipFill>
          <a:blip r:embed="rId3" cstate="print"/>
          <a:stretch>
            <a:fillRect/>
          </a:stretch>
        </p:blipFill>
        <p:spPr>
          <a:xfrm>
            <a:off x="702329" y="5666478"/>
            <a:ext cx="488768" cy="438114"/>
          </a:xfrm>
          <a:prstGeom prst="rect">
            <a:avLst/>
          </a:prstGeom>
          <a:noFill/>
        </p:spPr>
      </p:pic>
      <p:pic>
        <p:nvPicPr>
          <p:cNvPr id="15" name="Picture 14"/>
          <p:cNvPicPr>
            <a:picLocks noChangeAspect="1"/>
          </p:cNvPicPr>
          <p:nvPr userDrawn="1"/>
        </p:nvPicPr>
        <p:blipFill>
          <a:blip r:embed="rId3" cstate="print"/>
          <a:stretch>
            <a:fillRect/>
          </a:stretch>
        </p:blipFill>
        <p:spPr>
          <a:xfrm>
            <a:off x="702329" y="6306287"/>
            <a:ext cx="488768" cy="438114"/>
          </a:xfrm>
          <a:prstGeom prst="rect">
            <a:avLst/>
          </a:prstGeom>
          <a:noFill/>
        </p:spPr>
      </p:pic>
      <p:sp>
        <p:nvSpPr>
          <p:cNvPr id="16" name="Rectangle 15"/>
          <p:cNvSpPr/>
          <p:nvPr userDrawn="1"/>
        </p:nvSpPr>
        <p:spPr>
          <a:xfrm>
            <a:off x="80349" y="277524"/>
            <a:ext cx="3378663" cy="446276"/>
          </a:xfrm>
          <a:prstGeom prst="rect">
            <a:avLst/>
          </a:prstGeom>
        </p:spPr>
        <p:txBody>
          <a:bodyPr wrap="square">
            <a:spAutoFit/>
          </a:bodyPr>
          <a:lstStyle/>
          <a:p>
            <a:r>
              <a:rPr lang="en-US" b="1" dirty="0">
                <a:solidFill>
                  <a:schemeClr val="bg2"/>
                </a:solidFill>
                <a:effectLst/>
                <a:latin typeface="Verdana" panose="020B0604030504040204" pitchFamily="34" charset="0"/>
                <a:ea typeface="Verdana" panose="020B0604030504040204" pitchFamily="34" charset="0"/>
                <a:cs typeface="Verdana" panose="020B0604030504040204" pitchFamily="34" charset="0"/>
              </a:rPr>
              <a:t>Conclusion</a:t>
            </a:r>
            <a:endParaRPr lang="en-US" dirty="0">
              <a:solidFill>
                <a:schemeClr val="bg2"/>
              </a:solidFill>
              <a:effectLst/>
            </a:endParaRPr>
          </a:p>
        </p:txBody>
      </p:sp>
      <p:pic>
        <p:nvPicPr>
          <p:cNvPr id="17" name="Picture 16"/>
          <p:cNvPicPr>
            <a:picLocks noChangeAspect="1"/>
          </p:cNvPicPr>
          <p:nvPr userDrawn="1"/>
        </p:nvPicPr>
        <p:blipFill>
          <a:blip r:embed="rId4" cstate="print"/>
          <a:stretch>
            <a:fillRect/>
          </a:stretch>
        </p:blipFill>
        <p:spPr>
          <a:xfrm>
            <a:off x="0" y="38764"/>
            <a:ext cx="1752721" cy="1947468"/>
          </a:xfrm>
          <a:prstGeom prst="rect">
            <a:avLst/>
          </a:prstGeom>
        </p:spPr>
      </p:pic>
      <p:sp>
        <p:nvSpPr>
          <p:cNvPr id="2" name="Title 1"/>
          <p:cNvSpPr>
            <a:spLocks noGrp="1"/>
          </p:cNvSpPr>
          <p:nvPr>
            <p:ph type="title" hasCustomPrompt="1"/>
          </p:nvPr>
        </p:nvSpPr>
        <p:spPr>
          <a:xfrm>
            <a:off x="1833070" y="144380"/>
            <a:ext cx="10895505" cy="384721"/>
          </a:xfrm>
          <a:ln>
            <a:noFill/>
          </a:ln>
        </p:spPr>
        <p:txBody>
          <a:bodyPr/>
          <a:lstStyle>
            <a:lvl1pPr>
              <a:defRPr b="1" baseline="0"/>
            </a:lvl1pPr>
          </a:lstStyle>
          <a:p>
            <a:r>
              <a:rPr lang="en-US" dirty="0"/>
              <a:t>Well done!</a:t>
            </a:r>
          </a:p>
        </p:txBody>
      </p:sp>
      <p:sp>
        <p:nvSpPr>
          <p:cNvPr id="4" name="Text Placeholder 3"/>
          <p:cNvSpPr>
            <a:spLocks noGrp="1"/>
          </p:cNvSpPr>
          <p:nvPr>
            <p:ph type="body" sz="quarter" idx="10" hasCustomPrompt="1"/>
          </p:nvPr>
        </p:nvSpPr>
        <p:spPr>
          <a:xfrm>
            <a:off x="1833563" y="677595"/>
            <a:ext cx="10895012" cy="1064394"/>
          </a:xfrm>
          <a:ln>
            <a:noFill/>
          </a:ln>
        </p:spPr>
        <p:txBody>
          <a:bodyPr/>
          <a:lstStyle>
            <a:lvl1pPr>
              <a:defRPr baseline="0">
                <a:solidFill>
                  <a:srgbClr val="0A2240"/>
                </a:solidFill>
                <a:latin typeface="Verdana" charset="0"/>
                <a:ea typeface="Verdana" charset="0"/>
                <a:cs typeface="Verdana" charset="0"/>
              </a:defRPr>
            </a:lvl1pPr>
          </a:lstStyle>
          <a:p>
            <a:pPr marL="294957" marR="0" lvl="0" indent="-294957" algn="l" defTabSz="914400" rtl="0" eaLnBrk="1" fontAlgn="base" latinLnBrk="0" hangingPunct="1">
              <a:lnSpc>
                <a:spcPct val="100000"/>
              </a:lnSpc>
              <a:spcBef>
                <a:spcPts val="2291"/>
              </a:spcBef>
              <a:spcAft>
                <a:spcPct val="0"/>
              </a:spcAft>
              <a:buClr>
                <a:srgbClr val="C23D3D"/>
              </a:buClr>
              <a:buSzTx/>
              <a:buFont typeface="Arial" pitchFamily="34" charset="0"/>
              <a:buNone/>
              <a:tabLst/>
              <a:defRPr/>
            </a:pPr>
            <a:r>
              <a:rPr lang="en-US" dirty="0">
                <a:latin typeface="Verdana" charset="0"/>
                <a:ea typeface="Verdana" charset="0"/>
                <a:cs typeface="Verdana" charset="0"/>
              </a:rPr>
              <a:t>You should now have a good understanding of &lt;topic&gt;.</a:t>
            </a:r>
          </a:p>
          <a:p>
            <a:pPr marL="294957" marR="0" lvl="0" indent="-294957" algn="l" defTabSz="914400" rtl="0" eaLnBrk="1" fontAlgn="base" latinLnBrk="0" hangingPunct="1">
              <a:lnSpc>
                <a:spcPct val="100000"/>
              </a:lnSpc>
              <a:spcBef>
                <a:spcPts val="2291"/>
              </a:spcBef>
              <a:spcAft>
                <a:spcPct val="0"/>
              </a:spcAft>
              <a:buClr>
                <a:srgbClr val="C23D3D"/>
              </a:buClr>
              <a:buSzTx/>
              <a:buFont typeface="Arial" pitchFamily="34" charset="0"/>
              <a:buNone/>
              <a:tabLst/>
              <a:defRPr/>
            </a:pPr>
            <a:r>
              <a:rPr lang="en-US" dirty="0">
                <a:latin typeface="Verdana" charset="0"/>
                <a:ea typeface="Verdana" charset="0"/>
                <a:cs typeface="Verdana" charset="0"/>
              </a:rPr>
              <a:t>You may now exit the course.</a:t>
            </a:r>
            <a:endParaRPr lang="en-US" dirty="0"/>
          </a:p>
        </p:txBody>
      </p:sp>
      <p:sp>
        <p:nvSpPr>
          <p:cNvPr id="20" name="Text Placeholder 3"/>
          <p:cNvSpPr>
            <a:spLocks noGrp="1"/>
          </p:cNvSpPr>
          <p:nvPr>
            <p:ph type="body" sz="quarter" idx="11" hasCustomPrompt="1"/>
          </p:nvPr>
        </p:nvSpPr>
        <p:spPr>
          <a:xfrm>
            <a:off x="579811" y="2829105"/>
            <a:ext cx="5791200" cy="1744067"/>
          </a:xfrm>
        </p:spPr>
        <p:txBody>
          <a:bodyPr/>
          <a:lstStyle>
            <a:lvl1pPr>
              <a:buClr>
                <a:srgbClr val="0A2240"/>
              </a:buClr>
              <a:defRPr baseline="0">
                <a:latin typeface="Verdana" charset="0"/>
                <a:ea typeface="Verdana" charset="0"/>
                <a:cs typeface="Verdana" charset="0"/>
              </a:defRPr>
            </a:lvl1pPr>
            <a:lvl2pPr>
              <a:buClr>
                <a:srgbClr val="0A2240"/>
              </a:buClr>
              <a:defRPr/>
            </a:lvl2pPr>
            <a:lvl3pPr>
              <a:buClr>
                <a:srgbClr val="0A2240"/>
              </a:buClr>
              <a:defRPr/>
            </a:lvl3pPr>
            <a:lvl4pPr>
              <a:buClr>
                <a:srgbClr val="0A2240"/>
              </a:buClr>
              <a:defRPr/>
            </a:lvl4pPr>
            <a:lvl5pPr>
              <a:buClr>
                <a:srgbClr val="0A2240"/>
              </a:buClr>
              <a:defRPr/>
            </a:lvl5pPr>
          </a:lstStyle>
          <a:p>
            <a:pPr lvl="0"/>
            <a:r>
              <a:rPr lang="en-US" dirty="0"/>
              <a:t>Objective 1</a:t>
            </a:r>
          </a:p>
          <a:p>
            <a:pPr lvl="0"/>
            <a:r>
              <a:rPr lang="en-US" dirty="0"/>
              <a:t>Objective 2</a:t>
            </a:r>
          </a:p>
          <a:p>
            <a:pPr lvl="0"/>
            <a:r>
              <a:rPr lang="en-US" dirty="0"/>
              <a:t>Objective 3</a:t>
            </a:r>
          </a:p>
        </p:txBody>
      </p:sp>
      <p:sp>
        <p:nvSpPr>
          <p:cNvPr id="21" name="Title 4"/>
          <p:cNvSpPr txBox="1">
            <a:spLocks/>
          </p:cNvSpPr>
          <p:nvPr userDrawn="1"/>
        </p:nvSpPr>
        <p:spPr bwMode="auto">
          <a:xfrm>
            <a:off x="298780" y="2108409"/>
            <a:ext cx="8667162" cy="384721"/>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rtl="0" eaLnBrk="1" fontAlgn="base" hangingPunct="1">
              <a:spcBef>
                <a:spcPct val="0"/>
              </a:spcBef>
              <a:spcAft>
                <a:spcPct val="0"/>
              </a:spcAft>
              <a:defRPr sz="2500" b="0" i="0" kern="1200" baseline="0">
                <a:solidFill>
                  <a:srgbClr val="0A2240"/>
                </a:solidFill>
                <a:latin typeface="Verdana" panose="020B0604030504040204" pitchFamily="34" charset="0"/>
                <a:ea typeface="Verdana" panose="020B0604030504040204" pitchFamily="34" charset="0"/>
                <a:cs typeface="Verdana" panose="020B0604030504040204" pitchFamily="34" charset="0"/>
              </a:defRPr>
            </a:lvl1pPr>
            <a:lvl2pPr algn="l" rtl="0" eaLnBrk="1" fontAlgn="base" hangingPunct="1">
              <a:spcBef>
                <a:spcPct val="0"/>
              </a:spcBef>
              <a:spcAft>
                <a:spcPct val="0"/>
              </a:spcAft>
              <a:defRPr sz="3600">
                <a:solidFill>
                  <a:srgbClr val="F30617"/>
                </a:solidFill>
                <a:latin typeface="Arial" pitchFamily="34" charset="0"/>
                <a:cs typeface="Arial" pitchFamily="34" charset="0"/>
              </a:defRPr>
            </a:lvl2pPr>
            <a:lvl3pPr algn="l" rtl="0" eaLnBrk="1" fontAlgn="base" hangingPunct="1">
              <a:spcBef>
                <a:spcPct val="0"/>
              </a:spcBef>
              <a:spcAft>
                <a:spcPct val="0"/>
              </a:spcAft>
              <a:defRPr sz="3600">
                <a:solidFill>
                  <a:srgbClr val="F30617"/>
                </a:solidFill>
                <a:latin typeface="Arial" pitchFamily="34" charset="0"/>
                <a:cs typeface="Arial" pitchFamily="34" charset="0"/>
              </a:defRPr>
            </a:lvl3pPr>
            <a:lvl4pPr algn="l" rtl="0" eaLnBrk="1" fontAlgn="base" hangingPunct="1">
              <a:spcBef>
                <a:spcPct val="0"/>
              </a:spcBef>
              <a:spcAft>
                <a:spcPct val="0"/>
              </a:spcAft>
              <a:defRPr sz="3600">
                <a:solidFill>
                  <a:srgbClr val="F30617"/>
                </a:solidFill>
                <a:latin typeface="Arial" pitchFamily="34" charset="0"/>
                <a:cs typeface="Arial" pitchFamily="34" charset="0"/>
              </a:defRPr>
            </a:lvl4pPr>
            <a:lvl5pPr algn="l" rtl="0" eaLnBrk="1" fontAlgn="base" hangingPunct="1">
              <a:spcBef>
                <a:spcPct val="0"/>
              </a:spcBef>
              <a:spcAft>
                <a:spcPct val="0"/>
              </a:spcAft>
              <a:defRPr sz="3600">
                <a:solidFill>
                  <a:srgbClr val="F30617"/>
                </a:solidFill>
                <a:latin typeface="Arial" pitchFamily="34" charset="0"/>
                <a:cs typeface="Arial" pitchFamily="34" charset="0"/>
              </a:defRPr>
            </a:lvl5pPr>
            <a:lvl6pPr marL="581833" algn="l" rtl="0" eaLnBrk="1" fontAlgn="base" hangingPunct="1">
              <a:spcBef>
                <a:spcPct val="0"/>
              </a:spcBef>
              <a:spcAft>
                <a:spcPct val="0"/>
              </a:spcAft>
              <a:defRPr sz="3600">
                <a:solidFill>
                  <a:srgbClr val="F30617"/>
                </a:solidFill>
                <a:latin typeface="Arial" pitchFamily="34" charset="0"/>
                <a:cs typeface="Arial" pitchFamily="34" charset="0"/>
              </a:defRPr>
            </a:lvl6pPr>
            <a:lvl7pPr marL="1163665" algn="l" rtl="0" eaLnBrk="1" fontAlgn="base" hangingPunct="1">
              <a:spcBef>
                <a:spcPct val="0"/>
              </a:spcBef>
              <a:spcAft>
                <a:spcPct val="0"/>
              </a:spcAft>
              <a:defRPr sz="3600">
                <a:solidFill>
                  <a:srgbClr val="F30617"/>
                </a:solidFill>
                <a:latin typeface="Arial" pitchFamily="34" charset="0"/>
                <a:cs typeface="Arial" pitchFamily="34" charset="0"/>
              </a:defRPr>
            </a:lvl7pPr>
            <a:lvl8pPr marL="1745498" algn="l" rtl="0" eaLnBrk="1" fontAlgn="base" hangingPunct="1">
              <a:spcBef>
                <a:spcPct val="0"/>
              </a:spcBef>
              <a:spcAft>
                <a:spcPct val="0"/>
              </a:spcAft>
              <a:defRPr sz="3600">
                <a:solidFill>
                  <a:srgbClr val="F30617"/>
                </a:solidFill>
                <a:latin typeface="Arial" pitchFamily="34" charset="0"/>
                <a:cs typeface="Arial" pitchFamily="34" charset="0"/>
              </a:defRPr>
            </a:lvl8pPr>
            <a:lvl9pPr marL="2327331" algn="l" rtl="0" eaLnBrk="1" fontAlgn="base" hangingPunct="1">
              <a:spcBef>
                <a:spcPct val="0"/>
              </a:spcBef>
              <a:spcAft>
                <a:spcPct val="0"/>
              </a:spcAft>
              <a:defRPr sz="3600">
                <a:solidFill>
                  <a:srgbClr val="F30617"/>
                </a:solidFill>
                <a:latin typeface="Arial" pitchFamily="34" charset="0"/>
                <a:cs typeface="Arial" pitchFamily="34" charset="0"/>
              </a:defRPr>
            </a:lvl9pPr>
          </a:lstStyle>
          <a:p>
            <a:pPr defTabSz="914400"/>
            <a:r>
              <a:rPr lang="en-US" dirty="0"/>
              <a:t>Course Objectives: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4_Custom Layout">
    <p:bg>
      <p:bgPr>
        <a:solidFill>
          <a:srgbClr val="0A2240"/>
        </a:solidFill>
        <a:effectLst/>
      </p:bgPr>
    </p:bg>
    <p:spTree>
      <p:nvGrpSpPr>
        <p:cNvPr id="1" name=""/>
        <p:cNvGrpSpPr/>
        <p:nvPr/>
      </p:nvGrpSpPr>
      <p:grpSpPr>
        <a:xfrm>
          <a:off x="0" y="0"/>
          <a:ext cx="0" cy="0"/>
          <a:chOff x="0" y="0"/>
          <a:chExt cx="0" cy="0"/>
        </a:xfrm>
      </p:grpSpPr>
      <p:sp>
        <p:nvSpPr>
          <p:cNvPr id="8" name="Rectangle 7"/>
          <p:cNvSpPr/>
          <p:nvPr userDrawn="1"/>
        </p:nvSpPr>
        <p:spPr>
          <a:xfrm>
            <a:off x="13447" y="1813463"/>
            <a:ext cx="12715128" cy="5531036"/>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62" dirty="0">
              <a:solidFill>
                <a:srgbClr val="C23D3D"/>
              </a:solidFill>
            </a:endParaRPr>
          </a:p>
        </p:txBody>
      </p:sp>
      <p:pic>
        <p:nvPicPr>
          <p:cNvPr id="2" name="Picture 1"/>
          <p:cNvPicPr>
            <a:picLocks noChangeAspect="1"/>
          </p:cNvPicPr>
          <p:nvPr userDrawn="1"/>
        </p:nvPicPr>
        <p:blipFill>
          <a:blip r:embed="rId2" cstate="print"/>
          <a:stretch>
            <a:fillRect/>
          </a:stretch>
        </p:blipFill>
        <p:spPr>
          <a:xfrm>
            <a:off x="13447" y="48633"/>
            <a:ext cx="1320550" cy="1764830"/>
          </a:xfrm>
          <a:prstGeom prst="rect">
            <a:avLst/>
          </a:prstGeom>
        </p:spPr>
      </p:pic>
      <p:sp>
        <p:nvSpPr>
          <p:cNvPr id="4" name="Title 3"/>
          <p:cNvSpPr>
            <a:spLocks noGrp="1"/>
          </p:cNvSpPr>
          <p:nvPr>
            <p:ph type="title"/>
          </p:nvPr>
        </p:nvSpPr>
        <p:spPr>
          <a:xfrm>
            <a:off x="1702778" y="353967"/>
            <a:ext cx="8667162" cy="384721"/>
          </a:xfrm>
        </p:spPr>
        <p:txBody>
          <a:bodyPr/>
          <a:lstStyle>
            <a:lvl1pPr>
              <a:defRPr b="1"/>
            </a:lvl1pPr>
          </a:lstStyle>
          <a:p>
            <a:r>
              <a:rPr lang="en-US"/>
              <a:t>Click to edit Master title style</a:t>
            </a:r>
            <a:endParaRPr lang="en-US" dirty="0"/>
          </a:p>
        </p:txBody>
      </p:sp>
      <p:sp>
        <p:nvSpPr>
          <p:cNvPr id="6" name="Text Placeholder 5"/>
          <p:cNvSpPr>
            <a:spLocks noGrp="1"/>
          </p:cNvSpPr>
          <p:nvPr>
            <p:ph type="body" sz="quarter" idx="10"/>
          </p:nvPr>
        </p:nvSpPr>
        <p:spPr>
          <a:xfrm>
            <a:off x="343353" y="1987991"/>
            <a:ext cx="11707813" cy="1800493"/>
          </a:xfrm>
        </p:spPr>
        <p:txBody>
          <a:bodyPr/>
          <a:lstStyle>
            <a:lvl1pPr>
              <a:buClr>
                <a:srgbClr val="0A2240"/>
              </a:buClr>
              <a:defRPr>
                <a:latin typeface="Verdana" charset="0"/>
                <a:ea typeface="Verdana" charset="0"/>
                <a:cs typeface="Verdana" charset="0"/>
              </a:defRPr>
            </a:lvl1pPr>
            <a:lvl2pPr>
              <a:buClr>
                <a:srgbClr val="0A2240"/>
              </a:buClr>
              <a:defRPr sz="1800">
                <a:latin typeface="Verdana" charset="0"/>
                <a:ea typeface="Verdana" charset="0"/>
                <a:cs typeface="Verdana" charset="0"/>
              </a:defRPr>
            </a:lvl2pPr>
            <a:lvl3pPr>
              <a:buClr>
                <a:srgbClr val="0A2240"/>
              </a:buClr>
              <a:defRPr sz="1800">
                <a:latin typeface="Verdana" charset="0"/>
                <a:ea typeface="Verdana" charset="0"/>
                <a:cs typeface="Verdana" charset="0"/>
              </a:defRPr>
            </a:lvl3pPr>
            <a:lvl4pPr>
              <a:buClr>
                <a:srgbClr val="0A2240"/>
              </a:buClr>
              <a:defRPr sz="1800">
                <a:latin typeface="Verdana" charset="0"/>
                <a:ea typeface="Verdana" charset="0"/>
                <a:cs typeface="Verdana" charset="0"/>
              </a:defRPr>
            </a:lvl4pPr>
            <a:lvl5pPr>
              <a:buClr>
                <a:srgbClr val="0A2240"/>
              </a:buClr>
              <a:defRPr sz="1800">
                <a:latin typeface="Verdana" charset="0"/>
                <a:ea typeface="Verdana" charset="0"/>
                <a:cs typeface="Verdana"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5_Custom Layout">
    <p:bg>
      <p:bgPr>
        <a:solidFill>
          <a:srgbClr val="0A2240"/>
        </a:solidFill>
        <a:effectLst/>
      </p:bgPr>
    </p:bg>
    <p:spTree>
      <p:nvGrpSpPr>
        <p:cNvPr id="1" name=""/>
        <p:cNvGrpSpPr/>
        <p:nvPr/>
      </p:nvGrpSpPr>
      <p:grpSpPr>
        <a:xfrm>
          <a:off x="0" y="0"/>
          <a:ext cx="0" cy="0"/>
          <a:chOff x="0" y="0"/>
          <a:chExt cx="0" cy="0"/>
        </a:xfrm>
      </p:grpSpPr>
      <p:sp>
        <p:nvSpPr>
          <p:cNvPr id="8" name="Rectangle 7"/>
          <p:cNvSpPr/>
          <p:nvPr userDrawn="1"/>
        </p:nvSpPr>
        <p:spPr>
          <a:xfrm>
            <a:off x="13447" y="1813463"/>
            <a:ext cx="12715128" cy="5531036"/>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62" dirty="0">
              <a:solidFill>
                <a:srgbClr val="C23D3D"/>
              </a:solidFill>
            </a:endParaRPr>
          </a:p>
        </p:txBody>
      </p:sp>
      <p:pic>
        <p:nvPicPr>
          <p:cNvPr id="3" name="Picture 2"/>
          <p:cNvPicPr>
            <a:picLocks noChangeAspect="1"/>
          </p:cNvPicPr>
          <p:nvPr userDrawn="1"/>
        </p:nvPicPr>
        <p:blipFill>
          <a:blip r:embed="rId2" cstate="print"/>
          <a:stretch>
            <a:fillRect/>
          </a:stretch>
        </p:blipFill>
        <p:spPr>
          <a:xfrm>
            <a:off x="0" y="42204"/>
            <a:ext cx="1336431" cy="1765300"/>
          </a:xfrm>
          <a:prstGeom prst="rect">
            <a:avLst/>
          </a:prstGeom>
        </p:spPr>
      </p:pic>
      <p:sp>
        <p:nvSpPr>
          <p:cNvPr id="9" name="Title 3"/>
          <p:cNvSpPr>
            <a:spLocks noGrp="1"/>
          </p:cNvSpPr>
          <p:nvPr>
            <p:ph type="title"/>
          </p:nvPr>
        </p:nvSpPr>
        <p:spPr>
          <a:xfrm>
            <a:off x="1702778" y="353967"/>
            <a:ext cx="8667162" cy="384721"/>
          </a:xfrm>
        </p:spPr>
        <p:txBody>
          <a:bodyPr/>
          <a:lstStyle>
            <a:lvl1pPr>
              <a:defRPr b="1"/>
            </a:lvl1pPr>
          </a:lstStyle>
          <a:p>
            <a:r>
              <a:rPr lang="en-US"/>
              <a:t>Click to edit Master title style</a:t>
            </a:r>
            <a:endParaRPr lang="en-US" dirty="0"/>
          </a:p>
        </p:txBody>
      </p:sp>
      <p:sp>
        <p:nvSpPr>
          <p:cNvPr id="12" name="Text Placeholder 5"/>
          <p:cNvSpPr>
            <a:spLocks noGrp="1"/>
          </p:cNvSpPr>
          <p:nvPr>
            <p:ph type="body" sz="quarter" idx="10"/>
          </p:nvPr>
        </p:nvSpPr>
        <p:spPr>
          <a:xfrm>
            <a:off x="343353" y="1987991"/>
            <a:ext cx="11707813" cy="1800493"/>
          </a:xfrm>
        </p:spPr>
        <p:txBody>
          <a:bodyPr/>
          <a:lstStyle>
            <a:lvl1pPr>
              <a:buClr>
                <a:srgbClr val="0A2240"/>
              </a:buClr>
              <a:defRPr>
                <a:latin typeface="Verdana" charset="0"/>
                <a:ea typeface="Verdana" charset="0"/>
                <a:cs typeface="Verdana" charset="0"/>
              </a:defRPr>
            </a:lvl1pPr>
            <a:lvl2pPr>
              <a:buClr>
                <a:srgbClr val="0A2240"/>
              </a:buClr>
              <a:defRPr sz="1800">
                <a:latin typeface="Verdana" charset="0"/>
                <a:ea typeface="Verdana" charset="0"/>
                <a:cs typeface="Verdana" charset="0"/>
              </a:defRPr>
            </a:lvl2pPr>
            <a:lvl3pPr>
              <a:buClr>
                <a:srgbClr val="0A2240"/>
              </a:buClr>
              <a:defRPr sz="1800">
                <a:latin typeface="Verdana" charset="0"/>
                <a:ea typeface="Verdana" charset="0"/>
                <a:cs typeface="Verdana" charset="0"/>
              </a:defRPr>
            </a:lvl3pPr>
            <a:lvl4pPr>
              <a:buClr>
                <a:srgbClr val="0A2240"/>
              </a:buClr>
              <a:defRPr sz="1800">
                <a:latin typeface="Verdana" charset="0"/>
                <a:ea typeface="Verdana" charset="0"/>
                <a:cs typeface="Verdana" charset="0"/>
              </a:defRPr>
            </a:lvl4pPr>
            <a:lvl5pPr>
              <a:buClr>
                <a:srgbClr val="0A2240"/>
              </a:buClr>
              <a:defRPr sz="1800">
                <a:latin typeface="Verdana" charset="0"/>
                <a:ea typeface="Verdana" charset="0"/>
                <a:cs typeface="Verdana"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7_Custom Layout">
    <p:bg>
      <p:bgPr>
        <a:solidFill>
          <a:srgbClr val="0A2240"/>
        </a:solidFill>
        <a:effectLst/>
      </p:bgPr>
    </p:bg>
    <p:spTree>
      <p:nvGrpSpPr>
        <p:cNvPr id="1" name=""/>
        <p:cNvGrpSpPr/>
        <p:nvPr/>
      </p:nvGrpSpPr>
      <p:grpSpPr>
        <a:xfrm>
          <a:off x="0" y="0"/>
          <a:ext cx="0" cy="0"/>
          <a:chOff x="0" y="0"/>
          <a:chExt cx="0" cy="0"/>
        </a:xfrm>
      </p:grpSpPr>
      <p:sp>
        <p:nvSpPr>
          <p:cNvPr id="8" name="Rectangle 7"/>
          <p:cNvSpPr/>
          <p:nvPr userDrawn="1"/>
        </p:nvSpPr>
        <p:spPr>
          <a:xfrm>
            <a:off x="13447" y="1813463"/>
            <a:ext cx="12715128" cy="5531036"/>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62" dirty="0">
              <a:solidFill>
                <a:srgbClr val="C23D3D"/>
              </a:solidFill>
            </a:endParaRPr>
          </a:p>
        </p:txBody>
      </p:sp>
      <p:pic>
        <p:nvPicPr>
          <p:cNvPr id="4" name="Picture 3"/>
          <p:cNvPicPr>
            <a:picLocks noChangeAspect="1"/>
          </p:cNvPicPr>
          <p:nvPr userDrawn="1"/>
        </p:nvPicPr>
        <p:blipFill>
          <a:blip r:embed="rId2" cstate="print"/>
          <a:stretch>
            <a:fillRect/>
          </a:stretch>
        </p:blipFill>
        <p:spPr>
          <a:xfrm>
            <a:off x="13446" y="31266"/>
            <a:ext cx="1350441" cy="1782198"/>
          </a:xfrm>
          <a:prstGeom prst="rect">
            <a:avLst/>
          </a:prstGeom>
        </p:spPr>
      </p:pic>
      <p:sp>
        <p:nvSpPr>
          <p:cNvPr id="9" name="Title 3"/>
          <p:cNvSpPr>
            <a:spLocks noGrp="1"/>
          </p:cNvSpPr>
          <p:nvPr>
            <p:ph type="title"/>
          </p:nvPr>
        </p:nvSpPr>
        <p:spPr>
          <a:xfrm>
            <a:off x="1702778" y="353967"/>
            <a:ext cx="8667162" cy="384721"/>
          </a:xfrm>
        </p:spPr>
        <p:txBody>
          <a:bodyPr/>
          <a:lstStyle>
            <a:lvl1pPr>
              <a:defRPr b="1"/>
            </a:lvl1pPr>
          </a:lstStyle>
          <a:p>
            <a:r>
              <a:rPr lang="en-US"/>
              <a:t>Click to edit Master title style</a:t>
            </a:r>
            <a:endParaRPr lang="en-US" dirty="0"/>
          </a:p>
        </p:txBody>
      </p:sp>
      <p:sp>
        <p:nvSpPr>
          <p:cNvPr id="12" name="Text Placeholder 5"/>
          <p:cNvSpPr>
            <a:spLocks noGrp="1"/>
          </p:cNvSpPr>
          <p:nvPr>
            <p:ph type="body" sz="quarter" idx="10"/>
          </p:nvPr>
        </p:nvSpPr>
        <p:spPr>
          <a:xfrm>
            <a:off x="343353" y="1987991"/>
            <a:ext cx="11707813" cy="1800493"/>
          </a:xfrm>
        </p:spPr>
        <p:txBody>
          <a:bodyPr/>
          <a:lstStyle>
            <a:lvl1pPr>
              <a:buClr>
                <a:srgbClr val="0A2240"/>
              </a:buClr>
              <a:defRPr>
                <a:latin typeface="Verdana" charset="0"/>
                <a:ea typeface="Verdana" charset="0"/>
                <a:cs typeface="Verdana" charset="0"/>
              </a:defRPr>
            </a:lvl1pPr>
            <a:lvl2pPr>
              <a:buClr>
                <a:srgbClr val="0A2240"/>
              </a:buClr>
              <a:defRPr sz="1800">
                <a:latin typeface="Verdana" charset="0"/>
                <a:ea typeface="Verdana" charset="0"/>
                <a:cs typeface="Verdana" charset="0"/>
              </a:defRPr>
            </a:lvl2pPr>
            <a:lvl3pPr>
              <a:buClr>
                <a:srgbClr val="0A2240"/>
              </a:buClr>
              <a:defRPr sz="1800">
                <a:latin typeface="Verdana" charset="0"/>
                <a:ea typeface="Verdana" charset="0"/>
                <a:cs typeface="Verdana" charset="0"/>
              </a:defRPr>
            </a:lvl3pPr>
            <a:lvl4pPr>
              <a:buClr>
                <a:srgbClr val="0A2240"/>
              </a:buClr>
              <a:defRPr sz="1800">
                <a:latin typeface="Verdana" charset="0"/>
                <a:ea typeface="Verdana" charset="0"/>
                <a:cs typeface="Verdana" charset="0"/>
              </a:defRPr>
            </a:lvl4pPr>
            <a:lvl5pPr>
              <a:buClr>
                <a:srgbClr val="0A2240"/>
              </a:buClr>
              <a:defRPr sz="1800">
                <a:latin typeface="Verdana" charset="0"/>
                <a:ea typeface="Verdana" charset="0"/>
                <a:cs typeface="Verdana"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1_Custom Layout">
    <p:bg>
      <p:bgPr>
        <a:solidFill>
          <a:srgbClr val="0A2240"/>
        </a:solidFill>
        <a:effectLst/>
      </p:bgPr>
    </p:bg>
    <p:spTree>
      <p:nvGrpSpPr>
        <p:cNvPr id="1" name=""/>
        <p:cNvGrpSpPr/>
        <p:nvPr/>
      </p:nvGrpSpPr>
      <p:grpSpPr>
        <a:xfrm>
          <a:off x="0" y="0"/>
          <a:ext cx="0" cy="0"/>
          <a:chOff x="0" y="0"/>
          <a:chExt cx="0" cy="0"/>
        </a:xfrm>
      </p:grpSpPr>
      <p:sp>
        <p:nvSpPr>
          <p:cNvPr id="3" name="Rectangle 2"/>
          <p:cNvSpPr/>
          <p:nvPr userDrawn="1"/>
        </p:nvSpPr>
        <p:spPr>
          <a:xfrm>
            <a:off x="0" y="1"/>
            <a:ext cx="12842727" cy="7384210"/>
          </a:xfrm>
          <a:prstGeom prst="rect">
            <a:avLst/>
          </a:prstGeom>
          <a:solidFill>
            <a:srgbClr val="0A22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2"/>
              </a:solidFill>
            </a:endParaRPr>
          </a:p>
        </p:txBody>
      </p:sp>
      <p:sp>
        <p:nvSpPr>
          <p:cNvPr id="5" name="Rectangle 4"/>
          <p:cNvSpPr/>
          <p:nvPr userDrawn="1"/>
        </p:nvSpPr>
        <p:spPr>
          <a:xfrm>
            <a:off x="-127392" y="852517"/>
            <a:ext cx="13343060" cy="653169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2"/>
              </a:solidFill>
            </a:endParaRPr>
          </a:p>
        </p:txBody>
      </p:sp>
      <p:sp>
        <p:nvSpPr>
          <p:cNvPr id="9" name="Rectangle 8"/>
          <p:cNvSpPr/>
          <p:nvPr userDrawn="1"/>
        </p:nvSpPr>
        <p:spPr>
          <a:xfrm>
            <a:off x="4436869" y="852517"/>
            <a:ext cx="8405858" cy="6531693"/>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62" dirty="0">
              <a:solidFill>
                <a:srgbClr val="C23D3D"/>
              </a:solidFill>
            </a:endParaRP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40488" y="835264"/>
            <a:ext cx="5565420" cy="6531694"/>
          </a:xfrm>
          <a:prstGeom prst="rect">
            <a:avLst/>
          </a:prstGeom>
        </p:spPr>
      </p:pic>
      <p:sp>
        <p:nvSpPr>
          <p:cNvPr id="15" name="Title 3"/>
          <p:cNvSpPr txBox="1">
            <a:spLocks/>
          </p:cNvSpPr>
          <p:nvPr userDrawn="1"/>
        </p:nvSpPr>
        <p:spPr bwMode="auto">
          <a:xfrm>
            <a:off x="4660685" y="1091230"/>
            <a:ext cx="5464215" cy="384721"/>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rtl="0" eaLnBrk="1" fontAlgn="base" hangingPunct="1">
              <a:spcBef>
                <a:spcPct val="0"/>
              </a:spcBef>
              <a:spcAft>
                <a:spcPct val="0"/>
              </a:spcAft>
              <a:defRPr sz="2500" b="1" i="0" kern="1200">
                <a:solidFill>
                  <a:srgbClr val="0A2240"/>
                </a:solidFill>
                <a:latin typeface="Verdana" panose="020B0604030504040204" pitchFamily="34" charset="0"/>
                <a:ea typeface="Verdana" panose="020B0604030504040204" pitchFamily="34" charset="0"/>
                <a:cs typeface="Verdana" panose="020B0604030504040204" pitchFamily="34" charset="0"/>
              </a:defRPr>
            </a:lvl1pPr>
            <a:lvl2pPr algn="l" rtl="0" eaLnBrk="1" fontAlgn="base" hangingPunct="1">
              <a:spcBef>
                <a:spcPct val="0"/>
              </a:spcBef>
              <a:spcAft>
                <a:spcPct val="0"/>
              </a:spcAft>
              <a:defRPr sz="3600">
                <a:solidFill>
                  <a:srgbClr val="F30617"/>
                </a:solidFill>
                <a:latin typeface="Arial" pitchFamily="34" charset="0"/>
                <a:cs typeface="Arial" pitchFamily="34" charset="0"/>
              </a:defRPr>
            </a:lvl2pPr>
            <a:lvl3pPr algn="l" rtl="0" eaLnBrk="1" fontAlgn="base" hangingPunct="1">
              <a:spcBef>
                <a:spcPct val="0"/>
              </a:spcBef>
              <a:spcAft>
                <a:spcPct val="0"/>
              </a:spcAft>
              <a:defRPr sz="3600">
                <a:solidFill>
                  <a:srgbClr val="F30617"/>
                </a:solidFill>
                <a:latin typeface="Arial" pitchFamily="34" charset="0"/>
                <a:cs typeface="Arial" pitchFamily="34" charset="0"/>
              </a:defRPr>
            </a:lvl3pPr>
            <a:lvl4pPr algn="l" rtl="0" eaLnBrk="1" fontAlgn="base" hangingPunct="1">
              <a:spcBef>
                <a:spcPct val="0"/>
              </a:spcBef>
              <a:spcAft>
                <a:spcPct val="0"/>
              </a:spcAft>
              <a:defRPr sz="3600">
                <a:solidFill>
                  <a:srgbClr val="F30617"/>
                </a:solidFill>
                <a:latin typeface="Arial" pitchFamily="34" charset="0"/>
                <a:cs typeface="Arial" pitchFamily="34" charset="0"/>
              </a:defRPr>
            </a:lvl4pPr>
            <a:lvl5pPr algn="l" rtl="0" eaLnBrk="1" fontAlgn="base" hangingPunct="1">
              <a:spcBef>
                <a:spcPct val="0"/>
              </a:spcBef>
              <a:spcAft>
                <a:spcPct val="0"/>
              </a:spcAft>
              <a:defRPr sz="3600">
                <a:solidFill>
                  <a:srgbClr val="F30617"/>
                </a:solidFill>
                <a:latin typeface="Arial" pitchFamily="34" charset="0"/>
                <a:cs typeface="Arial" pitchFamily="34" charset="0"/>
              </a:defRPr>
            </a:lvl5pPr>
            <a:lvl6pPr marL="581833" algn="l" rtl="0" eaLnBrk="1" fontAlgn="base" hangingPunct="1">
              <a:spcBef>
                <a:spcPct val="0"/>
              </a:spcBef>
              <a:spcAft>
                <a:spcPct val="0"/>
              </a:spcAft>
              <a:defRPr sz="3600">
                <a:solidFill>
                  <a:srgbClr val="F30617"/>
                </a:solidFill>
                <a:latin typeface="Arial" pitchFamily="34" charset="0"/>
                <a:cs typeface="Arial" pitchFamily="34" charset="0"/>
              </a:defRPr>
            </a:lvl6pPr>
            <a:lvl7pPr marL="1163665" algn="l" rtl="0" eaLnBrk="1" fontAlgn="base" hangingPunct="1">
              <a:spcBef>
                <a:spcPct val="0"/>
              </a:spcBef>
              <a:spcAft>
                <a:spcPct val="0"/>
              </a:spcAft>
              <a:defRPr sz="3600">
                <a:solidFill>
                  <a:srgbClr val="F30617"/>
                </a:solidFill>
                <a:latin typeface="Arial" pitchFamily="34" charset="0"/>
                <a:cs typeface="Arial" pitchFamily="34" charset="0"/>
              </a:defRPr>
            </a:lvl7pPr>
            <a:lvl8pPr marL="1745498" algn="l" rtl="0" eaLnBrk="1" fontAlgn="base" hangingPunct="1">
              <a:spcBef>
                <a:spcPct val="0"/>
              </a:spcBef>
              <a:spcAft>
                <a:spcPct val="0"/>
              </a:spcAft>
              <a:defRPr sz="3600">
                <a:solidFill>
                  <a:srgbClr val="F30617"/>
                </a:solidFill>
                <a:latin typeface="Arial" pitchFamily="34" charset="0"/>
                <a:cs typeface="Arial" pitchFamily="34" charset="0"/>
              </a:defRPr>
            </a:lvl8pPr>
            <a:lvl9pPr marL="2327331" algn="l" rtl="0" eaLnBrk="1" fontAlgn="base" hangingPunct="1">
              <a:spcBef>
                <a:spcPct val="0"/>
              </a:spcBef>
              <a:spcAft>
                <a:spcPct val="0"/>
              </a:spcAft>
              <a:defRPr sz="3600">
                <a:solidFill>
                  <a:srgbClr val="F30617"/>
                </a:solidFill>
                <a:latin typeface="Arial" pitchFamily="34" charset="0"/>
                <a:cs typeface="Arial" pitchFamily="34" charset="0"/>
              </a:defRPr>
            </a:lvl9pPr>
          </a:lstStyle>
          <a:p>
            <a:pPr defTabSz="914400"/>
            <a:r>
              <a:rPr lang="en-US" dirty="0"/>
              <a:t>Click to edit Master title style</a:t>
            </a:r>
          </a:p>
        </p:txBody>
      </p:sp>
      <p:sp>
        <p:nvSpPr>
          <p:cNvPr id="16" name="Text Placeholder 5"/>
          <p:cNvSpPr>
            <a:spLocks noGrp="1"/>
          </p:cNvSpPr>
          <p:nvPr>
            <p:ph type="body" sz="quarter" idx="10"/>
          </p:nvPr>
        </p:nvSpPr>
        <p:spPr>
          <a:xfrm>
            <a:off x="4660685" y="1729341"/>
            <a:ext cx="7381195" cy="1800493"/>
          </a:xfrm>
        </p:spPr>
        <p:txBody>
          <a:bodyPr/>
          <a:lstStyle>
            <a:lvl1pPr>
              <a:buClr>
                <a:srgbClr val="0A2240"/>
              </a:buClr>
              <a:defRPr>
                <a:latin typeface="Verdana" charset="0"/>
                <a:ea typeface="Verdana" charset="0"/>
                <a:cs typeface="Verdana" charset="0"/>
              </a:defRPr>
            </a:lvl1pPr>
            <a:lvl2pPr>
              <a:buClr>
                <a:srgbClr val="0A2240"/>
              </a:buClr>
              <a:defRPr sz="1800">
                <a:latin typeface="Verdana" charset="0"/>
                <a:ea typeface="Verdana" charset="0"/>
                <a:cs typeface="Verdana" charset="0"/>
              </a:defRPr>
            </a:lvl2pPr>
            <a:lvl3pPr>
              <a:buClr>
                <a:srgbClr val="0A2240"/>
              </a:buClr>
              <a:defRPr sz="1800">
                <a:latin typeface="Verdana" charset="0"/>
                <a:ea typeface="Verdana" charset="0"/>
                <a:cs typeface="Verdana" charset="0"/>
              </a:defRPr>
            </a:lvl3pPr>
            <a:lvl4pPr>
              <a:buClr>
                <a:srgbClr val="0A2240"/>
              </a:buClr>
              <a:defRPr sz="1800">
                <a:latin typeface="Verdana" charset="0"/>
                <a:ea typeface="Verdana" charset="0"/>
                <a:cs typeface="Verdana" charset="0"/>
              </a:defRPr>
            </a:lvl4pPr>
            <a:lvl5pPr>
              <a:buClr>
                <a:srgbClr val="0A2240"/>
              </a:buClr>
              <a:defRPr sz="1800">
                <a:latin typeface="Verdana" charset="0"/>
                <a:ea typeface="Verdana" charset="0"/>
                <a:cs typeface="Verdana"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itle 16"/>
          <p:cNvSpPr>
            <a:spLocks noGrp="1"/>
          </p:cNvSpPr>
          <p:nvPr>
            <p:ph type="title"/>
          </p:nvPr>
        </p:nvSpPr>
        <p:spPr>
          <a:xfrm>
            <a:off x="103288" y="278453"/>
            <a:ext cx="8667162" cy="384721"/>
          </a:xfrm>
        </p:spPr>
        <p:txBody>
          <a:bodyPr/>
          <a:lstStyle>
            <a:lvl1pPr>
              <a:defRPr>
                <a:solidFill>
                  <a:schemeClr val="bg2"/>
                </a:solidFill>
              </a:defRPr>
            </a:lvl1pPr>
          </a:lstStyle>
          <a:p>
            <a:r>
              <a:rPr lang="en-US"/>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1.png"/><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pic>
        <p:nvPicPr>
          <p:cNvPr id="1029" name="Picture 5" descr="C:\Users\rob.searles\Desktop\Template\art-frame.png"/>
          <p:cNvPicPr>
            <a:picLocks noChangeAspect="1" noChangeArrowheads="1"/>
          </p:cNvPicPr>
          <p:nvPr userDrawn="1"/>
        </p:nvPicPr>
        <p:blipFill>
          <a:blip r:embed="rId35" cstate="print">
            <a:extLst>
              <a:ext uri="{28A0092B-C50C-407E-A947-70E740481C1C}">
                <a14:useLocalDpi xmlns:a14="http://schemas.microsoft.com/office/drawing/2010/main" val="0"/>
              </a:ext>
            </a:extLst>
          </a:blip>
          <a:srcRect/>
          <a:stretch>
            <a:fillRect/>
          </a:stretch>
        </p:blipFill>
        <p:spPr bwMode="auto">
          <a:xfrm>
            <a:off x="-112712" y="-105103"/>
            <a:ext cx="13030200" cy="8559054"/>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ectangle 1"/>
          <p:cNvSpPr/>
          <p:nvPr userDrawn="1"/>
        </p:nvSpPr>
        <p:spPr>
          <a:xfrm>
            <a:off x="-25564" y="0"/>
            <a:ext cx="12801600" cy="7416800"/>
          </a:xfrm>
          <a:prstGeom prst="rect">
            <a:avLst/>
          </a:prstGeom>
          <a:solidFill>
            <a:schemeClr val="bg2"/>
          </a:solidFill>
          <a:ln w="57150">
            <a:solidFill>
              <a:srgbClr val="0A22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2"/>
              </a:solidFill>
              <a:latin typeface="Verdana" panose="020B0604030504040204" pitchFamily="34" charset="0"/>
              <a:ea typeface="Verdana" panose="020B0604030504040204" pitchFamily="34" charset="0"/>
              <a:cs typeface="Verdana" panose="020B0604030504040204" pitchFamily="34" charset="0"/>
            </a:endParaRPr>
          </a:p>
        </p:txBody>
      </p:sp>
      <p:sp>
        <p:nvSpPr>
          <p:cNvPr id="7" name="Rectangle 6"/>
          <p:cNvSpPr/>
          <p:nvPr userDrawn="1"/>
        </p:nvSpPr>
        <p:spPr>
          <a:xfrm>
            <a:off x="-25564" y="7403004"/>
            <a:ext cx="12801600" cy="286435"/>
          </a:xfrm>
          <a:prstGeom prst="rect">
            <a:avLst/>
          </a:prstGeom>
          <a:solidFill>
            <a:srgbClr val="0A2240"/>
          </a:solidFill>
          <a:ln w="57150">
            <a:solidFill>
              <a:srgbClr val="0A22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2"/>
              </a:solidFill>
            </a:endParaRPr>
          </a:p>
        </p:txBody>
      </p:sp>
      <p:sp>
        <p:nvSpPr>
          <p:cNvPr id="1027" name="Text Placeholder 2"/>
          <p:cNvSpPr>
            <a:spLocks noGrp="1"/>
          </p:cNvSpPr>
          <p:nvPr>
            <p:ph type="body" idx="1"/>
          </p:nvPr>
        </p:nvSpPr>
        <p:spPr bwMode="auto">
          <a:xfrm>
            <a:off x="900502" y="2880002"/>
            <a:ext cx="10891108" cy="1831271"/>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26" name="Title Placeholder 1"/>
          <p:cNvSpPr>
            <a:spLocks noGrp="1"/>
          </p:cNvSpPr>
          <p:nvPr>
            <p:ph type="title"/>
          </p:nvPr>
        </p:nvSpPr>
        <p:spPr bwMode="auto">
          <a:xfrm>
            <a:off x="424286" y="339373"/>
            <a:ext cx="8667162" cy="384721"/>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endParaRPr lang="en-US" dirty="0"/>
          </a:p>
        </p:txBody>
      </p:sp>
    </p:spTree>
    <p:extLst>
      <p:ext uri="{BB962C8B-B14F-4D97-AF65-F5344CB8AC3E}">
        <p14:creationId xmlns:p14="http://schemas.microsoft.com/office/powerpoint/2010/main" val="2143886275"/>
      </p:ext>
    </p:extLst>
  </p:cSld>
  <p:clrMap bg1="lt1" tx1="dk1" bg2="lt2" tx2="dk2" accent1="accent1" accent2="accent2" accent3="accent3" accent4="accent4" accent5="accent5" accent6="accent6" hlink="hlink" folHlink="folHlink"/>
  <p:sldLayoutIdLst>
    <p:sldLayoutId id="2147483666" r:id="rId1"/>
    <p:sldLayoutId id="2147483686" r:id="rId2"/>
    <p:sldLayoutId id="2147483689" r:id="rId3"/>
    <p:sldLayoutId id="2147483733" r:id="rId4"/>
    <p:sldLayoutId id="2147483690" r:id="rId5"/>
    <p:sldLayoutId id="2147483734" r:id="rId6"/>
    <p:sldLayoutId id="2147483735" r:id="rId7"/>
    <p:sldLayoutId id="2147483737" r:id="rId8"/>
    <p:sldLayoutId id="2147483692" r:id="rId9"/>
    <p:sldLayoutId id="2147483693" r:id="rId10"/>
    <p:sldLayoutId id="2147483694" r:id="rId11"/>
    <p:sldLayoutId id="2147483695" r:id="rId12"/>
    <p:sldLayoutId id="2147483705" r:id="rId13"/>
    <p:sldLayoutId id="2147483706" r:id="rId14"/>
    <p:sldLayoutId id="2147483707" r:id="rId15"/>
    <p:sldLayoutId id="2147483717" r:id="rId16"/>
    <p:sldLayoutId id="2147483708" r:id="rId17"/>
    <p:sldLayoutId id="2147483726" r:id="rId18"/>
    <p:sldLayoutId id="2147483727" r:id="rId19"/>
    <p:sldLayoutId id="2147483730" r:id="rId20"/>
    <p:sldLayoutId id="2147483731" r:id="rId21"/>
    <p:sldLayoutId id="2147483739" r:id="rId22"/>
    <p:sldLayoutId id="2147483740" r:id="rId23"/>
    <p:sldLayoutId id="2147483741" r:id="rId24"/>
    <p:sldLayoutId id="2147483742" r:id="rId25"/>
    <p:sldLayoutId id="2147483743" r:id="rId26"/>
    <p:sldLayoutId id="2147483725" r:id="rId27"/>
    <p:sldLayoutId id="2147483712" r:id="rId28"/>
    <p:sldLayoutId id="2147483720" r:id="rId29"/>
    <p:sldLayoutId id="2147483744" r:id="rId30"/>
    <p:sldLayoutId id="2147483667" r:id="rId31"/>
    <p:sldLayoutId id="2147483669" r:id="rId32"/>
    <p:sldLayoutId id="2147483670" r:id="rId33"/>
  </p:sldLayoutIdLst>
  <p:hf hdr="0" dt="0"/>
  <p:txStyles>
    <p:titleStyle>
      <a:lvl1pPr algn="l" rtl="0" eaLnBrk="1" fontAlgn="base" hangingPunct="1">
        <a:spcBef>
          <a:spcPct val="0"/>
        </a:spcBef>
        <a:spcAft>
          <a:spcPct val="0"/>
        </a:spcAft>
        <a:defRPr sz="2500" b="0" i="0" kern="1200">
          <a:solidFill>
            <a:srgbClr val="0A2240"/>
          </a:solidFill>
          <a:latin typeface="Verdana" panose="020B0604030504040204" pitchFamily="34" charset="0"/>
          <a:ea typeface="Verdana" panose="020B0604030504040204" pitchFamily="34" charset="0"/>
          <a:cs typeface="Verdana" panose="020B0604030504040204" pitchFamily="34" charset="0"/>
        </a:defRPr>
      </a:lvl1pPr>
      <a:lvl2pPr algn="l" rtl="0" eaLnBrk="1" fontAlgn="base" hangingPunct="1">
        <a:spcBef>
          <a:spcPct val="0"/>
        </a:spcBef>
        <a:spcAft>
          <a:spcPct val="0"/>
        </a:spcAft>
        <a:defRPr sz="3600">
          <a:solidFill>
            <a:srgbClr val="F30617"/>
          </a:solidFill>
          <a:latin typeface="Arial" pitchFamily="34" charset="0"/>
          <a:cs typeface="Arial" pitchFamily="34" charset="0"/>
        </a:defRPr>
      </a:lvl2pPr>
      <a:lvl3pPr algn="l" rtl="0" eaLnBrk="1" fontAlgn="base" hangingPunct="1">
        <a:spcBef>
          <a:spcPct val="0"/>
        </a:spcBef>
        <a:spcAft>
          <a:spcPct val="0"/>
        </a:spcAft>
        <a:defRPr sz="3600">
          <a:solidFill>
            <a:srgbClr val="F30617"/>
          </a:solidFill>
          <a:latin typeface="Arial" pitchFamily="34" charset="0"/>
          <a:cs typeface="Arial" pitchFamily="34" charset="0"/>
        </a:defRPr>
      </a:lvl3pPr>
      <a:lvl4pPr algn="l" rtl="0" eaLnBrk="1" fontAlgn="base" hangingPunct="1">
        <a:spcBef>
          <a:spcPct val="0"/>
        </a:spcBef>
        <a:spcAft>
          <a:spcPct val="0"/>
        </a:spcAft>
        <a:defRPr sz="3600">
          <a:solidFill>
            <a:srgbClr val="F30617"/>
          </a:solidFill>
          <a:latin typeface="Arial" pitchFamily="34" charset="0"/>
          <a:cs typeface="Arial" pitchFamily="34" charset="0"/>
        </a:defRPr>
      </a:lvl4pPr>
      <a:lvl5pPr algn="l" rtl="0" eaLnBrk="1" fontAlgn="base" hangingPunct="1">
        <a:spcBef>
          <a:spcPct val="0"/>
        </a:spcBef>
        <a:spcAft>
          <a:spcPct val="0"/>
        </a:spcAft>
        <a:defRPr sz="3600">
          <a:solidFill>
            <a:srgbClr val="F30617"/>
          </a:solidFill>
          <a:latin typeface="Arial" pitchFamily="34" charset="0"/>
          <a:cs typeface="Arial" pitchFamily="34" charset="0"/>
        </a:defRPr>
      </a:lvl5pPr>
      <a:lvl6pPr marL="581833" algn="l" rtl="0" eaLnBrk="1" fontAlgn="base" hangingPunct="1">
        <a:spcBef>
          <a:spcPct val="0"/>
        </a:spcBef>
        <a:spcAft>
          <a:spcPct val="0"/>
        </a:spcAft>
        <a:defRPr sz="3600">
          <a:solidFill>
            <a:srgbClr val="F30617"/>
          </a:solidFill>
          <a:latin typeface="Arial" pitchFamily="34" charset="0"/>
          <a:cs typeface="Arial" pitchFamily="34" charset="0"/>
        </a:defRPr>
      </a:lvl6pPr>
      <a:lvl7pPr marL="1163665" algn="l" rtl="0" eaLnBrk="1" fontAlgn="base" hangingPunct="1">
        <a:spcBef>
          <a:spcPct val="0"/>
        </a:spcBef>
        <a:spcAft>
          <a:spcPct val="0"/>
        </a:spcAft>
        <a:defRPr sz="3600">
          <a:solidFill>
            <a:srgbClr val="F30617"/>
          </a:solidFill>
          <a:latin typeface="Arial" pitchFamily="34" charset="0"/>
          <a:cs typeface="Arial" pitchFamily="34" charset="0"/>
        </a:defRPr>
      </a:lvl7pPr>
      <a:lvl8pPr marL="1745498" algn="l" rtl="0" eaLnBrk="1" fontAlgn="base" hangingPunct="1">
        <a:spcBef>
          <a:spcPct val="0"/>
        </a:spcBef>
        <a:spcAft>
          <a:spcPct val="0"/>
        </a:spcAft>
        <a:defRPr sz="3600">
          <a:solidFill>
            <a:srgbClr val="F30617"/>
          </a:solidFill>
          <a:latin typeface="Arial" pitchFamily="34" charset="0"/>
          <a:cs typeface="Arial" pitchFamily="34" charset="0"/>
        </a:defRPr>
      </a:lvl8pPr>
      <a:lvl9pPr marL="2327331" algn="l" rtl="0" eaLnBrk="1" fontAlgn="base" hangingPunct="1">
        <a:spcBef>
          <a:spcPct val="0"/>
        </a:spcBef>
        <a:spcAft>
          <a:spcPct val="0"/>
        </a:spcAft>
        <a:defRPr sz="3600">
          <a:solidFill>
            <a:srgbClr val="F30617"/>
          </a:solidFill>
          <a:latin typeface="Arial" pitchFamily="34" charset="0"/>
          <a:cs typeface="Arial" pitchFamily="34" charset="0"/>
        </a:defRPr>
      </a:lvl9pPr>
    </p:titleStyle>
    <p:bodyStyle>
      <a:lvl1pPr marL="294957" indent="-294957" algn="l" rtl="0" eaLnBrk="1" fontAlgn="base" hangingPunct="1">
        <a:spcBef>
          <a:spcPts val="2291"/>
        </a:spcBef>
        <a:spcAft>
          <a:spcPct val="0"/>
        </a:spcAft>
        <a:buClr>
          <a:srgbClr val="C23D3D"/>
        </a:buClr>
        <a:buFont typeface="Arial" pitchFamily="34" charset="0"/>
        <a:buChar char="•"/>
        <a:defRPr sz="2500" kern="1200">
          <a:solidFill>
            <a:schemeClr val="tx1"/>
          </a:solidFill>
          <a:latin typeface="Calibri" panose="020F0502020204030204" pitchFamily="34" charset="0"/>
          <a:ea typeface="+mn-ea"/>
          <a:cs typeface="Arial" pitchFamily="34" charset="0"/>
        </a:defRPr>
      </a:lvl1pPr>
      <a:lvl2pPr marL="696988" indent="-290916" algn="l" rtl="0" eaLnBrk="1" fontAlgn="base" hangingPunct="1">
        <a:spcBef>
          <a:spcPts val="764"/>
        </a:spcBef>
        <a:spcAft>
          <a:spcPct val="0"/>
        </a:spcAft>
        <a:buClr>
          <a:srgbClr val="C23D3D"/>
        </a:buClr>
        <a:buFont typeface="Arial" pitchFamily="34" charset="0"/>
        <a:buChar char="–"/>
        <a:defRPr kern="1200">
          <a:solidFill>
            <a:schemeClr val="tx1"/>
          </a:solidFill>
          <a:latin typeface="Calibri" panose="020F0502020204030204" pitchFamily="34" charset="0"/>
          <a:ea typeface="+mn-ea"/>
          <a:cs typeface="Arial" pitchFamily="34" charset="0"/>
        </a:defRPr>
      </a:lvl2pPr>
      <a:lvl3pPr marL="1105079" indent="-290916" algn="l" rtl="0" eaLnBrk="1" fontAlgn="base" hangingPunct="1">
        <a:spcBef>
          <a:spcPts val="764"/>
        </a:spcBef>
        <a:spcAft>
          <a:spcPct val="0"/>
        </a:spcAft>
        <a:buClr>
          <a:srgbClr val="C23D3D"/>
        </a:buClr>
        <a:buFont typeface="Arial" pitchFamily="34" charset="0"/>
        <a:buChar char="»"/>
        <a:defRPr kern="1200">
          <a:solidFill>
            <a:schemeClr val="tx1"/>
          </a:solidFill>
          <a:latin typeface="Calibri" panose="020F0502020204030204" pitchFamily="34" charset="0"/>
          <a:ea typeface="+mn-ea"/>
          <a:cs typeface="Arial" pitchFamily="34" charset="0"/>
        </a:defRPr>
      </a:lvl3pPr>
      <a:lvl4pPr marL="1511149" indent="-286876" algn="l" rtl="0" eaLnBrk="1" fontAlgn="base" hangingPunct="1">
        <a:spcBef>
          <a:spcPts val="382"/>
        </a:spcBef>
        <a:spcAft>
          <a:spcPct val="0"/>
        </a:spcAft>
        <a:buClr>
          <a:srgbClr val="C23D3D"/>
        </a:buClr>
        <a:buFont typeface="Arial" pitchFamily="34" charset="0"/>
        <a:buChar char="–"/>
        <a:defRPr sz="2000" kern="1200">
          <a:solidFill>
            <a:schemeClr val="tx1"/>
          </a:solidFill>
          <a:latin typeface="Calibri" panose="020F0502020204030204" pitchFamily="34" charset="0"/>
          <a:ea typeface="+mn-ea"/>
          <a:cs typeface="Arial" pitchFamily="34" charset="0"/>
        </a:defRPr>
      </a:lvl4pPr>
      <a:lvl5pPr marL="1860653" indent="-290916" algn="l" rtl="0" eaLnBrk="1" fontAlgn="base" hangingPunct="1">
        <a:spcBef>
          <a:spcPts val="382"/>
        </a:spcBef>
        <a:spcAft>
          <a:spcPct val="0"/>
        </a:spcAft>
        <a:buClr>
          <a:srgbClr val="C23D3D"/>
        </a:buClr>
        <a:buFont typeface="Arial" pitchFamily="34" charset="0"/>
        <a:buChar char="»"/>
        <a:defRPr sz="1800" kern="1200">
          <a:solidFill>
            <a:schemeClr val="tx1"/>
          </a:solidFill>
          <a:latin typeface="Calibri" panose="020F0502020204030204" pitchFamily="34" charset="0"/>
          <a:ea typeface="+mn-ea"/>
          <a:cs typeface="Arial" pitchFamily="34" charset="0"/>
        </a:defRPr>
      </a:lvl5pPr>
      <a:lvl6pPr marL="3200080" indent="-290916" algn="l" defTabSz="1163665" rtl="0" eaLnBrk="1" latinLnBrk="0" hangingPunct="1">
        <a:spcBef>
          <a:spcPct val="20000"/>
        </a:spcBef>
        <a:buFont typeface="Arial" pitchFamily="34" charset="0"/>
        <a:buChar char="•"/>
        <a:defRPr sz="2500" kern="1200">
          <a:solidFill>
            <a:schemeClr val="tx1"/>
          </a:solidFill>
          <a:latin typeface="+mn-lt"/>
          <a:ea typeface="+mn-ea"/>
          <a:cs typeface="+mn-cs"/>
        </a:defRPr>
      </a:lvl6pPr>
      <a:lvl7pPr marL="3781913" indent="-290916" algn="l" defTabSz="1163665" rtl="0" eaLnBrk="1" latinLnBrk="0" hangingPunct="1">
        <a:spcBef>
          <a:spcPct val="20000"/>
        </a:spcBef>
        <a:buFont typeface="Arial" pitchFamily="34" charset="0"/>
        <a:buChar char="•"/>
        <a:defRPr sz="2500" kern="1200">
          <a:solidFill>
            <a:schemeClr val="tx1"/>
          </a:solidFill>
          <a:latin typeface="+mn-lt"/>
          <a:ea typeface="+mn-ea"/>
          <a:cs typeface="+mn-cs"/>
        </a:defRPr>
      </a:lvl7pPr>
      <a:lvl8pPr marL="4363745" indent="-290916" algn="l" defTabSz="1163665" rtl="0" eaLnBrk="1" latinLnBrk="0" hangingPunct="1">
        <a:spcBef>
          <a:spcPct val="20000"/>
        </a:spcBef>
        <a:buFont typeface="Arial" pitchFamily="34" charset="0"/>
        <a:buChar char="•"/>
        <a:defRPr sz="2500" kern="1200">
          <a:solidFill>
            <a:schemeClr val="tx1"/>
          </a:solidFill>
          <a:latin typeface="+mn-lt"/>
          <a:ea typeface="+mn-ea"/>
          <a:cs typeface="+mn-cs"/>
        </a:defRPr>
      </a:lvl8pPr>
      <a:lvl9pPr marL="4945578" indent="-290916" algn="l" defTabSz="1163665" rtl="0" eaLnBrk="1" latinLnBrk="0" hangingPunct="1">
        <a:spcBef>
          <a:spcPct val="20000"/>
        </a:spcBef>
        <a:buFont typeface="Arial" pitchFamily="34" charset="0"/>
        <a:buChar char="•"/>
        <a:defRPr sz="2500" kern="1200">
          <a:solidFill>
            <a:schemeClr val="tx1"/>
          </a:solidFill>
          <a:latin typeface="+mn-lt"/>
          <a:ea typeface="+mn-ea"/>
          <a:cs typeface="+mn-cs"/>
        </a:defRPr>
      </a:lvl9pPr>
    </p:bodyStyle>
    <p:otherStyle>
      <a:defPPr>
        <a:defRPr lang="en-US"/>
      </a:defPPr>
      <a:lvl1pPr marL="0" algn="l" defTabSz="1163665" rtl="0" eaLnBrk="1" latinLnBrk="0" hangingPunct="1">
        <a:defRPr sz="2300" kern="1200">
          <a:solidFill>
            <a:schemeClr val="tx1"/>
          </a:solidFill>
          <a:latin typeface="+mn-lt"/>
          <a:ea typeface="+mn-ea"/>
          <a:cs typeface="+mn-cs"/>
        </a:defRPr>
      </a:lvl1pPr>
      <a:lvl2pPr marL="581833" algn="l" defTabSz="1163665" rtl="0" eaLnBrk="1" latinLnBrk="0" hangingPunct="1">
        <a:defRPr sz="2300" kern="1200">
          <a:solidFill>
            <a:schemeClr val="tx1"/>
          </a:solidFill>
          <a:latin typeface="+mn-lt"/>
          <a:ea typeface="+mn-ea"/>
          <a:cs typeface="+mn-cs"/>
        </a:defRPr>
      </a:lvl2pPr>
      <a:lvl3pPr marL="1163665" algn="l" defTabSz="1163665" rtl="0" eaLnBrk="1" latinLnBrk="0" hangingPunct="1">
        <a:defRPr sz="2300" kern="1200">
          <a:solidFill>
            <a:schemeClr val="tx1"/>
          </a:solidFill>
          <a:latin typeface="+mn-lt"/>
          <a:ea typeface="+mn-ea"/>
          <a:cs typeface="+mn-cs"/>
        </a:defRPr>
      </a:lvl3pPr>
      <a:lvl4pPr marL="1745498" algn="l" defTabSz="1163665" rtl="0" eaLnBrk="1" latinLnBrk="0" hangingPunct="1">
        <a:defRPr sz="2300" kern="1200">
          <a:solidFill>
            <a:schemeClr val="tx1"/>
          </a:solidFill>
          <a:latin typeface="+mn-lt"/>
          <a:ea typeface="+mn-ea"/>
          <a:cs typeface="+mn-cs"/>
        </a:defRPr>
      </a:lvl4pPr>
      <a:lvl5pPr marL="2327331" algn="l" defTabSz="1163665" rtl="0" eaLnBrk="1" latinLnBrk="0" hangingPunct="1">
        <a:defRPr sz="2300" kern="1200">
          <a:solidFill>
            <a:schemeClr val="tx1"/>
          </a:solidFill>
          <a:latin typeface="+mn-lt"/>
          <a:ea typeface="+mn-ea"/>
          <a:cs typeface="+mn-cs"/>
        </a:defRPr>
      </a:lvl5pPr>
      <a:lvl6pPr marL="2909164" algn="l" defTabSz="1163665" rtl="0" eaLnBrk="1" latinLnBrk="0" hangingPunct="1">
        <a:defRPr sz="2300" kern="1200">
          <a:solidFill>
            <a:schemeClr val="tx1"/>
          </a:solidFill>
          <a:latin typeface="+mn-lt"/>
          <a:ea typeface="+mn-ea"/>
          <a:cs typeface="+mn-cs"/>
        </a:defRPr>
      </a:lvl6pPr>
      <a:lvl7pPr marL="3490996" algn="l" defTabSz="1163665" rtl="0" eaLnBrk="1" latinLnBrk="0" hangingPunct="1">
        <a:defRPr sz="2300" kern="1200">
          <a:solidFill>
            <a:schemeClr val="tx1"/>
          </a:solidFill>
          <a:latin typeface="+mn-lt"/>
          <a:ea typeface="+mn-ea"/>
          <a:cs typeface="+mn-cs"/>
        </a:defRPr>
      </a:lvl7pPr>
      <a:lvl8pPr marL="4072829" algn="l" defTabSz="1163665" rtl="0" eaLnBrk="1" latinLnBrk="0" hangingPunct="1">
        <a:defRPr sz="2300" kern="1200">
          <a:solidFill>
            <a:schemeClr val="tx1"/>
          </a:solidFill>
          <a:latin typeface="+mn-lt"/>
          <a:ea typeface="+mn-ea"/>
          <a:cs typeface="+mn-cs"/>
        </a:defRPr>
      </a:lvl8pPr>
      <a:lvl9pPr marL="4654662" algn="l" defTabSz="1163665" rtl="0" eaLnBrk="1" latinLnBrk="0" hangingPunct="1">
        <a:defRPr sz="2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5.xml"/><Relationship Id="rId1" Type="http://schemas.openxmlformats.org/officeDocument/2006/relationships/slideLayout" Target="../slideLayouts/slideLayout32.xml"/></Relationships>
</file>

<file path=ppt/slides/_rels/slide11.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6.xml"/><Relationship Id="rId1" Type="http://schemas.openxmlformats.org/officeDocument/2006/relationships/slideLayout" Target="../slideLayouts/slideLayout32.xml"/><Relationship Id="rId6" Type="http://schemas.openxmlformats.org/officeDocument/2006/relationships/slide" Target="slide13.xml"/><Relationship Id="rId5" Type="http://schemas.openxmlformats.org/officeDocument/2006/relationships/slide" Target="slide12.xml"/><Relationship Id="rId4" Type="http://schemas.openxmlformats.org/officeDocument/2006/relationships/image" Target="../media/image28.jpeg"/></Relationships>
</file>

<file path=ppt/slides/_rels/slide12.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7.xml"/><Relationship Id="rId1" Type="http://schemas.openxmlformats.org/officeDocument/2006/relationships/slideLayout" Target="../slideLayouts/slideLayout32.xml"/><Relationship Id="rId5" Type="http://schemas.openxmlformats.org/officeDocument/2006/relationships/slide" Target="slide14.xml"/><Relationship Id="rId4" Type="http://schemas.openxmlformats.org/officeDocument/2006/relationships/image" Target="../media/image28.jpeg"/></Relationships>
</file>

<file path=ppt/slides/_rels/slide13.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8.xml"/><Relationship Id="rId1" Type="http://schemas.openxmlformats.org/officeDocument/2006/relationships/slideLayout" Target="../slideLayouts/slideLayout32.xml"/><Relationship Id="rId5" Type="http://schemas.openxmlformats.org/officeDocument/2006/relationships/slide" Target="slide14.xml"/><Relationship Id="rId4" Type="http://schemas.openxmlformats.org/officeDocument/2006/relationships/image" Target="../media/image28.jpeg"/></Relationships>
</file>

<file path=ppt/slides/_rels/slide14.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9.xml"/><Relationship Id="rId1" Type="http://schemas.openxmlformats.org/officeDocument/2006/relationships/slideLayout" Target="../slideLayouts/slideLayout32.xml"/><Relationship Id="rId6" Type="http://schemas.openxmlformats.org/officeDocument/2006/relationships/image" Target="../media/image29.jpeg"/><Relationship Id="rId5" Type="http://schemas.openxmlformats.org/officeDocument/2006/relationships/slide" Target="slide15.xml"/><Relationship Id="rId4" Type="http://schemas.openxmlformats.org/officeDocument/2006/relationships/slide" Target="slide16.xml"/></Relationships>
</file>

<file path=ppt/slides/_rels/slide15.xml.rels><?xml version="1.0" encoding="UTF-8" standalone="yes"?>
<Relationships xmlns="http://schemas.openxmlformats.org/package/2006/relationships"><Relationship Id="rId3" Type="http://schemas.openxmlformats.org/officeDocument/2006/relationships/image" Target="../media/image10.tiff"/><Relationship Id="rId7" Type="http://schemas.openxmlformats.org/officeDocument/2006/relationships/slide" Target="slide17.xml"/><Relationship Id="rId2" Type="http://schemas.openxmlformats.org/officeDocument/2006/relationships/notesSlide" Target="../notesSlides/notesSlide10.xml"/><Relationship Id="rId1" Type="http://schemas.openxmlformats.org/officeDocument/2006/relationships/slideLayout" Target="../slideLayouts/slideLayout32.xml"/><Relationship Id="rId6" Type="http://schemas.openxmlformats.org/officeDocument/2006/relationships/image" Target="../media/image29.jpeg"/><Relationship Id="rId5" Type="http://schemas.openxmlformats.org/officeDocument/2006/relationships/slide" Target="slide13.xml"/><Relationship Id="rId4" Type="http://schemas.openxmlformats.org/officeDocument/2006/relationships/slide" Target="slide12.xml"/></Relationships>
</file>

<file path=ppt/slides/_rels/slide16.xml.rels><?xml version="1.0" encoding="UTF-8" standalone="yes"?>
<Relationships xmlns="http://schemas.openxmlformats.org/package/2006/relationships"><Relationship Id="rId3" Type="http://schemas.openxmlformats.org/officeDocument/2006/relationships/image" Target="../media/image10.tiff"/><Relationship Id="rId7" Type="http://schemas.openxmlformats.org/officeDocument/2006/relationships/slide" Target="slide17.xml"/><Relationship Id="rId2" Type="http://schemas.openxmlformats.org/officeDocument/2006/relationships/notesSlide" Target="../notesSlides/notesSlide11.xml"/><Relationship Id="rId1" Type="http://schemas.openxmlformats.org/officeDocument/2006/relationships/slideLayout" Target="../slideLayouts/slideLayout32.xml"/><Relationship Id="rId6" Type="http://schemas.openxmlformats.org/officeDocument/2006/relationships/image" Target="../media/image29.jpeg"/><Relationship Id="rId5" Type="http://schemas.openxmlformats.org/officeDocument/2006/relationships/slide" Target="slide13.xml"/><Relationship Id="rId4" Type="http://schemas.openxmlformats.org/officeDocument/2006/relationships/slide" Target="slide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2.xml"/></Relationships>
</file>

<file path=ppt/slides/_rels/slide2.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Layout" Target="../slideLayouts/slideLayout32.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3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2.xml"/></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3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2.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tiff"/><Relationship Id="rId1" Type="http://schemas.openxmlformats.org/officeDocument/2006/relationships/slideLayout" Target="../slideLayouts/slideLayout3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2.xml"/></Relationships>
</file>

<file path=ppt/slides/_rels/slide2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2.xml"/></Relationships>
</file>

<file path=ppt/slides/_rels/slide27.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17.xml"/><Relationship Id="rId1" Type="http://schemas.openxmlformats.org/officeDocument/2006/relationships/slideLayout" Target="../slideLayouts/slideLayout32.xml"/></Relationships>
</file>

<file path=ppt/slides/_rels/slide28.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18.xml"/><Relationship Id="rId1" Type="http://schemas.openxmlformats.org/officeDocument/2006/relationships/slideLayout" Target="../slideLayouts/slideLayout3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2.xml"/></Relationships>
</file>

<file path=ppt/slides/_rels/slide3.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1.xml"/><Relationship Id="rId1" Type="http://schemas.openxmlformats.org/officeDocument/2006/relationships/slideLayout" Target="../slideLayouts/slideLayout3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2.xml"/></Relationships>
</file>

<file path=ppt/slides/_rels/slide3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2.xml"/></Relationships>
</file>

<file path=ppt/slides/_rels/slide39.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28.xml"/><Relationship Id="rId1" Type="http://schemas.openxmlformats.org/officeDocument/2006/relationships/slideLayout" Target="../slideLayouts/slideLayout32.xml"/><Relationship Id="rId4" Type="http://schemas.openxmlformats.org/officeDocument/2006/relationships/image" Target="../media/image35.jpeg"/></Relationships>
</file>

<file path=ppt/slides/_rels/slide4.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2.xml"/><Relationship Id="rId1" Type="http://schemas.openxmlformats.org/officeDocument/2006/relationships/slideLayout" Target="../slideLayouts/slideLayout32.xml"/></Relationships>
</file>

<file path=ppt/slides/_rels/slide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tiff"/><Relationship Id="rId1" Type="http://schemas.openxmlformats.org/officeDocument/2006/relationships/slideLayout" Target="../slideLayouts/slideLayout3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97542" y="44604"/>
            <a:ext cx="7450753" cy="7330737"/>
          </a:xfrm>
          <a:prstGeom prst="rect">
            <a:avLst/>
          </a:prstGeom>
        </p:spPr>
      </p:pic>
      <p:sp>
        <p:nvSpPr>
          <p:cNvPr id="6" name="Right Triangle 5"/>
          <p:cNvSpPr/>
          <p:nvPr/>
        </p:nvSpPr>
        <p:spPr>
          <a:xfrm rot="10800000" flipH="1" flipV="1">
            <a:off x="6335486" y="4278086"/>
            <a:ext cx="3013654" cy="3068850"/>
          </a:xfrm>
          <a:prstGeom prst="r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2"/>
              </a:solidFill>
            </a:endParaRPr>
          </a:p>
        </p:txBody>
      </p:sp>
      <p:sp>
        <p:nvSpPr>
          <p:cNvPr id="7" name="Subtitle 1"/>
          <p:cNvSpPr>
            <a:spLocks noGrp="1"/>
          </p:cNvSpPr>
          <p:nvPr>
            <p:ph type="subTitle" idx="1"/>
          </p:nvPr>
        </p:nvSpPr>
        <p:spPr>
          <a:xfrm>
            <a:off x="258413" y="4933649"/>
            <a:ext cx="6066544" cy="384721"/>
          </a:xfrm>
        </p:spPr>
        <p:txBody>
          <a:bodyPr/>
          <a:lstStyle/>
          <a:p>
            <a:pPr algn="l"/>
            <a:r>
              <a:rPr lang="en-US" dirty="0"/>
              <a:t>Revised Common Rule</a:t>
            </a:r>
          </a:p>
        </p:txBody>
      </p:sp>
      <p:sp>
        <p:nvSpPr>
          <p:cNvPr id="8" name="Right Triangle 7"/>
          <p:cNvSpPr/>
          <p:nvPr/>
        </p:nvSpPr>
        <p:spPr>
          <a:xfrm rot="10800000" flipH="1" flipV="1">
            <a:off x="5297543" y="3254683"/>
            <a:ext cx="4069774" cy="4120657"/>
          </a:xfrm>
          <a:prstGeom prst="r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2"/>
              </a:solidFill>
            </a:endParaRPr>
          </a:p>
        </p:txBody>
      </p:sp>
      <p:sp>
        <p:nvSpPr>
          <p:cNvPr id="9" name="Title 2"/>
          <p:cNvSpPr>
            <a:spLocks noGrp="1"/>
          </p:cNvSpPr>
          <p:nvPr>
            <p:ph type="ctrTitle"/>
          </p:nvPr>
        </p:nvSpPr>
        <p:spPr>
          <a:xfrm>
            <a:off x="258413" y="5910295"/>
            <a:ext cx="7519787" cy="584775"/>
          </a:xfrm>
        </p:spPr>
        <p:txBody>
          <a:bodyPr/>
          <a:lstStyle/>
          <a:p>
            <a:pPr algn="l"/>
            <a:r>
              <a:rPr lang="en-US" dirty="0"/>
              <a:t>Informed Consent</a:t>
            </a:r>
          </a:p>
        </p:txBody>
      </p:sp>
    </p:spTree>
    <p:extLst>
      <p:ext uri="{BB962C8B-B14F-4D97-AF65-F5344CB8AC3E}">
        <p14:creationId xmlns:p14="http://schemas.microsoft.com/office/powerpoint/2010/main" val="3020878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p:nvPr/>
        </p:nvGrpSpPr>
        <p:grpSpPr>
          <a:xfrm>
            <a:off x="4065570" y="1920334"/>
            <a:ext cx="4127639" cy="5414758"/>
            <a:chOff x="215380" y="2311879"/>
            <a:chExt cx="9929927" cy="4951005"/>
          </a:xfrm>
        </p:grpSpPr>
        <p:sp>
          <p:nvSpPr>
            <p:cNvPr id="5" name="Rectangle 4"/>
            <p:cNvSpPr/>
            <p:nvPr/>
          </p:nvSpPr>
          <p:spPr>
            <a:xfrm>
              <a:off x="215380" y="2329808"/>
              <a:ext cx="9929927" cy="680526"/>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rgbClr val="0A2240"/>
                </a:solidFill>
                <a:effectLst/>
                <a:latin typeface="Verdana" panose="020B0604030504040204" pitchFamily="34" charset="0"/>
                <a:ea typeface="Verdana" panose="020B0604030504040204" pitchFamily="34" charset="0"/>
                <a:cs typeface="Verdana" panose="020B0604030504040204" pitchFamily="34" charset="0"/>
              </a:endParaRPr>
            </a:p>
          </p:txBody>
        </p:sp>
        <p:sp>
          <p:nvSpPr>
            <p:cNvPr id="6" name="Rectangle 5"/>
            <p:cNvSpPr/>
            <p:nvPr/>
          </p:nvSpPr>
          <p:spPr>
            <a:xfrm>
              <a:off x="215380" y="2311879"/>
              <a:ext cx="9929927" cy="4951005"/>
            </a:xfrm>
            <a:prstGeom prst="rect">
              <a:avLst/>
            </a:prstGeom>
            <a:noFill/>
            <a:ln cmpd="sng">
              <a:solidFill>
                <a:srgbClr val="0A224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2"/>
                </a:solidFill>
              </a:endParaRPr>
            </a:p>
          </p:txBody>
        </p:sp>
      </p:grpSp>
      <p:sp>
        <p:nvSpPr>
          <p:cNvPr id="7" name="Title 3"/>
          <p:cNvSpPr txBox="1">
            <a:spLocks/>
          </p:cNvSpPr>
          <p:nvPr/>
        </p:nvSpPr>
        <p:spPr bwMode="auto">
          <a:xfrm>
            <a:off x="4201304" y="1910469"/>
            <a:ext cx="3868307" cy="769441"/>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rtl="0" eaLnBrk="1" fontAlgn="base" hangingPunct="1">
              <a:spcBef>
                <a:spcPct val="0"/>
              </a:spcBef>
              <a:spcAft>
                <a:spcPct val="0"/>
              </a:spcAft>
              <a:defRPr sz="2500" b="1" i="0" kern="1200">
                <a:solidFill>
                  <a:srgbClr val="0A2240"/>
                </a:solidFill>
                <a:latin typeface="Verdana" panose="020B0604030504040204" pitchFamily="34" charset="0"/>
                <a:ea typeface="Verdana" panose="020B0604030504040204" pitchFamily="34" charset="0"/>
                <a:cs typeface="Verdana" panose="020B0604030504040204" pitchFamily="34" charset="0"/>
              </a:defRPr>
            </a:lvl1pPr>
            <a:lvl2pPr algn="l" rtl="0" eaLnBrk="1" fontAlgn="base" hangingPunct="1">
              <a:spcBef>
                <a:spcPct val="0"/>
              </a:spcBef>
              <a:spcAft>
                <a:spcPct val="0"/>
              </a:spcAft>
              <a:defRPr sz="3600">
                <a:solidFill>
                  <a:srgbClr val="F30617"/>
                </a:solidFill>
                <a:latin typeface="Arial" pitchFamily="34" charset="0"/>
                <a:cs typeface="Arial" pitchFamily="34" charset="0"/>
              </a:defRPr>
            </a:lvl2pPr>
            <a:lvl3pPr algn="l" rtl="0" eaLnBrk="1" fontAlgn="base" hangingPunct="1">
              <a:spcBef>
                <a:spcPct val="0"/>
              </a:spcBef>
              <a:spcAft>
                <a:spcPct val="0"/>
              </a:spcAft>
              <a:defRPr sz="3600">
                <a:solidFill>
                  <a:srgbClr val="F30617"/>
                </a:solidFill>
                <a:latin typeface="Arial" pitchFamily="34" charset="0"/>
                <a:cs typeface="Arial" pitchFamily="34" charset="0"/>
              </a:defRPr>
            </a:lvl3pPr>
            <a:lvl4pPr algn="l" rtl="0" eaLnBrk="1" fontAlgn="base" hangingPunct="1">
              <a:spcBef>
                <a:spcPct val="0"/>
              </a:spcBef>
              <a:spcAft>
                <a:spcPct val="0"/>
              </a:spcAft>
              <a:defRPr sz="3600">
                <a:solidFill>
                  <a:srgbClr val="F30617"/>
                </a:solidFill>
                <a:latin typeface="Arial" pitchFamily="34" charset="0"/>
                <a:cs typeface="Arial" pitchFamily="34" charset="0"/>
              </a:defRPr>
            </a:lvl4pPr>
            <a:lvl5pPr algn="l" rtl="0" eaLnBrk="1" fontAlgn="base" hangingPunct="1">
              <a:spcBef>
                <a:spcPct val="0"/>
              </a:spcBef>
              <a:spcAft>
                <a:spcPct val="0"/>
              </a:spcAft>
              <a:defRPr sz="3600">
                <a:solidFill>
                  <a:srgbClr val="F30617"/>
                </a:solidFill>
                <a:latin typeface="Arial" pitchFamily="34" charset="0"/>
                <a:cs typeface="Arial" pitchFamily="34" charset="0"/>
              </a:defRPr>
            </a:lvl5pPr>
            <a:lvl6pPr marL="581833" algn="l" rtl="0" eaLnBrk="1" fontAlgn="base" hangingPunct="1">
              <a:spcBef>
                <a:spcPct val="0"/>
              </a:spcBef>
              <a:spcAft>
                <a:spcPct val="0"/>
              </a:spcAft>
              <a:defRPr sz="3600">
                <a:solidFill>
                  <a:srgbClr val="F30617"/>
                </a:solidFill>
                <a:latin typeface="Arial" pitchFamily="34" charset="0"/>
                <a:cs typeface="Arial" pitchFamily="34" charset="0"/>
              </a:defRPr>
            </a:lvl6pPr>
            <a:lvl7pPr marL="1163665" algn="l" rtl="0" eaLnBrk="1" fontAlgn="base" hangingPunct="1">
              <a:spcBef>
                <a:spcPct val="0"/>
              </a:spcBef>
              <a:spcAft>
                <a:spcPct val="0"/>
              </a:spcAft>
              <a:defRPr sz="3600">
                <a:solidFill>
                  <a:srgbClr val="F30617"/>
                </a:solidFill>
                <a:latin typeface="Arial" pitchFamily="34" charset="0"/>
                <a:cs typeface="Arial" pitchFamily="34" charset="0"/>
              </a:defRPr>
            </a:lvl7pPr>
            <a:lvl8pPr marL="1745498" algn="l" rtl="0" eaLnBrk="1" fontAlgn="base" hangingPunct="1">
              <a:spcBef>
                <a:spcPct val="0"/>
              </a:spcBef>
              <a:spcAft>
                <a:spcPct val="0"/>
              </a:spcAft>
              <a:defRPr sz="3600">
                <a:solidFill>
                  <a:srgbClr val="F30617"/>
                </a:solidFill>
                <a:latin typeface="Arial" pitchFamily="34" charset="0"/>
                <a:cs typeface="Arial" pitchFamily="34" charset="0"/>
              </a:defRPr>
            </a:lvl8pPr>
            <a:lvl9pPr marL="2327331" algn="l" rtl="0" eaLnBrk="1" fontAlgn="base" hangingPunct="1">
              <a:spcBef>
                <a:spcPct val="0"/>
              </a:spcBef>
              <a:spcAft>
                <a:spcPct val="0"/>
              </a:spcAft>
              <a:defRPr sz="3600">
                <a:solidFill>
                  <a:srgbClr val="F30617"/>
                </a:solidFill>
                <a:latin typeface="Arial" pitchFamily="34" charset="0"/>
                <a:cs typeface="Arial" pitchFamily="34" charset="0"/>
              </a:defRPr>
            </a:lvl9pPr>
          </a:lstStyle>
          <a:p>
            <a:pPr algn="ctr" defTabSz="914400"/>
            <a:r>
              <a:rPr lang="en-US" dirty="0"/>
              <a:t>Institutional</a:t>
            </a:r>
          </a:p>
          <a:p>
            <a:pPr algn="ctr" defTabSz="914400"/>
            <a:r>
              <a:rPr lang="en-US" dirty="0"/>
              <a:t>Vulnerability</a:t>
            </a:r>
          </a:p>
        </p:txBody>
      </p:sp>
      <p:sp>
        <p:nvSpPr>
          <p:cNvPr id="10" name="Rectangle 9"/>
          <p:cNvSpPr/>
          <p:nvPr/>
        </p:nvSpPr>
        <p:spPr>
          <a:xfrm>
            <a:off x="47010" y="32659"/>
            <a:ext cx="12713846" cy="1779413"/>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62" dirty="0">
              <a:solidFill>
                <a:srgbClr val="C23D3D"/>
              </a:solidFill>
            </a:endParaRPr>
          </a:p>
        </p:txBody>
      </p:sp>
      <p:sp>
        <p:nvSpPr>
          <p:cNvPr id="11" name="Title 3"/>
          <p:cNvSpPr txBox="1">
            <a:spLocks/>
          </p:cNvSpPr>
          <p:nvPr/>
        </p:nvSpPr>
        <p:spPr bwMode="auto">
          <a:xfrm>
            <a:off x="1543758" y="69369"/>
            <a:ext cx="11150625" cy="1369606"/>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rtl="0" eaLnBrk="1" fontAlgn="base" hangingPunct="1">
              <a:spcBef>
                <a:spcPct val="0"/>
              </a:spcBef>
              <a:spcAft>
                <a:spcPct val="0"/>
              </a:spcAft>
              <a:defRPr sz="2500" b="1" i="0" kern="1200">
                <a:solidFill>
                  <a:srgbClr val="0A2240"/>
                </a:solidFill>
                <a:latin typeface="Verdana" panose="020B0604030504040204" pitchFamily="34" charset="0"/>
                <a:ea typeface="Verdana" panose="020B0604030504040204" pitchFamily="34" charset="0"/>
                <a:cs typeface="Verdana" panose="020B0604030504040204" pitchFamily="34" charset="0"/>
              </a:defRPr>
            </a:lvl1pPr>
            <a:lvl2pPr algn="l" rtl="0" eaLnBrk="1" fontAlgn="base" hangingPunct="1">
              <a:spcBef>
                <a:spcPct val="0"/>
              </a:spcBef>
              <a:spcAft>
                <a:spcPct val="0"/>
              </a:spcAft>
              <a:defRPr sz="3600">
                <a:solidFill>
                  <a:srgbClr val="F30617"/>
                </a:solidFill>
                <a:latin typeface="Arial" pitchFamily="34" charset="0"/>
                <a:cs typeface="Arial" pitchFamily="34" charset="0"/>
              </a:defRPr>
            </a:lvl2pPr>
            <a:lvl3pPr algn="l" rtl="0" eaLnBrk="1" fontAlgn="base" hangingPunct="1">
              <a:spcBef>
                <a:spcPct val="0"/>
              </a:spcBef>
              <a:spcAft>
                <a:spcPct val="0"/>
              </a:spcAft>
              <a:defRPr sz="3600">
                <a:solidFill>
                  <a:srgbClr val="F30617"/>
                </a:solidFill>
                <a:latin typeface="Arial" pitchFamily="34" charset="0"/>
                <a:cs typeface="Arial" pitchFamily="34" charset="0"/>
              </a:defRPr>
            </a:lvl3pPr>
            <a:lvl4pPr algn="l" rtl="0" eaLnBrk="1" fontAlgn="base" hangingPunct="1">
              <a:spcBef>
                <a:spcPct val="0"/>
              </a:spcBef>
              <a:spcAft>
                <a:spcPct val="0"/>
              </a:spcAft>
              <a:defRPr sz="3600">
                <a:solidFill>
                  <a:srgbClr val="F30617"/>
                </a:solidFill>
                <a:latin typeface="Arial" pitchFamily="34" charset="0"/>
                <a:cs typeface="Arial" pitchFamily="34" charset="0"/>
              </a:defRPr>
            </a:lvl4pPr>
            <a:lvl5pPr algn="l" rtl="0" eaLnBrk="1" fontAlgn="base" hangingPunct="1">
              <a:spcBef>
                <a:spcPct val="0"/>
              </a:spcBef>
              <a:spcAft>
                <a:spcPct val="0"/>
              </a:spcAft>
              <a:defRPr sz="3600">
                <a:solidFill>
                  <a:srgbClr val="F30617"/>
                </a:solidFill>
                <a:latin typeface="Arial" pitchFamily="34" charset="0"/>
                <a:cs typeface="Arial" pitchFamily="34" charset="0"/>
              </a:defRPr>
            </a:lvl5pPr>
            <a:lvl6pPr marL="581833" algn="l" rtl="0" eaLnBrk="1" fontAlgn="base" hangingPunct="1">
              <a:spcBef>
                <a:spcPct val="0"/>
              </a:spcBef>
              <a:spcAft>
                <a:spcPct val="0"/>
              </a:spcAft>
              <a:defRPr sz="3600">
                <a:solidFill>
                  <a:srgbClr val="F30617"/>
                </a:solidFill>
                <a:latin typeface="Arial" pitchFamily="34" charset="0"/>
                <a:cs typeface="Arial" pitchFamily="34" charset="0"/>
              </a:defRPr>
            </a:lvl6pPr>
            <a:lvl7pPr marL="1163665" algn="l" rtl="0" eaLnBrk="1" fontAlgn="base" hangingPunct="1">
              <a:spcBef>
                <a:spcPct val="0"/>
              </a:spcBef>
              <a:spcAft>
                <a:spcPct val="0"/>
              </a:spcAft>
              <a:defRPr sz="3600">
                <a:solidFill>
                  <a:srgbClr val="F30617"/>
                </a:solidFill>
                <a:latin typeface="Arial" pitchFamily="34" charset="0"/>
                <a:cs typeface="Arial" pitchFamily="34" charset="0"/>
              </a:defRPr>
            </a:lvl7pPr>
            <a:lvl8pPr marL="1745498" algn="l" rtl="0" eaLnBrk="1" fontAlgn="base" hangingPunct="1">
              <a:spcBef>
                <a:spcPct val="0"/>
              </a:spcBef>
              <a:spcAft>
                <a:spcPct val="0"/>
              </a:spcAft>
              <a:defRPr sz="3600">
                <a:solidFill>
                  <a:srgbClr val="F30617"/>
                </a:solidFill>
                <a:latin typeface="Arial" pitchFamily="34" charset="0"/>
                <a:cs typeface="Arial" pitchFamily="34" charset="0"/>
              </a:defRPr>
            </a:lvl8pPr>
            <a:lvl9pPr marL="2327331" algn="l" rtl="0" eaLnBrk="1" fontAlgn="base" hangingPunct="1">
              <a:spcBef>
                <a:spcPct val="0"/>
              </a:spcBef>
              <a:spcAft>
                <a:spcPct val="0"/>
              </a:spcAft>
              <a:defRPr sz="3600">
                <a:solidFill>
                  <a:srgbClr val="F30617"/>
                </a:solidFill>
                <a:latin typeface="Arial" pitchFamily="34" charset="0"/>
                <a:cs typeface="Arial" pitchFamily="34" charset="0"/>
              </a:defRPr>
            </a:lvl9pPr>
          </a:lstStyle>
          <a:p>
            <a:pPr defTabSz="914400"/>
            <a:r>
              <a:rPr lang="en-US" dirty="0"/>
              <a:t>Undue Influence</a:t>
            </a:r>
          </a:p>
          <a:p>
            <a:pPr defTabSz="914400"/>
            <a:endParaRPr lang="en-US" sz="1400" dirty="0"/>
          </a:p>
          <a:p>
            <a:pPr defTabSz="914400"/>
            <a:r>
              <a:rPr lang="en-US" b="0" dirty="0"/>
              <a:t>Undue influence related to the inequity in power between parties that can make affect one’s ability to exercise free will.</a:t>
            </a:r>
          </a:p>
        </p:txBody>
      </p:sp>
      <p:pic>
        <p:nvPicPr>
          <p:cNvPr id="13" name="Picture 12"/>
          <p:cNvPicPr>
            <a:picLocks noChangeAspect="1"/>
          </p:cNvPicPr>
          <p:nvPr/>
        </p:nvPicPr>
        <p:blipFill>
          <a:blip r:embed="rId3" cstate="print"/>
          <a:stretch>
            <a:fillRect/>
          </a:stretch>
        </p:blipFill>
        <p:spPr>
          <a:xfrm>
            <a:off x="17929" y="35258"/>
            <a:ext cx="1501562" cy="1820201"/>
          </a:xfrm>
          <a:prstGeom prst="rect">
            <a:avLst/>
          </a:prstGeom>
        </p:spPr>
      </p:pic>
      <p:grpSp>
        <p:nvGrpSpPr>
          <p:cNvPr id="3" name="Group 13"/>
          <p:cNvGrpSpPr/>
          <p:nvPr/>
        </p:nvGrpSpPr>
        <p:grpSpPr>
          <a:xfrm>
            <a:off x="8381853" y="1925771"/>
            <a:ext cx="4127639" cy="5414758"/>
            <a:chOff x="215380" y="2311879"/>
            <a:chExt cx="9929927" cy="4951005"/>
          </a:xfrm>
        </p:grpSpPr>
        <p:sp>
          <p:nvSpPr>
            <p:cNvPr id="15" name="Rectangle 14"/>
            <p:cNvSpPr/>
            <p:nvPr/>
          </p:nvSpPr>
          <p:spPr>
            <a:xfrm>
              <a:off x="215380" y="2329808"/>
              <a:ext cx="9929927" cy="680526"/>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rgbClr val="0A2240"/>
                </a:solidFill>
                <a:effectLst/>
                <a:latin typeface="Verdana" panose="020B0604030504040204" pitchFamily="34" charset="0"/>
                <a:ea typeface="Verdana" panose="020B0604030504040204" pitchFamily="34" charset="0"/>
                <a:cs typeface="Verdana" panose="020B0604030504040204" pitchFamily="34" charset="0"/>
              </a:endParaRPr>
            </a:p>
          </p:txBody>
        </p:sp>
        <p:sp>
          <p:nvSpPr>
            <p:cNvPr id="16" name="Rectangle 15"/>
            <p:cNvSpPr/>
            <p:nvPr/>
          </p:nvSpPr>
          <p:spPr>
            <a:xfrm>
              <a:off x="215380" y="2311879"/>
              <a:ext cx="9929927" cy="4951005"/>
            </a:xfrm>
            <a:prstGeom prst="rect">
              <a:avLst/>
            </a:prstGeom>
            <a:noFill/>
            <a:ln cmpd="sng">
              <a:solidFill>
                <a:srgbClr val="0A224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2"/>
                </a:solidFill>
              </a:endParaRPr>
            </a:p>
          </p:txBody>
        </p:sp>
      </p:grpSp>
      <p:sp>
        <p:nvSpPr>
          <p:cNvPr id="17" name="Title 3"/>
          <p:cNvSpPr txBox="1">
            <a:spLocks/>
          </p:cNvSpPr>
          <p:nvPr/>
        </p:nvSpPr>
        <p:spPr bwMode="auto">
          <a:xfrm>
            <a:off x="8524433" y="1912555"/>
            <a:ext cx="3868307" cy="769441"/>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rtl="0" eaLnBrk="1" fontAlgn="base" hangingPunct="1">
              <a:spcBef>
                <a:spcPct val="0"/>
              </a:spcBef>
              <a:spcAft>
                <a:spcPct val="0"/>
              </a:spcAft>
              <a:defRPr sz="2500" b="1" i="0" kern="1200">
                <a:solidFill>
                  <a:srgbClr val="0A2240"/>
                </a:solidFill>
                <a:latin typeface="Verdana" panose="020B0604030504040204" pitchFamily="34" charset="0"/>
                <a:ea typeface="Verdana" panose="020B0604030504040204" pitchFamily="34" charset="0"/>
                <a:cs typeface="Verdana" panose="020B0604030504040204" pitchFamily="34" charset="0"/>
              </a:defRPr>
            </a:lvl1pPr>
            <a:lvl2pPr algn="l" rtl="0" eaLnBrk="1" fontAlgn="base" hangingPunct="1">
              <a:spcBef>
                <a:spcPct val="0"/>
              </a:spcBef>
              <a:spcAft>
                <a:spcPct val="0"/>
              </a:spcAft>
              <a:defRPr sz="3600">
                <a:solidFill>
                  <a:srgbClr val="F30617"/>
                </a:solidFill>
                <a:latin typeface="Arial" pitchFamily="34" charset="0"/>
                <a:cs typeface="Arial" pitchFamily="34" charset="0"/>
              </a:defRPr>
            </a:lvl2pPr>
            <a:lvl3pPr algn="l" rtl="0" eaLnBrk="1" fontAlgn="base" hangingPunct="1">
              <a:spcBef>
                <a:spcPct val="0"/>
              </a:spcBef>
              <a:spcAft>
                <a:spcPct val="0"/>
              </a:spcAft>
              <a:defRPr sz="3600">
                <a:solidFill>
                  <a:srgbClr val="F30617"/>
                </a:solidFill>
                <a:latin typeface="Arial" pitchFamily="34" charset="0"/>
                <a:cs typeface="Arial" pitchFamily="34" charset="0"/>
              </a:defRPr>
            </a:lvl3pPr>
            <a:lvl4pPr algn="l" rtl="0" eaLnBrk="1" fontAlgn="base" hangingPunct="1">
              <a:spcBef>
                <a:spcPct val="0"/>
              </a:spcBef>
              <a:spcAft>
                <a:spcPct val="0"/>
              </a:spcAft>
              <a:defRPr sz="3600">
                <a:solidFill>
                  <a:srgbClr val="F30617"/>
                </a:solidFill>
                <a:latin typeface="Arial" pitchFamily="34" charset="0"/>
                <a:cs typeface="Arial" pitchFamily="34" charset="0"/>
              </a:defRPr>
            </a:lvl4pPr>
            <a:lvl5pPr algn="l" rtl="0" eaLnBrk="1" fontAlgn="base" hangingPunct="1">
              <a:spcBef>
                <a:spcPct val="0"/>
              </a:spcBef>
              <a:spcAft>
                <a:spcPct val="0"/>
              </a:spcAft>
              <a:defRPr sz="3600">
                <a:solidFill>
                  <a:srgbClr val="F30617"/>
                </a:solidFill>
                <a:latin typeface="Arial" pitchFamily="34" charset="0"/>
                <a:cs typeface="Arial" pitchFamily="34" charset="0"/>
              </a:defRPr>
            </a:lvl5pPr>
            <a:lvl6pPr marL="581833" algn="l" rtl="0" eaLnBrk="1" fontAlgn="base" hangingPunct="1">
              <a:spcBef>
                <a:spcPct val="0"/>
              </a:spcBef>
              <a:spcAft>
                <a:spcPct val="0"/>
              </a:spcAft>
              <a:defRPr sz="3600">
                <a:solidFill>
                  <a:srgbClr val="F30617"/>
                </a:solidFill>
                <a:latin typeface="Arial" pitchFamily="34" charset="0"/>
                <a:cs typeface="Arial" pitchFamily="34" charset="0"/>
              </a:defRPr>
            </a:lvl6pPr>
            <a:lvl7pPr marL="1163665" algn="l" rtl="0" eaLnBrk="1" fontAlgn="base" hangingPunct="1">
              <a:spcBef>
                <a:spcPct val="0"/>
              </a:spcBef>
              <a:spcAft>
                <a:spcPct val="0"/>
              </a:spcAft>
              <a:defRPr sz="3600">
                <a:solidFill>
                  <a:srgbClr val="F30617"/>
                </a:solidFill>
                <a:latin typeface="Arial" pitchFamily="34" charset="0"/>
                <a:cs typeface="Arial" pitchFamily="34" charset="0"/>
              </a:defRPr>
            </a:lvl7pPr>
            <a:lvl8pPr marL="1745498" algn="l" rtl="0" eaLnBrk="1" fontAlgn="base" hangingPunct="1">
              <a:spcBef>
                <a:spcPct val="0"/>
              </a:spcBef>
              <a:spcAft>
                <a:spcPct val="0"/>
              </a:spcAft>
              <a:defRPr sz="3600">
                <a:solidFill>
                  <a:srgbClr val="F30617"/>
                </a:solidFill>
                <a:latin typeface="Arial" pitchFamily="34" charset="0"/>
                <a:cs typeface="Arial" pitchFamily="34" charset="0"/>
              </a:defRPr>
            </a:lvl8pPr>
            <a:lvl9pPr marL="2327331" algn="l" rtl="0" eaLnBrk="1" fontAlgn="base" hangingPunct="1">
              <a:spcBef>
                <a:spcPct val="0"/>
              </a:spcBef>
              <a:spcAft>
                <a:spcPct val="0"/>
              </a:spcAft>
              <a:defRPr sz="3600">
                <a:solidFill>
                  <a:srgbClr val="F30617"/>
                </a:solidFill>
                <a:latin typeface="Arial" pitchFamily="34" charset="0"/>
                <a:cs typeface="Arial" pitchFamily="34" charset="0"/>
              </a:defRPr>
            </a:lvl9pPr>
          </a:lstStyle>
          <a:p>
            <a:pPr algn="ctr" defTabSz="914400"/>
            <a:r>
              <a:rPr lang="en-US" dirty="0"/>
              <a:t>Deferential</a:t>
            </a:r>
          </a:p>
          <a:p>
            <a:pPr algn="ctr" defTabSz="914400"/>
            <a:r>
              <a:rPr lang="en-US" dirty="0"/>
              <a:t>Vulnerability</a:t>
            </a:r>
          </a:p>
        </p:txBody>
      </p:sp>
      <p:sp>
        <p:nvSpPr>
          <p:cNvPr id="2049" name="Rectangle 1"/>
          <p:cNvSpPr>
            <a:spLocks noChangeArrowheads="1"/>
          </p:cNvSpPr>
          <p:nvPr/>
        </p:nvSpPr>
        <p:spPr bwMode="auto">
          <a:xfrm>
            <a:off x="4133590" y="2973881"/>
            <a:ext cx="4045906" cy="256993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a:ln>
                  <a:noFill/>
                </a:ln>
                <a:solidFill>
                  <a:schemeClr val="tx1"/>
                </a:solidFill>
                <a:effectLst/>
                <a:latin typeface="Calibri" pitchFamily="34" charset="0"/>
                <a:ea typeface="Times New Roman" pitchFamily="18" charset="0"/>
                <a:cs typeface="Calibri" pitchFamily="34" charset="0"/>
              </a:rPr>
              <a:t>An institutional vulnerability is when persons are within a system where they are subordinate to a formal authority, which could influence the subject</a:t>
            </a:r>
            <a:r>
              <a:rPr lang="en-US" dirty="0">
                <a:latin typeface="Calibri" pitchFamily="34" charset="0"/>
                <a:ea typeface="Times New Roman" pitchFamily="18" charset="0"/>
                <a:cs typeface="Calibri" pitchFamily="34" charset="0"/>
              </a:rPr>
              <a:t>’</a:t>
            </a:r>
            <a:r>
              <a:rPr kumimoji="0" lang="en-US" b="0" i="0" u="none" strike="noStrike" cap="none" normalizeH="0" baseline="0" dirty="0">
                <a:ln>
                  <a:noFill/>
                </a:ln>
                <a:solidFill>
                  <a:schemeClr val="tx1"/>
                </a:solidFill>
                <a:effectLst/>
                <a:latin typeface="Calibri" pitchFamily="34" charset="0"/>
                <a:ea typeface="Times New Roman" pitchFamily="18" charset="0"/>
                <a:cs typeface="Calibri" pitchFamily="34" charset="0"/>
              </a:rPr>
              <a:t>s participation in the study. </a:t>
            </a:r>
            <a:endParaRPr kumimoji="0" lang="en-US" b="0" i="0" u="none" strike="noStrike" cap="none" normalizeH="0" baseline="0" dirty="0">
              <a:ln>
                <a:noFill/>
              </a:ln>
              <a:solidFill>
                <a:schemeClr val="tx1"/>
              </a:solidFill>
              <a:effectLst/>
              <a:latin typeface="Calibri" pitchFamily="34" charset="0"/>
              <a:cs typeface="Calibri" pitchFamily="34" charset="0"/>
            </a:endParaRPr>
          </a:p>
        </p:txBody>
      </p:sp>
      <p:sp>
        <p:nvSpPr>
          <p:cNvPr id="22" name="Rectangle 1"/>
          <p:cNvSpPr>
            <a:spLocks noChangeArrowheads="1"/>
          </p:cNvSpPr>
          <p:nvPr/>
        </p:nvSpPr>
        <p:spPr bwMode="auto">
          <a:xfrm>
            <a:off x="8407053" y="2971149"/>
            <a:ext cx="4045906" cy="36317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defTabSz="914400" fontAlgn="base">
              <a:spcBef>
                <a:spcPct val="0"/>
              </a:spcBef>
              <a:spcAft>
                <a:spcPct val="0"/>
              </a:spcAft>
            </a:pPr>
            <a:r>
              <a:rPr lang="en-US" dirty="0">
                <a:latin typeface="Calibri" pitchFamily="34" charset="0"/>
                <a:cs typeface="Calibri" pitchFamily="34" charset="0"/>
              </a:rPr>
              <a:t>The coercion from subordination does not come from a formal hierarchy. </a:t>
            </a:r>
          </a:p>
          <a:p>
            <a:pPr lvl="0" defTabSz="914400" fontAlgn="base">
              <a:spcBef>
                <a:spcPct val="0"/>
              </a:spcBef>
              <a:spcAft>
                <a:spcPct val="0"/>
              </a:spcAft>
            </a:pPr>
            <a:endParaRPr lang="en-US" dirty="0">
              <a:latin typeface="Calibri" pitchFamily="34" charset="0"/>
              <a:cs typeface="Calibri" pitchFamily="34" charset="0"/>
            </a:endParaRPr>
          </a:p>
          <a:p>
            <a:pPr lvl="0" defTabSz="914400" fontAlgn="base">
              <a:spcBef>
                <a:spcPct val="0"/>
              </a:spcBef>
              <a:spcAft>
                <a:spcPct val="0"/>
              </a:spcAft>
            </a:pPr>
            <a:r>
              <a:rPr lang="en-US" dirty="0">
                <a:latin typeface="Calibri" pitchFamily="34" charset="0"/>
                <a:cs typeface="Calibri" pitchFamily="34" charset="0"/>
              </a:rPr>
              <a:t>Subordination is based on informal relationships where there is a differential in power dynamics making the individual at a higher risk of exploitation due to the subordinate status.</a:t>
            </a:r>
            <a:endParaRPr kumimoji="0" lang="en-US" b="0" i="0" u="none" strike="noStrike" cap="none" normalizeH="0" baseline="0" dirty="0">
              <a:ln>
                <a:noFill/>
              </a:ln>
              <a:solidFill>
                <a:schemeClr val="tx1"/>
              </a:solidFill>
              <a:effectLst/>
              <a:latin typeface="Calibri" pitchFamily="34" charset="0"/>
              <a:cs typeface="Calibri" pitchFamily="34" charset="0"/>
            </a:endParaRPr>
          </a:p>
        </p:txBody>
      </p:sp>
    </p:spTree>
    <p:extLst>
      <p:ext uri="{BB962C8B-B14F-4D97-AF65-F5344CB8AC3E}">
        <p14:creationId xmlns:p14="http://schemas.microsoft.com/office/powerpoint/2010/main" val="3156211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7010" y="32659"/>
            <a:ext cx="12713846" cy="1779413"/>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62" dirty="0">
              <a:solidFill>
                <a:srgbClr val="C23D3D"/>
              </a:solidFill>
            </a:endParaRPr>
          </a:p>
        </p:txBody>
      </p:sp>
      <p:sp>
        <p:nvSpPr>
          <p:cNvPr id="11" name="Title 3"/>
          <p:cNvSpPr txBox="1">
            <a:spLocks/>
          </p:cNvSpPr>
          <p:nvPr/>
        </p:nvSpPr>
        <p:spPr bwMode="auto">
          <a:xfrm>
            <a:off x="1543758" y="69369"/>
            <a:ext cx="11150625" cy="1369606"/>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rtl="0" eaLnBrk="1" fontAlgn="base" hangingPunct="1">
              <a:spcBef>
                <a:spcPct val="0"/>
              </a:spcBef>
              <a:spcAft>
                <a:spcPct val="0"/>
              </a:spcAft>
              <a:defRPr sz="2500" b="1" i="0" kern="1200">
                <a:solidFill>
                  <a:srgbClr val="0A2240"/>
                </a:solidFill>
                <a:latin typeface="Verdana" panose="020B0604030504040204" pitchFamily="34" charset="0"/>
                <a:ea typeface="Verdana" panose="020B0604030504040204" pitchFamily="34" charset="0"/>
                <a:cs typeface="Verdana" panose="020B0604030504040204" pitchFamily="34" charset="0"/>
              </a:defRPr>
            </a:lvl1pPr>
            <a:lvl2pPr algn="l" rtl="0" eaLnBrk="1" fontAlgn="base" hangingPunct="1">
              <a:spcBef>
                <a:spcPct val="0"/>
              </a:spcBef>
              <a:spcAft>
                <a:spcPct val="0"/>
              </a:spcAft>
              <a:defRPr sz="3600">
                <a:solidFill>
                  <a:srgbClr val="F30617"/>
                </a:solidFill>
                <a:latin typeface="Arial" pitchFamily="34" charset="0"/>
                <a:cs typeface="Arial" pitchFamily="34" charset="0"/>
              </a:defRPr>
            </a:lvl2pPr>
            <a:lvl3pPr algn="l" rtl="0" eaLnBrk="1" fontAlgn="base" hangingPunct="1">
              <a:spcBef>
                <a:spcPct val="0"/>
              </a:spcBef>
              <a:spcAft>
                <a:spcPct val="0"/>
              </a:spcAft>
              <a:defRPr sz="3600">
                <a:solidFill>
                  <a:srgbClr val="F30617"/>
                </a:solidFill>
                <a:latin typeface="Arial" pitchFamily="34" charset="0"/>
                <a:cs typeface="Arial" pitchFamily="34" charset="0"/>
              </a:defRPr>
            </a:lvl3pPr>
            <a:lvl4pPr algn="l" rtl="0" eaLnBrk="1" fontAlgn="base" hangingPunct="1">
              <a:spcBef>
                <a:spcPct val="0"/>
              </a:spcBef>
              <a:spcAft>
                <a:spcPct val="0"/>
              </a:spcAft>
              <a:defRPr sz="3600">
                <a:solidFill>
                  <a:srgbClr val="F30617"/>
                </a:solidFill>
                <a:latin typeface="Arial" pitchFamily="34" charset="0"/>
                <a:cs typeface="Arial" pitchFamily="34" charset="0"/>
              </a:defRPr>
            </a:lvl4pPr>
            <a:lvl5pPr algn="l" rtl="0" eaLnBrk="1" fontAlgn="base" hangingPunct="1">
              <a:spcBef>
                <a:spcPct val="0"/>
              </a:spcBef>
              <a:spcAft>
                <a:spcPct val="0"/>
              </a:spcAft>
              <a:defRPr sz="3600">
                <a:solidFill>
                  <a:srgbClr val="F30617"/>
                </a:solidFill>
                <a:latin typeface="Arial" pitchFamily="34" charset="0"/>
                <a:cs typeface="Arial" pitchFamily="34" charset="0"/>
              </a:defRPr>
            </a:lvl5pPr>
            <a:lvl6pPr marL="581833" algn="l" rtl="0" eaLnBrk="1" fontAlgn="base" hangingPunct="1">
              <a:spcBef>
                <a:spcPct val="0"/>
              </a:spcBef>
              <a:spcAft>
                <a:spcPct val="0"/>
              </a:spcAft>
              <a:defRPr sz="3600">
                <a:solidFill>
                  <a:srgbClr val="F30617"/>
                </a:solidFill>
                <a:latin typeface="Arial" pitchFamily="34" charset="0"/>
                <a:cs typeface="Arial" pitchFamily="34" charset="0"/>
              </a:defRPr>
            </a:lvl6pPr>
            <a:lvl7pPr marL="1163665" algn="l" rtl="0" eaLnBrk="1" fontAlgn="base" hangingPunct="1">
              <a:spcBef>
                <a:spcPct val="0"/>
              </a:spcBef>
              <a:spcAft>
                <a:spcPct val="0"/>
              </a:spcAft>
              <a:defRPr sz="3600">
                <a:solidFill>
                  <a:srgbClr val="F30617"/>
                </a:solidFill>
                <a:latin typeface="Arial" pitchFamily="34" charset="0"/>
                <a:cs typeface="Arial" pitchFamily="34" charset="0"/>
              </a:defRPr>
            </a:lvl7pPr>
            <a:lvl8pPr marL="1745498" algn="l" rtl="0" eaLnBrk="1" fontAlgn="base" hangingPunct="1">
              <a:spcBef>
                <a:spcPct val="0"/>
              </a:spcBef>
              <a:spcAft>
                <a:spcPct val="0"/>
              </a:spcAft>
              <a:defRPr sz="3600">
                <a:solidFill>
                  <a:srgbClr val="F30617"/>
                </a:solidFill>
                <a:latin typeface="Arial" pitchFamily="34" charset="0"/>
                <a:cs typeface="Arial" pitchFamily="34" charset="0"/>
              </a:defRPr>
            </a:lvl8pPr>
            <a:lvl9pPr marL="2327331" algn="l" rtl="0" eaLnBrk="1" fontAlgn="base" hangingPunct="1">
              <a:spcBef>
                <a:spcPct val="0"/>
              </a:spcBef>
              <a:spcAft>
                <a:spcPct val="0"/>
              </a:spcAft>
              <a:defRPr sz="3600">
                <a:solidFill>
                  <a:srgbClr val="F30617"/>
                </a:solidFill>
                <a:latin typeface="Arial" pitchFamily="34" charset="0"/>
                <a:cs typeface="Arial" pitchFamily="34" charset="0"/>
              </a:defRPr>
            </a:lvl9pPr>
          </a:lstStyle>
          <a:p>
            <a:pPr defTabSz="914400"/>
            <a:r>
              <a:rPr lang="en-US" dirty="0"/>
              <a:t>Undue Influence</a:t>
            </a:r>
          </a:p>
          <a:p>
            <a:pPr defTabSz="914400"/>
            <a:endParaRPr lang="en-US" sz="1400" dirty="0"/>
          </a:p>
          <a:p>
            <a:pPr defTabSz="914400"/>
            <a:r>
              <a:rPr lang="en-US" b="0" dirty="0"/>
              <a:t>Let’s look at some common relationships and choose which vulnerability that may be at play.</a:t>
            </a:r>
          </a:p>
        </p:txBody>
      </p:sp>
      <p:pic>
        <p:nvPicPr>
          <p:cNvPr id="13" name="Picture 12"/>
          <p:cNvPicPr>
            <a:picLocks noChangeAspect="1"/>
          </p:cNvPicPr>
          <p:nvPr/>
        </p:nvPicPr>
        <p:blipFill>
          <a:blip r:embed="rId3" cstate="print"/>
          <a:stretch>
            <a:fillRect/>
          </a:stretch>
        </p:blipFill>
        <p:spPr>
          <a:xfrm>
            <a:off x="17929" y="35258"/>
            <a:ext cx="1501562" cy="1820201"/>
          </a:xfrm>
          <a:prstGeom prst="rect">
            <a:avLst/>
          </a:prstGeom>
        </p:spPr>
      </p:pic>
      <p:pic>
        <p:nvPicPr>
          <p:cNvPr id="114690" name="Picture 2" descr="C:\Users\RAB152\AppData\Local\Microsoft\Windows\Temporary Internet Files\Content.IE5\R5XKECA3\iStock-624713098.jpg"/>
          <p:cNvPicPr>
            <a:picLocks noChangeAspect="1" noChangeArrowheads="1"/>
          </p:cNvPicPr>
          <p:nvPr/>
        </p:nvPicPr>
        <p:blipFill>
          <a:blip r:embed="rId4" cstate="print"/>
          <a:srcRect/>
          <a:stretch>
            <a:fillRect/>
          </a:stretch>
        </p:blipFill>
        <p:spPr bwMode="auto">
          <a:xfrm>
            <a:off x="72431" y="3235549"/>
            <a:ext cx="3898320" cy="2601580"/>
          </a:xfrm>
          <a:prstGeom prst="rect">
            <a:avLst/>
          </a:prstGeom>
          <a:noFill/>
        </p:spPr>
      </p:pic>
      <p:sp>
        <p:nvSpPr>
          <p:cNvPr id="18" name="TextBox 17"/>
          <p:cNvSpPr txBox="1"/>
          <p:nvPr/>
        </p:nvSpPr>
        <p:spPr>
          <a:xfrm>
            <a:off x="588723" y="5962389"/>
            <a:ext cx="2836033" cy="446276"/>
          </a:xfrm>
          <a:prstGeom prst="rect">
            <a:avLst/>
          </a:prstGeom>
          <a:noFill/>
        </p:spPr>
        <p:txBody>
          <a:bodyPr wrap="none" rtlCol="0">
            <a:spAutoFit/>
          </a:bodyPr>
          <a:lstStyle/>
          <a:p>
            <a:r>
              <a:rPr lang="en-US" dirty="0"/>
              <a:t>Employer-Employee</a:t>
            </a:r>
          </a:p>
        </p:txBody>
      </p:sp>
      <p:grpSp>
        <p:nvGrpSpPr>
          <p:cNvPr id="20" name="Group 3"/>
          <p:cNvGrpSpPr/>
          <p:nvPr/>
        </p:nvGrpSpPr>
        <p:grpSpPr>
          <a:xfrm>
            <a:off x="4065570" y="1920334"/>
            <a:ext cx="4127639" cy="4781091"/>
            <a:chOff x="215380" y="2311879"/>
            <a:chExt cx="9929927" cy="4951005"/>
          </a:xfrm>
        </p:grpSpPr>
        <p:sp>
          <p:nvSpPr>
            <p:cNvPr id="21" name="Rectangle 20"/>
            <p:cNvSpPr/>
            <p:nvPr/>
          </p:nvSpPr>
          <p:spPr>
            <a:xfrm>
              <a:off x="215380" y="2329808"/>
              <a:ext cx="9929927" cy="795267"/>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rgbClr val="0A2240"/>
                </a:solidFill>
                <a:effectLst/>
                <a:latin typeface="Verdana" panose="020B0604030504040204" pitchFamily="34" charset="0"/>
                <a:ea typeface="Verdana" panose="020B0604030504040204" pitchFamily="34" charset="0"/>
                <a:cs typeface="Verdana" panose="020B0604030504040204" pitchFamily="34" charset="0"/>
              </a:endParaRPr>
            </a:p>
          </p:txBody>
        </p:sp>
        <p:sp>
          <p:nvSpPr>
            <p:cNvPr id="23" name="Rectangle 22"/>
            <p:cNvSpPr/>
            <p:nvPr/>
          </p:nvSpPr>
          <p:spPr>
            <a:xfrm>
              <a:off x="215380" y="2311879"/>
              <a:ext cx="9929927" cy="4951005"/>
            </a:xfrm>
            <a:prstGeom prst="rect">
              <a:avLst/>
            </a:prstGeom>
            <a:noFill/>
            <a:ln cmpd="sng">
              <a:solidFill>
                <a:srgbClr val="0A224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2"/>
                </a:solidFill>
              </a:endParaRPr>
            </a:p>
          </p:txBody>
        </p:sp>
      </p:grpSp>
      <p:grpSp>
        <p:nvGrpSpPr>
          <p:cNvPr id="24" name="Group 13"/>
          <p:cNvGrpSpPr/>
          <p:nvPr/>
        </p:nvGrpSpPr>
        <p:grpSpPr>
          <a:xfrm>
            <a:off x="8381853" y="1925771"/>
            <a:ext cx="4127639" cy="4775654"/>
            <a:chOff x="215380" y="2311879"/>
            <a:chExt cx="9929927" cy="4951005"/>
          </a:xfrm>
        </p:grpSpPr>
        <p:sp>
          <p:nvSpPr>
            <p:cNvPr id="25" name="Rectangle 24"/>
            <p:cNvSpPr/>
            <p:nvPr/>
          </p:nvSpPr>
          <p:spPr>
            <a:xfrm>
              <a:off x="215380" y="2329808"/>
              <a:ext cx="9929927" cy="799255"/>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rgbClr val="0A2240"/>
                </a:solidFill>
                <a:effectLst/>
                <a:latin typeface="Verdana" panose="020B0604030504040204" pitchFamily="34" charset="0"/>
                <a:ea typeface="Verdana" panose="020B0604030504040204" pitchFamily="34" charset="0"/>
                <a:cs typeface="Verdana" panose="020B0604030504040204" pitchFamily="34" charset="0"/>
              </a:endParaRPr>
            </a:p>
          </p:txBody>
        </p:sp>
        <p:sp>
          <p:nvSpPr>
            <p:cNvPr id="26" name="Rectangle 25"/>
            <p:cNvSpPr/>
            <p:nvPr/>
          </p:nvSpPr>
          <p:spPr>
            <a:xfrm>
              <a:off x="215380" y="2311879"/>
              <a:ext cx="9929927" cy="4951005"/>
            </a:xfrm>
            <a:prstGeom prst="rect">
              <a:avLst/>
            </a:prstGeom>
            <a:noFill/>
            <a:ln cmpd="sng">
              <a:solidFill>
                <a:srgbClr val="0A224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2"/>
                </a:solidFill>
              </a:endParaRPr>
            </a:p>
          </p:txBody>
        </p:sp>
      </p:grpSp>
      <p:sp>
        <p:nvSpPr>
          <p:cNvPr id="27" name="Title 3">
            <a:hlinkClick r:id="rId5" action="ppaction://hlinksldjump"/>
          </p:cNvPr>
          <p:cNvSpPr txBox="1">
            <a:spLocks/>
          </p:cNvSpPr>
          <p:nvPr/>
        </p:nvSpPr>
        <p:spPr bwMode="auto">
          <a:xfrm>
            <a:off x="4058433" y="1910469"/>
            <a:ext cx="4108537" cy="769441"/>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rtl="0" eaLnBrk="1" fontAlgn="base" hangingPunct="1">
              <a:spcBef>
                <a:spcPct val="0"/>
              </a:spcBef>
              <a:spcAft>
                <a:spcPct val="0"/>
              </a:spcAft>
              <a:defRPr sz="2500" b="1" i="0" kern="1200">
                <a:solidFill>
                  <a:srgbClr val="0A2240"/>
                </a:solidFill>
                <a:latin typeface="Verdana" panose="020B0604030504040204" pitchFamily="34" charset="0"/>
                <a:ea typeface="Verdana" panose="020B0604030504040204" pitchFamily="34" charset="0"/>
                <a:cs typeface="Verdana" panose="020B0604030504040204" pitchFamily="34" charset="0"/>
              </a:defRPr>
            </a:lvl1pPr>
            <a:lvl2pPr algn="l" rtl="0" eaLnBrk="1" fontAlgn="base" hangingPunct="1">
              <a:spcBef>
                <a:spcPct val="0"/>
              </a:spcBef>
              <a:spcAft>
                <a:spcPct val="0"/>
              </a:spcAft>
              <a:defRPr sz="3600">
                <a:solidFill>
                  <a:srgbClr val="F30617"/>
                </a:solidFill>
                <a:latin typeface="Arial" pitchFamily="34" charset="0"/>
                <a:cs typeface="Arial" pitchFamily="34" charset="0"/>
              </a:defRPr>
            </a:lvl2pPr>
            <a:lvl3pPr algn="l" rtl="0" eaLnBrk="1" fontAlgn="base" hangingPunct="1">
              <a:spcBef>
                <a:spcPct val="0"/>
              </a:spcBef>
              <a:spcAft>
                <a:spcPct val="0"/>
              </a:spcAft>
              <a:defRPr sz="3600">
                <a:solidFill>
                  <a:srgbClr val="F30617"/>
                </a:solidFill>
                <a:latin typeface="Arial" pitchFamily="34" charset="0"/>
                <a:cs typeface="Arial" pitchFamily="34" charset="0"/>
              </a:defRPr>
            </a:lvl3pPr>
            <a:lvl4pPr algn="l" rtl="0" eaLnBrk="1" fontAlgn="base" hangingPunct="1">
              <a:spcBef>
                <a:spcPct val="0"/>
              </a:spcBef>
              <a:spcAft>
                <a:spcPct val="0"/>
              </a:spcAft>
              <a:defRPr sz="3600">
                <a:solidFill>
                  <a:srgbClr val="F30617"/>
                </a:solidFill>
                <a:latin typeface="Arial" pitchFamily="34" charset="0"/>
                <a:cs typeface="Arial" pitchFamily="34" charset="0"/>
              </a:defRPr>
            </a:lvl4pPr>
            <a:lvl5pPr algn="l" rtl="0" eaLnBrk="1" fontAlgn="base" hangingPunct="1">
              <a:spcBef>
                <a:spcPct val="0"/>
              </a:spcBef>
              <a:spcAft>
                <a:spcPct val="0"/>
              </a:spcAft>
              <a:defRPr sz="3600">
                <a:solidFill>
                  <a:srgbClr val="F30617"/>
                </a:solidFill>
                <a:latin typeface="Arial" pitchFamily="34" charset="0"/>
                <a:cs typeface="Arial" pitchFamily="34" charset="0"/>
              </a:defRPr>
            </a:lvl5pPr>
            <a:lvl6pPr marL="581833" algn="l" rtl="0" eaLnBrk="1" fontAlgn="base" hangingPunct="1">
              <a:spcBef>
                <a:spcPct val="0"/>
              </a:spcBef>
              <a:spcAft>
                <a:spcPct val="0"/>
              </a:spcAft>
              <a:defRPr sz="3600">
                <a:solidFill>
                  <a:srgbClr val="F30617"/>
                </a:solidFill>
                <a:latin typeface="Arial" pitchFamily="34" charset="0"/>
                <a:cs typeface="Arial" pitchFamily="34" charset="0"/>
              </a:defRPr>
            </a:lvl6pPr>
            <a:lvl7pPr marL="1163665" algn="l" rtl="0" eaLnBrk="1" fontAlgn="base" hangingPunct="1">
              <a:spcBef>
                <a:spcPct val="0"/>
              </a:spcBef>
              <a:spcAft>
                <a:spcPct val="0"/>
              </a:spcAft>
              <a:defRPr sz="3600">
                <a:solidFill>
                  <a:srgbClr val="F30617"/>
                </a:solidFill>
                <a:latin typeface="Arial" pitchFamily="34" charset="0"/>
                <a:cs typeface="Arial" pitchFamily="34" charset="0"/>
              </a:defRPr>
            </a:lvl7pPr>
            <a:lvl8pPr marL="1745498" algn="l" rtl="0" eaLnBrk="1" fontAlgn="base" hangingPunct="1">
              <a:spcBef>
                <a:spcPct val="0"/>
              </a:spcBef>
              <a:spcAft>
                <a:spcPct val="0"/>
              </a:spcAft>
              <a:defRPr sz="3600">
                <a:solidFill>
                  <a:srgbClr val="F30617"/>
                </a:solidFill>
                <a:latin typeface="Arial" pitchFamily="34" charset="0"/>
                <a:cs typeface="Arial" pitchFamily="34" charset="0"/>
              </a:defRPr>
            </a:lvl8pPr>
            <a:lvl9pPr marL="2327331" algn="l" rtl="0" eaLnBrk="1" fontAlgn="base" hangingPunct="1">
              <a:spcBef>
                <a:spcPct val="0"/>
              </a:spcBef>
              <a:spcAft>
                <a:spcPct val="0"/>
              </a:spcAft>
              <a:defRPr sz="3600">
                <a:solidFill>
                  <a:srgbClr val="F30617"/>
                </a:solidFill>
                <a:latin typeface="Arial" pitchFamily="34" charset="0"/>
                <a:cs typeface="Arial" pitchFamily="34" charset="0"/>
              </a:defRPr>
            </a:lvl9pPr>
          </a:lstStyle>
          <a:p>
            <a:pPr algn="ctr" defTabSz="914400"/>
            <a:r>
              <a:rPr lang="en-US" dirty="0"/>
              <a:t>Institutional</a:t>
            </a:r>
          </a:p>
          <a:p>
            <a:pPr algn="ctr" defTabSz="914400"/>
            <a:r>
              <a:rPr lang="en-US" dirty="0"/>
              <a:t>Vulnerability</a:t>
            </a:r>
          </a:p>
        </p:txBody>
      </p:sp>
      <p:sp>
        <p:nvSpPr>
          <p:cNvPr id="28" name="Title 3">
            <a:hlinkClick r:id="rId6" action="ppaction://hlinksldjump"/>
          </p:cNvPr>
          <p:cNvSpPr txBox="1">
            <a:spLocks/>
          </p:cNvSpPr>
          <p:nvPr/>
        </p:nvSpPr>
        <p:spPr bwMode="auto">
          <a:xfrm>
            <a:off x="8392439" y="1912555"/>
            <a:ext cx="4121062" cy="769441"/>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rtl="0" eaLnBrk="1" fontAlgn="base" hangingPunct="1">
              <a:spcBef>
                <a:spcPct val="0"/>
              </a:spcBef>
              <a:spcAft>
                <a:spcPct val="0"/>
              </a:spcAft>
              <a:defRPr sz="2500" b="1" i="0" kern="1200">
                <a:solidFill>
                  <a:srgbClr val="0A2240"/>
                </a:solidFill>
                <a:latin typeface="Verdana" panose="020B0604030504040204" pitchFamily="34" charset="0"/>
                <a:ea typeface="Verdana" panose="020B0604030504040204" pitchFamily="34" charset="0"/>
                <a:cs typeface="Verdana" panose="020B0604030504040204" pitchFamily="34" charset="0"/>
              </a:defRPr>
            </a:lvl1pPr>
            <a:lvl2pPr algn="l" rtl="0" eaLnBrk="1" fontAlgn="base" hangingPunct="1">
              <a:spcBef>
                <a:spcPct val="0"/>
              </a:spcBef>
              <a:spcAft>
                <a:spcPct val="0"/>
              </a:spcAft>
              <a:defRPr sz="3600">
                <a:solidFill>
                  <a:srgbClr val="F30617"/>
                </a:solidFill>
                <a:latin typeface="Arial" pitchFamily="34" charset="0"/>
                <a:cs typeface="Arial" pitchFamily="34" charset="0"/>
              </a:defRPr>
            </a:lvl2pPr>
            <a:lvl3pPr algn="l" rtl="0" eaLnBrk="1" fontAlgn="base" hangingPunct="1">
              <a:spcBef>
                <a:spcPct val="0"/>
              </a:spcBef>
              <a:spcAft>
                <a:spcPct val="0"/>
              </a:spcAft>
              <a:defRPr sz="3600">
                <a:solidFill>
                  <a:srgbClr val="F30617"/>
                </a:solidFill>
                <a:latin typeface="Arial" pitchFamily="34" charset="0"/>
                <a:cs typeface="Arial" pitchFamily="34" charset="0"/>
              </a:defRPr>
            </a:lvl3pPr>
            <a:lvl4pPr algn="l" rtl="0" eaLnBrk="1" fontAlgn="base" hangingPunct="1">
              <a:spcBef>
                <a:spcPct val="0"/>
              </a:spcBef>
              <a:spcAft>
                <a:spcPct val="0"/>
              </a:spcAft>
              <a:defRPr sz="3600">
                <a:solidFill>
                  <a:srgbClr val="F30617"/>
                </a:solidFill>
                <a:latin typeface="Arial" pitchFamily="34" charset="0"/>
                <a:cs typeface="Arial" pitchFamily="34" charset="0"/>
              </a:defRPr>
            </a:lvl4pPr>
            <a:lvl5pPr algn="l" rtl="0" eaLnBrk="1" fontAlgn="base" hangingPunct="1">
              <a:spcBef>
                <a:spcPct val="0"/>
              </a:spcBef>
              <a:spcAft>
                <a:spcPct val="0"/>
              </a:spcAft>
              <a:defRPr sz="3600">
                <a:solidFill>
                  <a:srgbClr val="F30617"/>
                </a:solidFill>
                <a:latin typeface="Arial" pitchFamily="34" charset="0"/>
                <a:cs typeface="Arial" pitchFamily="34" charset="0"/>
              </a:defRPr>
            </a:lvl5pPr>
            <a:lvl6pPr marL="581833" algn="l" rtl="0" eaLnBrk="1" fontAlgn="base" hangingPunct="1">
              <a:spcBef>
                <a:spcPct val="0"/>
              </a:spcBef>
              <a:spcAft>
                <a:spcPct val="0"/>
              </a:spcAft>
              <a:defRPr sz="3600">
                <a:solidFill>
                  <a:srgbClr val="F30617"/>
                </a:solidFill>
                <a:latin typeface="Arial" pitchFamily="34" charset="0"/>
                <a:cs typeface="Arial" pitchFamily="34" charset="0"/>
              </a:defRPr>
            </a:lvl6pPr>
            <a:lvl7pPr marL="1163665" algn="l" rtl="0" eaLnBrk="1" fontAlgn="base" hangingPunct="1">
              <a:spcBef>
                <a:spcPct val="0"/>
              </a:spcBef>
              <a:spcAft>
                <a:spcPct val="0"/>
              </a:spcAft>
              <a:defRPr sz="3600">
                <a:solidFill>
                  <a:srgbClr val="F30617"/>
                </a:solidFill>
                <a:latin typeface="Arial" pitchFamily="34" charset="0"/>
                <a:cs typeface="Arial" pitchFamily="34" charset="0"/>
              </a:defRPr>
            </a:lvl7pPr>
            <a:lvl8pPr marL="1745498" algn="l" rtl="0" eaLnBrk="1" fontAlgn="base" hangingPunct="1">
              <a:spcBef>
                <a:spcPct val="0"/>
              </a:spcBef>
              <a:spcAft>
                <a:spcPct val="0"/>
              </a:spcAft>
              <a:defRPr sz="3600">
                <a:solidFill>
                  <a:srgbClr val="F30617"/>
                </a:solidFill>
                <a:latin typeface="Arial" pitchFamily="34" charset="0"/>
                <a:cs typeface="Arial" pitchFamily="34" charset="0"/>
              </a:defRPr>
            </a:lvl8pPr>
            <a:lvl9pPr marL="2327331" algn="l" rtl="0" eaLnBrk="1" fontAlgn="base" hangingPunct="1">
              <a:spcBef>
                <a:spcPct val="0"/>
              </a:spcBef>
              <a:spcAft>
                <a:spcPct val="0"/>
              </a:spcAft>
              <a:defRPr sz="3600">
                <a:solidFill>
                  <a:srgbClr val="F30617"/>
                </a:solidFill>
                <a:latin typeface="Arial" pitchFamily="34" charset="0"/>
                <a:cs typeface="Arial" pitchFamily="34" charset="0"/>
              </a:defRPr>
            </a:lvl9pPr>
          </a:lstStyle>
          <a:p>
            <a:pPr algn="ctr" defTabSz="914400"/>
            <a:r>
              <a:rPr lang="en-US" dirty="0"/>
              <a:t>Deferential</a:t>
            </a:r>
          </a:p>
          <a:p>
            <a:pPr algn="ctr" defTabSz="914400"/>
            <a:r>
              <a:rPr lang="en-US" dirty="0"/>
              <a:t>Vulnerability</a:t>
            </a:r>
          </a:p>
        </p:txBody>
      </p:sp>
      <p:sp>
        <p:nvSpPr>
          <p:cNvPr id="2" name="Rectangle 1">
            <a:hlinkClick r:id="rId6" action="ppaction://hlinksldjump"/>
            <a:extLst>
              <a:ext uri="{FF2B5EF4-FFF2-40B4-BE49-F238E27FC236}">
                <a16:creationId xmlns:a16="http://schemas.microsoft.com/office/drawing/2014/main" id="{9DE556DE-73D3-4956-9644-E9161B5B98BC}"/>
              </a:ext>
            </a:extLst>
          </p:cNvPr>
          <p:cNvSpPr/>
          <p:nvPr/>
        </p:nvSpPr>
        <p:spPr>
          <a:xfrm>
            <a:off x="8381853" y="1910469"/>
            <a:ext cx="4142234" cy="47909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solidFill>
                <a:schemeClr val="bg2"/>
              </a:solidFill>
            </a:endParaRPr>
          </a:p>
        </p:txBody>
      </p:sp>
    </p:spTree>
    <p:extLst>
      <p:ext uri="{BB962C8B-B14F-4D97-AF65-F5344CB8AC3E}">
        <p14:creationId xmlns:p14="http://schemas.microsoft.com/office/powerpoint/2010/main" val="3156211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p:nvPr/>
        </p:nvGrpSpPr>
        <p:grpSpPr>
          <a:xfrm>
            <a:off x="4065570" y="1920334"/>
            <a:ext cx="4127639" cy="4781091"/>
            <a:chOff x="215380" y="2311879"/>
            <a:chExt cx="9929927" cy="4951005"/>
          </a:xfrm>
        </p:grpSpPr>
        <p:sp>
          <p:nvSpPr>
            <p:cNvPr id="5" name="Rectangle 4"/>
            <p:cNvSpPr/>
            <p:nvPr/>
          </p:nvSpPr>
          <p:spPr>
            <a:xfrm>
              <a:off x="215380" y="2329808"/>
              <a:ext cx="9929927" cy="795267"/>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rgbClr val="0A2240"/>
                </a:solidFill>
                <a:effectLst/>
                <a:latin typeface="Verdana" panose="020B0604030504040204" pitchFamily="34" charset="0"/>
                <a:ea typeface="Verdana" panose="020B0604030504040204" pitchFamily="34" charset="0"/>
                <a:cs typeface="Verdana" panose="020B0604030504040204" pitchFamily="34" charset="0"/>
              </a:endParaRPr>
            </a:p>
          </p:txBody>
        </p:sp>
        <p:sp>
          <p:nvSpPr>
            <p:cNvPr id="6" name="Rectangle 5"/>
            <p:cNvSpPr/>
            <p:nvPr/>
          </p:nvSpPr>
          <p:spPr>
            <a:xfrm>
              <a:off x="215380" y="2311879"/>
              <a:ext cx="9929927" cy="4951005"/>
            </a:xfrm>
            <a:prstGeom prst="rect">
              <a:avLst/>
            </a:prstGeom>
            <a:noFill/>
            <a:ln cmpd="sng">
              <a:solidFill>
                <a:srgbClr val="0A224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2"/>
                </a:solidFill>
              </a:endParaRPr>
            </a:p>
          </p:txBody>
        </p:sp>
      </p:grpSp>
      <p:sp>
        <p:nvSpPr>
          <p:cNvPr id="7" name="Title 3"/>
          <p:cNvSpPr txBox="1">
            <a:spLocks/>
          </p:cNvSpPr>
          <p:nvPr/>
        </p:nvSpPr>
        <p:spPr bwMode="auto">
          <a:xfrm>
            <a:off x="4058433" y="1910469"/>
            <a:ext cx="4108537" cy="769441"/>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rtl="0" eaLnBrk="1" fontAlgn="base" hangingPunct="1">
              <a:spcBef>
                <a:spcPct val="0"/>
              </a:spcBef>
              <a:spcAft>
                <a:spcPct val="0"/>
              </a:spcAft>
              <a:defRPr sz="2500" b="1" i="0" kern="1200">
                <a:solidFill>
                  <a:srgbClr val="0A2240"/>
                </a:solidFill>
                <a:latin typeface="Verdana" panose="020B0604030504040204" pitchFamily="34" charset="0"/>
                <a:ea typeface="Verdana" panose="020B0604030504040204" pitchFamily="34" charset="0"/>
                <a:cs typeface="Verdana" panose="020B0604030504040204" pitchFamily="34" charset="0"/>
              </a:defRPr>
            </a:lvl1pPr>
            <a:lvl2pPr algn="l" rtl="0" eaLnBrk="1" fontAlgn="base" hangingPunct="1">
              <a:spcBef>
                <a:spcPct val="0"/>
              </a:spcBef>
              <a:spcAft>
                <a:spcPct val="0"/>
              </a:spcAft>
              <a:defRPr sz="3600">
                <a:solidFill>
                  <a:srgbClr val="F30617"/>
                </a:solidFill>
                <a:latin typeface="Arial" pitchFamily="34" charset="0"/>
                <a:cs typeface="Arial" pitchFamily="34" charset="0"/>
              </a:defRPr>
            </a:lvl2pPr>
            <a:lvl3pPr algn="l" rtl="0" eaLnBrk="1" fontAlgn="base" hangingPunct="1">
              <a:spcBef>
                <a:spcPct val="0"/>
              </a:spcBef>
              <a:spcAft>
                <a:spcPct val="0"/>
              </a:spcAft>
              <a:defRPr sz="3600">
                <a:solidFill>
                  <a:srgbClr val="F30617"/>
                </a:solidFill>
                <a:latin typeface="Arial" pitchFamily="34" charset="0"/>
                <a:cs typeface="Arial" pitchFamily="34" charset="0"/>
              </a:defRPr>
            </a:lvl3pPr>
            <a:lvl4pPr algn="l" rtl="0" eaLnBrk="1" fontAlgn="base" hangingPunct="1">
              <a:spcBef>
                <a:spcPct val="0"/>
              </a:spcBef>
              <a:spcAft>
                <a:spcPct val="0"/>
              </a:spcAft>
              <a:defRPr sz="3600">
                <a:solidFill>
                  <a:srgbClr val="F30617"/>
                </a:solidFill>
                <a:latin typeface="Arial" pitchFamily="34" charset="0"/>
                <a:cs typeface="Arial" pitchFamily="34" charset="0"/>
              </a:defRPr>
            </a:lvl4pPr>
            <a:lvl5pPr algn="l" rtl="0" eaLnBrk="1" fontAlgn="base" hangingPunct="1">
              <a:spcBef>
                <a:spcPct val="0"/>
              </a:spcBef>
              <a:spcAft>
                <a:spcPct val="0"/>
              </a:spcAft>
              <a:defRPr sz="3600">
                <a:solidFill>
                  <a:srgbClr val="F30617"/>
                </a:solidFill>
                <a:latin typeface="Arial" pitchFamily="34" charset="0"/>
                <a:cs typeface="Arial" pitchFamily="34" charset="0"/>
              </a:defRPr>
            </a:lvl5pPr>
            <a:lvl6pPr marL="581833" algn="l" rtl="0" eaLnBrk="1" fontAlgn="base" hangingPunct="1">
              <a:spcBef>
                <a:spcPct val="0"/>
              </a:spcBef>
              <a:spcAft>
                <a:spcPct val="0"/>
              </a:spcAft>
              <a:defRPr sz="3600">
                <a:solidFill>
                  <a:srgbClr val="F30617"/>
                </a:solidFill>
                <a:latin typeface="Arial" pitchFamily="34" charset="0"/>
                <a:cs typeface="Arial" pitchFamily="34" charset="0"/>
              </a:defRPr>
            </a:lvl6pPr>
            <a:lvl7pPr marL="1163665" algn="l" rtl="0" eaLnBrk="1" fontAlgn="base" hangingPunct="1">
              <a:spcBef>
                <a:spcPct val="0"/>
              </a:spcBef>
              <a:spcAft>
                <a:spcPct val="0"/>
              </a:spcAft>
              <a:defRPr sz="3600">
                <a:solidFill>
                  <a:srgbClr val="F30617"/>
                </a:solidFill>
                <a:latin typeface="Arial" pitchFamily="34" charset="0"/>
                <a:cs typeface="Arial" pitchFamily="34" charset="0"/>
              </a:defRPr>
            </a:lvl7pPr>
            <a:lvl8pPr marL="1745498" algn="l" rtl="0" eaLnBrk="1" fontAlgn="base" hangingPunct="1">
              <a:spcBef>
                <a:spcPct val="0"/>
              </a:spcBef>
              <a:spcAft>
                <a:spcPct val="0"/>
              </a:spcAft>
              <a:defRPr sz="3600">
                <a:solidFill>
                  <a:srgbClr val="F30617"/>
                </a:solidFill>
                <a:latin typeface="Arial" pitchFamily="34" charset="0"/>
                <a:cs typeface="Arial" pitchFamily="34" charset="0"/>
              </a:defRPr>
            </a:lvl8pPr>
            <a:lvl9pPr marL="2327331" algn="l" rtl="0" eaLnBrk="1" fontAlgn="base" hangingPunct="1">
              <a:spcBef>
                <a:spcPct val="0"/>
              </a:spcBef>
              <a:spcAft>
                <a:spcPct val="0"/>
              </a:spcAft>
              <a:defRPr sz="3600">
                <a:solidFill>
                  <a:srgbClr val="F30617"/>
                </a:solidFill>
                <a:latin typeface="Arial" pitchFamily="34" charset="0"/>
                <a:cs typeface="Arial" pitchFamily="34" charset="0"/>
              </a:defRPr>
            </a:lvl9pPr>
          </a:lstStyle>
          <a:p>
            <a:pPr algn="ctr" defTabSz="914400"/>
            <a:r>
              <a:rPr lang="en-US" dirty="0"/>
              <a:t>Institutional</a:t>
            </a:r>
          </a:p>
          <a:p>
            <a:pPr algn="ctr" defTabSz="914400"/>
            <a:r>
              <a:rPr lang="en-US" dirty="0"/>
              <a:t>Vulnerability</a:t>
            </a:r>
          </a:p>
        </p:txBody>
      </p:sp>
      <p:sp>
        <p:nvSpPr>
          <p:cNvPr id="10" name="Rectangle 9"/>
          <p:cNvSpPr/>
          <p:nvPr/>
        </p:nvSpPr>
        <p:spPr>
          <a:xfrm>
            <a:off x="47010" y="32659"/>
            <a:ext cx="12713846" cy="1779413"/>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62" dirty="0">
              <a:solidFill>
                <a:srgbClr val="C23D3D"/>
              </a:solidFill>
            </a:endParaRPr>
          </a:p>
        </p:txBody>
      </p:sp>
      <p:sp>
        <p:nvSpPr>
          <p:cNvPr id="11" name="Title 3"/>
          <p:cNvSpPr txBox="1">
            <a:spLocks/>
          </p:cNvSpPr>
          <p:nvPr/>
        </p:nvSpPr>
        <p:spPr bwMode="auto">
          <a:xfrm>
            <a:off x="1543758" y="69369"/>
            <a:ext cx="11150625" cy="1369606"/>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rtl="0" eaLnBrk="1" fontAlgn="base" hangingPunct="1">
              <a:spcBef>
                <a:spcPct val="0"/>
              </a:spcBef>
              <a:spcAft>
                <a:spcPct val="0"/>
              </a:spcAft>
              <a:defRPr sz="2500" b="1" i="0" kern="1200">
                <a:solidFill>
                  <a:srgbClr val="0A2240"/>
                </a:solidFill>
                <a:latin typeface="Verdana" panose="020B0604030504040204" pitchFamily="34" charset="0"/>
                <a:ea typeface="Verdana" panose="020B0604030504040204" pitchFamily="34" charset="0"/>
                <a:cs typeface="Verdana" panose="020B0604030504040204" pitchFamily="34" charset="0"/>
              </a:defRPr>
            </a:lvl1pPr>
            <a:lvl2pPr algn="l" rtl="0" eaLnBrk="1" fontAlgn="base" hangingPunct="1">
              <a:spcBef>
                <a:spcPct val="0"/>
              </a:spcBef>
              <a:spcAft>
                <a:spcPct val="0"/>
              </a:spcAft>
              <a:defRPr sz="3600">
                <a:solidFill>
                  <a:srgbClr val="F30617"/>
                </a:solidFill>
                <a:latin typeface="Arial" pitchFamily="34" charset="0"/>
                <a:cs typeface="Arial" pitchFamily="34" charset="0"/>
              </a:defRPr>
            </a:lvl2pPr>
            <a:lvl3pPr algn="l" rtl="0" eaLnBrk="1" fontAlgn="base" hangingPunct="1">
              <a:spcBef>
                <a:spcPct val="0"/>
              </a:spcBef>
              <a:spcAft>
                <a:spcPct val="0"/>
              </a:spcAft>
              <a:defRPr sz="3600">
                <a:solidFill>
                  <a:srgbClr val="F30617"/>
                </a:solidFill>
                <a:latin typeface="Arial" pitchFamily="34" charset="0"/>
                <a:cs typeface="Arial" pitchFamily="34" charset="0"/>
              </a:defRPr>
            </a:lvl3pPr>
            <a:lvl4pPr algn="l" rtl="0" eaLnBrk="1" fontAlgn="base" hangingPunct="1">
              <a:spcBef>
                <a:spcPct val="0"/>
              </a:spcBef>
              <a:spcAft>
                <a:spcPct val="0"/>
              </a:spcAft>
              <a:defRPr sz="3600">
                <a:solidFill>
                  <a:srgbClr val="F30617"/>
                </a:solidFill>
                <a:latin typeface="Arial" pitchFamily="34" charset="0"/>
                <a:cs typeface="Arial" pitchFamily="34" charset="0"/>
              </a:defRPr>
            </a:lvl4pPr>
            <a:lvl5pPr algn="l" rtl="0" eaLnBrk="1" fontAlgn="base" hangingPunct="1">
              <a:spcBef>
                <a:spcPct val="0"/>
              </a:spcBef>
              <a:spcAft>
                <a:spcPct val="0"/>
              </a:spcAft>
              <a:defRPr sz="3600">
                <a:solidFill>
                  <a:srgbClr val="F30617"/>
                </a:solidFill>
                <a:latin typeface="Arial" pitchFamily="34" charset="0"/>
                <a:cs typeface="Arial" pitchFamily="34" charset="0"/>
              </a:defRPr>
            </a:lvl5pPr>
            <a:lvl6pPr marL="581833" algn="l" rtl="0" eaLnBrk="1" fontAlgn="base" hangingPunct="1">
              <a:spcBef>
                <a:spcPct val="0"/>
              </a:spcBef>
              <a:spcAft>
                <a:spcPct val="0"/>
              </a:spcAft>
              <a:defRPr sz="3600">
                <a:solidFill>
                  <a:srgbClr val="F30617"/>
                </a:solidFill>
                <a:latin typeface="Arial" pitchFamily="34" charset="0"/>
                <a:cs typeface="Arial" pitchFamily="34" charset="0"/>
              </a:defRPr>
            </a:lvl6pPr>
            <a:lvl7pPr marL="1163665" algn="l" rtl="0" eaLnBrk="1" fontAlgn="base" hangingPunct="1">
              <a:spcBef>
                <a:spcPct val="0"/>
              </a:spcBef>
              <a:spcAft>
                <a:spcPct val="0"/>
              </a:spcAft>
              <a:defRPr sz="3600">
                <a:solidFill>
                  <a:srgbClr val="F30617"/>
                </a:solidFill>
                <a:latin typeface="Arial" pitchFamily="34" charset="0"/>
                <a:cs typeface="Arial" pitchFamily="34" charset="0"/>
              </a:defRPr>
            </a:lvl7pPr>
            <a:lvl8pPr marL="1745498" algn="l" rtl="0" eaLnBrk="1" fontAlgn="base" hangingPunct="1">
              <a:spcBef>
                <a:spcPct val="0"/>
              </a:spcBef>
              <a:spcAft>
                <a:spcPct val="0"/>
              </a:spcAft>
              <a:defRPr sz="3600">
                <a:solidFill>
                  <a:srgbClr val="F30617"/>
                </a:solidFill>
                <a:latin typeface="Arial" pitchFamily="34" charset="0"/>
                <a:cs typeface="Arial" pitchFamily="34" charset="0"/>
              </a:defRPr>
            </a:lvl8pPr>
            <a:lvl9pPr marL="2327331" algn="l" rtl="0" eaLnBrk="1" fontAlgn="base" hangingPunct="1">
              <a:spcBef>
                <a:spcPct val="0"/>
              </a:spcBef>
              <a:spcAft>
                <a:spcPct val="0"/>
              </a:spcAft>
              <a:defRPr sz="3600">
                <a:solidFill>
                  <a:srgbClr val="F30617"/>
                </a:solidFill>
                <a:latin typeface="Arial" pitchFamily="34" charset="0"/>
                <a:cs typeface="Arial" pitchFamily="34" charset="0"/>
              </a:defRPr>
            </a:lvl9pPr>
          </a:lstStyle>
          <a:p>
            <a:pPr defTabSz="914400"/>
            <a:r>
              <a:rPr lang="en-US" dirty="0"/>
              <a:t>Undue Influence</a:t>
            </a:r>
          </a:p>
          <a:p>
            <a:pPr defTabSz="914400"/>
            <a:endParaRPr lang="en-US" sz="1400" dirty="0"/>
          </a:p>
          <a:p>
            <a:pPr defTabSz="914400"/>
            <a:r>
              <a:rPr lang="en-US" b="0" dirty="0"/>
              <a:t>Let’s look at some common relationships and choose which vulnerability that may be at play.</a:t>
            </a:r>
          </a:p>
        </p:txBody>
      </p:sp>
      <p:pic>
        <p:nvPicPr>
          <p:cNvPr id="13" name="Picture 12"/>
          <p:cNvPicPr>
            <a:picLocks noChangeAspect="1"/>
          </p:cNvPicPr>
          <p:nvPr/>
        </p:nvPicPr>
        <p:blipFill>
          <a:blip r:embed="rId3" cstate="print"/>
          <a:stretch>
            <a:fillRect/>
          </a:stretch>
        </p:blipFill>
        <p:spPr>
          <a:xfrm>
            <a:off x="17929" y="35258"/>
            <a:ext cx="1501562" cy="1820201"/>
          </a:xfrm>
          <a:prstGeom prst="rect">
            <a:avLst/>
          </a:prstGeom>
        </p:spPr>
      </p:pic>
      <p:grpSp>
        <p:nvGrpSpPr>
          <p:cNvPr id="3" name="Group 13"/>
          <p:cNvGrpSpPr/>
          <p:nvPr/>
        </p:nvGrpSpPr>
        <p:grpSpPr>
          <a:xfrm>
            <a:off x="8381853" y="1925771"/>
            <a:ext cx="4127639" cy="4775654"/>
            <a:chOff x="215380" y="2311879"/>
            <a:chExt cx="9929927" cy="4951005"/>
          </a:xfrm>
        </p:grpSpPr>
        <p:sp>
          <p:nvSpPr>
            <p:cNvPr id="15" name="Rectangle 14"/>
            <p:cNvSpPr/>
            <p:nvPr/>
          </p:nvSpPr>
          <p:spPr>
            <a:xfrm>
              <a:off x="215380" y="2329808"/>
              <a:ext cx="9929927" cy="799255"/>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rgbClr val="0A2240"/>
                </a:solidFill>
                <a:effectLst/>
                <a:latin typeface="Verdana" panose="020B0604030504040204" pitchFamily="34" charset="0"/>
                <a:ea typeface="Verdana" panose="020B0604030504040204" pitchFamily="34" charset="0"/>
                <a:cs typeface="Verdana" panose="020B0604030504040204" pitchFamily="34" charset="0"/>
              </a:endParaRPr>
            </a:p>
          </p:txBody>
        </p:sp>
        <p:sp>
          <p:nvSpPr>
            <p:cNvPr id="16" name="Rectangle 15"/>
            <p:cNvSpPr/>
            <p:nvPr/>
          </p:nvSpPr>
          <p:spPr>
            <a:xfrm>
              <a:off x="215380" y="2311879"/>
              <a:ext cx="9929927" cy="4951005"/>
            </a:xfrm>
            <a:prstGeom prst="rect">
              <a:avLst/>
            </a:prstGeom>
            <a:noFill/>
            <a:ln cmpd="sng">
              <a:solidFill>
                <a:srgbClr val="0A224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2"/>
                </a:solidFill>
              </a:endParaRPr>
            </a:p>
          </p:txBody>
        </p:sp>
      </p:grpSp>
      <p:sp>
        <p:nvSpPr>
          <p:cNvPr id="17" name="Title 3"/>
          <p:cNvSpPr txBox="1">
            <a:spLocks/>
          </p:cNvSpPr>
          <p:nvPr/>
        </p:nvSpPr>
        <p:spPr bwMode="auto">
          <a:xfrm>
            <a:off x="8392439" y="1912555"/>
            <a:ext cx="4121062" cy="769441"/>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rtl="0" eaLnBrk="1" fontAlgn="base" hangingPunct="1">
              <a:spcBef>
                <a:spcPct val="0"/>
              </a:spcBef>
              <a:spcAft>
                <a:spcPct val="0"/>
              </a:spcAft>
              <a:defRPr sz="2500" b="1" i="0" kern="1200">
                <a:solidFill>
                  <a:srgbClr val="0A2240"/>
                </a:solidFill>
                <a:latin typeface="Verdana" panose="020B0604030504040204" pitchFamily="34" charset="0"/>
                <a:ea typeface="Verdana" panose="020B0604030504040204" pitchFamily="34" charset="0"/>
                <a:cs typeface="Verdana" panose="020B0604030504040204" pitchFamily="34" charset="0"/>
              </a:defRPr>
            </a:lvl1pPr>
            <a:lvl2pPr algn="l" rtl="0" eaLnBrk="1" fontAlgn="base" hangingPunct="1">
              <a:spcBef>
                <a:spcPct val="0"/>
              </a:spcBef>
              <a:spcAft>
                <a:spcPct val="0"/>
              </a:spcAft>
              <a:defRPr sz="3600">
                <a:solidFill>
                  <a:srgbClr val="F30617"/>
                </a:solidFill>
                <a:latin typeface="Arial" pitchFamily="34" charset="0"/>
                <a:cs typeface="Arial" pitchFamily="34" charset="0"/>
              </a:defRPr>
            </a:lvl2pPr>
            <a:lvl3pPr algn="l" rtl="0" eaLnBrk="1" fontAlgn="base" hangingPunct="1">
              <a:spcBef>
                <a:spcPct val="0"/>
              </a:spcBef>
              <a:spcAft>
                <a:spcPct val="0"/>
              </a:spcAft>
              <a:defRPr sz="3600">
                <a:solidFill>
                  <a:srgbClr val="F30617"/>
                </a:solidFill>
                <a:latin typeface="Arial" pitchFamily="34" charset="0"/>
                <a:cs typeface="Arial" pitchFamily="34" charset="0"/>
              </a:defRPr>
            </a:lvl3pPr>
            <a:lvl4pPr algn="l" rtl="0" eaLnBrk="1" fontAlgn="base" hangingPunct="1">
              <a:spcBef>
                <a:spcPct val="0"/>
              </a:spcBef>
              <a:spcAft>
                <a:spcPct val="0"/>
              </a:spcAft>
              <a:defRPr sz="3600">
                <a:solidFill>
                  <a:srgbClr val="F30617"/>
                </a:solidFill>
                <a:latin typeface="Arial" pitchFamily="34" charset="0"/>
                <a:cs typeface="Arial" pitchFamily="34" charset="0"/>
              </a:defRPr>
            </a:lvl4pPr>
            <a:lvl5pPr algn="l" rtl="0" eaLnBrk="1" fontAlgn="base" hangingPunct="1">
              <a:spcBef>
                <a:spcPct val="0"/>
              </a:spcBef>
              <a:spcAft>
                <a:spcPct val="0"/>
              </a:spcAft>
              <a:defRPr sz="3600">
                <a:solidFill>
                  <a:srgbClr val="F30617"/>
                </a:solidFill>
                <a:latin typeface="Arial" pitchFamily="34" charset="0"/>
                <a:cs typeface="Arial" pitchFamily="34" charset="0"/>
              </a:defRPr>
            </a:lvl5pPr>
            <a:lvl6pPr marL="581833" algn="l" rtl="0" eaLnBrk="1" fontAlgn="base" hangingPunct="1">
              <a:spcBef>
                <a:spcPct val="0"/>
              </a:spcBef>
              <a:spcAft>
                <a:spcPct val="0"/>
              </a:spcAft>
              <a:defRPr sz="3600">
                <a:solidFill>
                  <a:srgbClr val="F30617"/>
                </a:solidFill>
                <a:latin typeface="Arial" pitchFamily="34" charset="0"/>
                <a:cs typeface="Arial" pitchFamily="34" charset="0"/>
              </a:defRPr>
            </a:lvl6pPr>
            <a:lvl7pPr marL="1163665" algn="l" rtl="0" eaLnBrk="1" fontAlgn="base" hangingPunct="1">
              <a:spcBef>
                <a:spcPct val="0"/>
              </a:spcBef>
              <a:spcAft>
                <a:spcPct val="0"/>
              </a:spcAft>
              <a:defRPr sz="3600">
                <a:solidFill>
                  <a:srgbClr val="F30617"/>
                </a:solidFill>
                <a:latin typeface="Arial" pitchFamily="34" charset="0"/>
                <a:cs typeface="Arial" pitchFamily="34" charset="0"/>
              </a:defRPr>
            </a:lvl7pPr>
            <a:lvl8pPr marL="1745498" algn="l" rtl="0" eaLnBrk="1" fontAlgn="base" hangingPunct="1">
              <a:spcBef>
                <a:spcPct val="0"/>
              </a:spcBef>
              <a:spcAft>
                <a:spcPct val="0"/>
              </a:spcAft>
              <a:defRPr sz="3600">
                <a:solidFill>
                  <a:srgbClr val="F30617"/>
                </a:solidFill>
                <a:latin typeface="Arial" pitchFamily="34" charset="0"/>
                <a:cs typeface="Arial" pitchFamily="34" charset="0"/>
              </a:defRPr>
            </a:lvl8pPr>
            <a:lvl9pPr marL="2327331" algn="l" rtl="0" eaLnBrk="1" fontAlgn="base" hangingPunct="1">
              <a:spcBef>
                <a:spcPct val="0"/>
              </a:spcBef>
              <a:spcAft>
                <a:spcPct val="0"/>
              </a:spcAft>
              <a:defRPr sz="3600">
                <a:solidFill>
                  <a:srgbClr val="F30617"/>
                </a:solidFill>
                <a:latin typeface="Arial" pitchFamily="34" charset="0"/>
                <a:cs typeface="Arial" pitchFamily="34" charset="0"/>
              </a:defRPr>
            </a:lvl9pPr>
          </a:lstStyle>
          <a:p>
            <a:pPr algn="ctr" defTabSz="914400"/>
            <a:r>
              <a:rPr lang="en-US" dirty="0"/>
              <a:t>Deferential</a:t>
            </a:r>
          </a:p>
          <a:p>
            <a:pPr algn="ctr" defTabSz="914400"/>
            <a:r>
              <a:rPr lang="en-US" dirty="0"/>
              <a:t>Vulnerability</a:t>
            </a:r>
          </a:p>
        </p:txBody>
      </p:sp>
      <p:pic>
        <p:nvPicPr>
          <p:cNvPr id="19" name="Picture 2" descr="C:\Users\RAB152\AppData\Local\Microsoft\Windows\Temporary Internet Files\Content.IE5\R5XKECA3\iStock-624713098.jpg"/>
          <p:cNvPicPr>
            <a:picLocks noChangeAspect="1" noChangeArrowheads="1"/>
          </p:cNvPicPr>
          <p:nvPr/>
        </p:nvPicPr>
        <p:blipFill>
          <a:blip r:embed="rId4" cstate="print"/>
          <a:srcRect/>
          <a:stretch>
            <a:fillRect/>
          </a:stretch>
        </p:blipFill>
        <p:spPr bwMode="auto">
          <a:xfrm>
            <a:off x="4220634" y="3262689"/>
            <a:ext cx="3898320" cy="2601580"/>
          </a:xfrm>
          <a:prstGeom prst="rect">
            <a:avLst/>
          </a:prstGeom>
          <a:noFill/>
        </p:spPr>
      </p:pic>
      <p:sp>
        <p:nvSpPr>
          <p:cNvPr id="20" name="TextBox 19"/>
          <p:cNvSpPr txBox="1"/>
          <p:nvPr/>
        </p:nvSpPr>
        <p:spPr>
          <a:xfrm>
            <a:off x="4736926" y="5989529"/>
            <a:ext cx="2836033" cy="446276"/>
          </a:xfrm>
          <a:prstGeom prst="rect">
            <a:avLst/>
          </a:prstGeom>
          <a:noFill/>
        </p:spPr>
        <p:txBody>
          <a:bodyPr wrap="none" rtlCol="0">
            <a:spAutoFit/>
          </a:bodyPr>
          <a:lstStyle/>
          <a:p>
            <a:r>
              <a:rPr lang="en-US" dirty="0"/>
              <a:t>Employer-Employee</a:t>
            </a:r>
          </a:p>
        </p:txBody>
      </p:sp>
      <p:sp>
        <p:nvSpPr>
          <p:cNvPr id="21" name="Rectangle 20"/>
          <p:cNvSpPr/>
          <p:nvPr/>
        </p:nvSpPr>
        <p:spPr>
          <a:xfrm>
            <a:off x="62630" y="2718040"/>
            <a:ext cx="3933173" cy="2943724"/>
          </a:xfrm>
          <a:prstGeom prst="rect">
            <a:avLst/>
          </a:prstGeom>
          <a:solidFill>
            <a:srgbClr val="F0F0F0"/>
          </a:solidFill>
          <a:ln w="57150">
            <a:solidFill>
              <a:srgbClr val="00B050"/>
            </a:solidFill>
          </a:ln>
        </p:spPr>
        <p:txBody>
          <a:bodyPr wrap="square" lIns="182880" tIns="91440" rIns="182880" bIns="91440" rtlCol="0">
            <a:noAutofit/>
          </a:bodyPr>
          <a:lstStyle/>
          <a:p>
            <a:r>
              <a:rPr lang="en-US" sz="1600" b="1" dirty="0">
                <a:latin typeface="Verdana" charset="0"/>
                <a:ea typeface="Verdana" charset="0"/>
                <a:cs typeface="Verdana" charset="0"/>
              </a:rPr>
              <a:t>Great job.</a:t>
            </a:r>
          </a:p>
          <a:p>
            <a:endParaRPr lang="en-US" sz="1600" b="1" dirty="0">
              <a:latin typeface="Verdana" charset="0"/>
              <a:ea typeface="Verdana" charset="0"/>
              <a:cs typeface="Verdana" charset="0"/>
            </a:endParaRPr>
          </a:p>
          <a:p>
            <a:r>
              <a:rPr lang="en-US" sz="1600" dirty="0"/>
              <a:t>The employee’s relationship with the supervisor is a formal hierarchy. </a:t>
            </a:r>
          </a:p>
          <a:p>
            <a:endParaRPr lang="en-US" sz="1600" dirty="0"/>
          </a:p>
          <a:p>
            <a:r>
              <a:rPr lang="en-US" sz="1600" dirty="0"/>
              <a:t>Employees recruited as research participants are vulnerable to undue influence because of the possibility that they may perceive employment or other benefits as dependent upon their participation in research. </a:t>
            </a:r>
          </a:p>
        </p:txBody>
      </p:sp>
      <p:sp>
        <p:nvSpPr>
          <p:cNvPr id="22" name="Rounded Rectangle 21">
            <a:hlinkClick r:id="rId5" action="ppaction://hlinksldjump"/>
          </p:cNvPr>
          <p:cNvSpPr/>
          <p:nvPr/>
        </p:nvSpPr>
        <p:spPr>
          <a:xfrm>
            <a:off x="11676018" y="6841479"/>
            <a:ext cx="784225" cy="442913"/>
          </a:xfrm>
          <a:prstGeom prst="roundRect">
            <a:avLst/>
          </a:prstGeom>
          <a:solidFill>
            <a:schemeClr val="tx1">
              <a:lumMod val="40000"/>
              <a:lumOff val="60000"/>
            </a:schemeClr>
          </a:solidFill>
          <a:ln>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lumMod val="75000"/>
                  </a:schemeClr>
                </a:solidFill>
                <a:hlinkClick r:id="rId5" action="ppaction://hlinksldjump"/>
              </a:rPr>
              <a:t>Next</a:t>
            </a:r>
            <a:r>
              <a:rPr lang="en-US" sz="1200" dirty="0">
                <a:solidFill>
                  <a:schemeClr val="tx1">
                    <a:lumMod val="75000"/>
                  </a:schemeClr>
                </a:solidFill>
              </a:rPr>
              <a:t> &gt;</a:t>
            </a:r>
          </a:p>
        </p:txBody>
      </p:sp>
    </p:spTree>
    <p:extLst>
      <p:ext uri="{BB962C8B-B14F-4D97-AF65-F5344CB8AC3E}">
        <p14:creationId xmlns:p14="http://schemas.microsoft.com/office/powerpoint/2010/main" val="3156211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p:nvPr/>
        </p:nvGrpSpPr>
        <p:grpSpPr>
          <a:xfrm>
            <a:off x="4065570" y="1920334"/>
            <a:ext cx="4127639" cy="4781091"/>
            <a:chOff x="215380" y="2311879"/>
            <a:chExt cx="9929927" cy="4951005"/>
          </a:xfrm>
        </p:grpSpPr>
        <p:sp>
          <p:nvSpPr>
            <p:cNvPr id="5" name="Rectangle 4"/>
            <p:cNvSpPr/>
            <p:nvPr/>
          </p:nvSpPr>
          <p:spPr>
            <a:xfrm>
              <a:off x="215380" y="2329808"/>
              <a:ext cx="9929927" cy="795267"/>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rgbClr val="0A2240"/>
                </a:solidFill>
                <a:effectLst/>
                <a:latin typeface="Verdana" panose="020B0604030504040204" pitchFamily="34" charset="0"/>
                <a:ea typeface="Verdana" panose="020B0604030504040204" pitchFamily="34" charset="0"/>
                <a:cs typeface="Verdana" panose="020B0604030504040204" pitchFamily="34" charset="0"/>
              </a:endParaRPr>
            </a:p>
          </p:txBody>
        </p:sp>
        <p:sp>
          <p:nvSpPr>
            <p:cNvPr id="6" name="Rectangle 5"/>
            <p:cNvSpPr/>
            <p:nvPr/>
          </p:nvSpPr>
          <p:spPr>
            <a:xfrm>
              <a:off x="215380" y="2311879"/>
              <a:ext cx="9929927" cy="4951005"/>
            </a:xfrm>
            <a:prstGeom prst="rect">
              <a:avLst/>
            </a:prstGeom>
            <a:noFill/>
            <a:ln cmpd="sng">
              <a:solidFill>
                <a:srgbClr val="0A224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2"/>
                </a:solidFill>
              </a:endParaRPr>
            </a:p>
          </p:txBody>
        </p:sp>
      </p:grpSp>
      <p:sp>
        <p:nvSpPr>
          <p:cNvPr id="7" name="Title 3"/>
          <p:cNvSpPr txBox="1">
            <a:spLocks/>
          </p:cNvSpPr>
          <p:nvPr/>
        </p:nvSpPr>
        <p:spPr bwMode="auto">
          <a:xfrm>
            <a:off x="4058433" y="1910469"/>
            <a:ext cx="4108537" cy="769441"/>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rtl="0" eaLnBrk="1" fontAlgn="base" hangingPunct="1">
              <a:spcBef>
                <a:spcPct val="0"/>
              </a:spcBef>
              <a:spcAft>
                <a:spcPct val="0"/>
              </a:spcAft>
              <a:defRPr sz="2500" b="1" i="0" kern="1200">
                <a:solidFill>
                  <a:srgbClr val="0A2240"/>
                </a:solidFill>
                <a:latin typeface="Verdana" panose="020B0604030504040204" pitchFamily="34" charset="0"/>
                <a:ea typeface="Verdana" panose="020B0604030504040204" pitchFamily="34" charset="0"/>
                <a:cs typeface="Verdana" panose="020B0604030504040204" pitchFamily="34" charset="0"/>
              </a:defRPr>
            </a:lvl1pPr>
            <a:lvl2pPr algn="l" rtl="0" eaLnBrk="1" fontAlgn="base" hangingPunct="1">
              <a:spcBef>
                <a:spcPct val="0"/>
              </a:spcBef>
              <a:spcAft>
                <a:spcPct val="0"/>
              </a:spcAft>
              <a:defRPr sz="3600">
                <a:solidFill>
                  <a:srgbClr val="F30617"/>
                </a:solidFill>
                <a:latin typeface="Arial" pitchFamily="34" charset="0"/>
                <a:cs typeface="Arial" pitchFamily="34" charset="0"/>
              </a:defRPr>
            </a:lvl2pPr>
            <a:lvl3pPr algn="l" rtl="0" eaLnBrk="1" fontAlgn="base" hangingPunct="1">
              <a:spcBef>
                <a:spcPct val="0"/>
              </a:spcBef>
              <a:spcAft>
                <a:spcPct val="0"/>
              </a:spcAft>
              <a:defRPr sz="3600">
                <a:solidFill>
                  <a:srgbClr val="F30617"/>
                </a:solidFill>
                <a:latin typeface="Arial" pitchFamily="34" charset="0"/>
                <a:cs typeface="Arial" pitchFamily="34" charset="0"/>
              </a:defRPr>
            </a:lvl3pPr>
            <a:lvl4pPr algn="l" rtl="0" eaLnBrk="1" fontAlgn="base" hangingPunct="1">
              <a:spcBef>
                <a:spcPct val="0"/>
              </a:spcBef>
              <a:spcAft>
                <a:spcPct val="0"/>
              </a:spcAft>
              <a:defRPr sz="3600">
                <a:solidFill>
                  <a:srgbClr val="F30617"/>
                </a:solidFill>
                <a:latin typeface="Arial" pitchFamily="34" charset="0"/>
                <a:cs typeface="Arial" pitchFamily="34" charset="0"/>
              </a:defRPr>
            </a:lvl4pPr>
            <a:lvl5pPr algn="l" rtl="0" eaLnBrk="1" fontAlgn="base" hangingPunct="1">
              <a:spcBef>
                <a:spcPct val="0"/>
              </a:spcBef>
              <a:spcAft>
                <a:spcPct val="0"/>
              </a:spcAft>
              <a:defRPr sz="3600">
                <a:solidFill>
                  <a:srgbClr val="F30617"/>
                </a:solidFill>
                <a:latin typeface="Arial" pitchFamily="34" charset="0"/>
                <a:cs typeface="Arial" pitchFamily="34" charset="0"/>
              </a:defRPr>
            </a:lvl5pPr>
            <a:lvl6pPr marL="581833" algn="l" rtl="0" eaLnBrk="1" fontAlgn="base" hangingPunct="1">
              <a:spcBef>
                <a:spcPct val="0"/>
              </a:spcBef>
              <a:spcAft>
                <a:spcPct val="0"/>
              </a:spcAft>
              <a:defRPr sz="3600">
                <a:solidFill>
                  <a:srgbClr val="F30617"/>
                </a:solidFill>
                <a:latin typeface="Arial" pitchFamily="34" charset="0"/>
                <a:cs typeface="Arial" pitchFamily="34" charset="0"/>
              </a:defRPr>
            </a:lvl6pPr>
            <a:lvl7pPr marL="1163665" algn="l" rtl="0" eaLnBrk="1" fontAlgn="base" hangingPunct="1">
              <a:spcBef>
                <a:spcPct val="0"/>
              </a:spcBef>
              <a:spcAft>
                <a:spcPct val="0"/>
              </a:spcAft>
              <a:defRPr sz="3600">
                <a:solidFill>
                  <a:srgbClr val="F30617"/>
                </a:solidFill>
                <a:latin typeface="Arial" pitchFamily="34" charset="0"/>
                <a:cs typeface="Arial" pitchFamily="34" charset="0"/>
              </a:defRPr>
            </a:lvl7pPr>
            <a:lvl8pPr marL="1745498" algn="l" rtl="0" eaLnBrk="1" fontAlgn="base" hangingPunct="1">
              <a:spcBef>
                <a:spcPct val="0"/>
              </a:spcBef>
              <a:spcAft>
                <a:spcPct val="0"/>
              </a:spcAft>
              <a:defRPr sz="3600">
                <a:solidFill>
                  <a:srgbClr val="F30617"/>
                </a:solidFill>
                <a:latin typeface="Arial" pitchFamily="34" charset="0"/>
                <a:cs typeface="Arial" pitchFamily="34" charset="0"/>
              </a:defRPr>
            </a:lvl8pPr>
            <a:lvl9pPr marL="2327331" algn="l" rtl="0" eaLnBrk="1" fontAlgn="base" hangingPunct="1">
              <a:spcBef>
                <a:spcPct val="0"/>
              </a:spcBef>
              <a:spcAft>
                <a:spcPct val="0"/>
              </a:spcAft>
              <a:defRPr sz="3600">
                <a:solidFill>
                  <a:srgbClr val="F30617"/>
                </a:solidFill>
                <a:latin typeface="Arial" pitchFamily="34" charset="0"/>
                <a:cs typeface="Arial" pitchFamily="34" charset="0"/>
              </a:defRPr>
            </a:lvl9pPr>
          </a:lstStyle>
          <a:p>
            <a:pPr algn="ctr" defTabSz="914400"/>
            <a:r>
              <a:rPr lang="en-US" dirty="0"/>
              <a:t>Institutional</a:t>
            </a:r>
          </a:p>
          <a:p>
            <a:pPr algn="ctr" defTabSz="914400"/>
            <a:r>
              <a:rPr lang="en-US" dirty="0"/>
              <a:t>Vulnerability</a:t>
            </a:r>
          </a:p>
        </p:txBody>
      </p:sp>
      <p:sp>
        <p:nvSpPr>
          <p:cNvPr id="10" name="Rectangle 9"/>
          <p:cNvSpPr/>
          <p:nvPr/>
        </p:nvSpPr>
        <p:spPr>
          <a:xfrm>
            <a:off x="47010" y="32659"/>
            <a:ext cx="12713846" cy="1779413"/>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62" dirty="0">
              <a:solidFill>
                <a:srgbClr val="C23D3D"/>
              </a:solidFill>
            </a:endParaRPr>
          </a:p>
        </p:txBody>
      </p:sp>
      <p:sp>
        <p:nvSpPr>
          <p:cNvPr id="11" name="Title 3"/>
          <p:cNvSpPr txBox="1">
            <a:spLocks/>
          </p:cNvSpPr>
          <p:nvPr/>
        </p:nvSpPr>
        <p:spPr bwMode="auto">
          <a:xfrm>
            <a:off x="1543758" y="69369"/>
            <a:ext cx="11150625" cy="1369606"/>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rtl="0" eaLnBrk="1" fontAlgn="base" hangingPunct="1">
              <a:spcBef>
                <a:spcPct val="0"/>
              </a:spcBef>
              <a:spcAft>
                <a:spcPct val="0"/>
              </a:spcAft>
              <a:defRPr sz="2500" b="1" i="0" kern="1200">
                <a:solidFill>
                  <a:srgbClr val="0A2240"/>
                </a:solidFill>
                <a:latin typeface="Verdana" panose="020B0604030504040204" pitchFamily="34" charset="0"/>
                <a:ea typeface="Verdana" panose="020B0604030504040204" pitchFamily="34" charset="0"/>
                <a:cs typeface="Verdana" panose="020B0604030504040204" pitchFamily="34" charset="0"/>
              </a:defRPr>
            </a:lvl1pPr>
            <a:lvl2pPr algn="l" rtl="0" eaLnBrk="1" fontAlgn="base" hangingPunct="1">
              <a:spcBef>
                <a:spcPct val="0"/>
              </a:spcBef>
              <a:spcAft>
                <a:spcPct val="0"/>
              </a:spcAft>
              <a:defRPr sz="3600">
                <a:solidFill>
                  <a:srgbClr val="F30617"/>
                </a:solidFill>
                <a:latin typeface="Arial" pitchFamily="34" charset="0"/>
                <a:cs typeface="Arial" pitchFamily="34" charset="0"/>
              </a:defRPr>
            </a:lvl2pPr>
            <a:lvl3pPr algn="l" rtl="0" eaLnBrk="1" fontAlgn="base" hangingPunct="1">
              <a:spcBef>
                <a:spcPct val="0"/>
              </a:spcBef>
              <a:spcAft>
                <a:spcPct val="0"/>
              </a:spcAft>
              <a:defRPr sz="3600">
                <a:solidFill>
                  <a:srgbClr val="F30617"/>
                </a:solidFill>
                <a:latin typeface="Arial" pitchFamily="34" charset="0"/>
                <a:cs typeface="Arial" pitchFamily="34" charset="0"/>
              </a:defRPr>
            </a:lvl3pPr>
            <a:lvl4pPr algn="l" rtl="0" eaLnBrk="1" fontAlgn="base" hangingPunct="1">
              <a:spcBef>
                <a:spcPct val="0"/>
              </a:spcBef>
              <a:spcAft>
                <a:spcPct val="0"/>
              </a:spcAft>
              <a:defRPr sz="3600">
                <a:solidFill>
                  <a:srgbClr val="F30617"/>
                </a:solidFill>
                <a:latin typeface="Arial" pitchFamily="34" charset="0"/>
                <a:cs typeface="Arial" pitchFamily="34" charset="0"/>
              </a:defRPr>
            </a:lvl4pPr>
            <a:lvl5pPr algn="l" rtl="0" eaLnBrk="1" fontAlgn="base" hangingPunct="1">
              <a:spcBef>
                <a:spcPct val="0"/>
              </a:spcBef>
              <a:spcAft>
                <a:spcPct val="0"/>
              </a:spcAft>
              <a:defRPr sz="3600">
                <a:solidFill>
                  <a:srgbClr val="F30617"/>
                </a:solidFill>
                <a:latin typeface="Arial" pitchFamily="34" charset="0"/>
                <a:cs typeface="Arial" pitchFamily="34" charset="0"/>
              </a:defRPr>
            </a:lvl5pPr>
            <a:lvl6pPr marL="581833" algn="l" rtl="0" eaLnBrk="1" fontAlgn="base" hangingPunct="1">
              <a:spcBef>
                <a:spcPct val="0"/>
              </a:spcBef>
              <a:spcAft>
                <a:spcPct val="0"/>
              </a:spcAft>
              <a:defRPr sz="3600">
                <a:solidFill>
                  <a:srgbClr val="F30617"/>
                </a:solidFill>
                <a:latin typeface="Arial" pitchFamily="34" charset="0"/>
                <a:cs typeface="Arial" pitchFamily="34" charset="0"/>
              </a:defRPr>
            </a:lvl6pPr>
            <a:lvl7pPr marL="1163665" algn="l" rtl="0" eaLnBrk="1" fontAlgn="base" hangingPunct="1">
              <a:spcBef>
                <a:spcPct val="0"/>
              </a:spcBef>
              <a:spcAft>
                <a:spcPct val="0"/>
              </a:spcAft>
              <a:defRPr sz="3600">
                <a:solidFill>
                  <a:srgbClr val="F30617"/>
                </a:solidFill>
                <a:latin typeface="Arial" pitchFamily="34" charset="0"/>
                <a:cs typeface="Arial" pitchFamily="34" charset="0"/>
              </a:defRPr>
            </a:lvl7pPr>
            <a:lvl8pPr marL="1745498" algn="l" rtl="0" eaLnBrk="1" fontAlgn="base" hangingPunct="1">
              <a:spcBef>
                <a:spcPct val="0"/>
              </a:spcBef>
              <a:spcAft>
                <a:spcPct val="0"/>
              </a:spcAft>
              <a:defRPr sz="3600">
                <a:solidFill>
                  <a:srgbClr val="F30617"/>
                </a:solidFill>
                <a:latin typeface="Arial" pitchFamily="34" charset="0"/>
                <a:cs typeface="Arial" pitchFamily="34" charset="0"/>
              </a:defRPr>
            </a:lvl8pPr>
            <a:lvl9pPr marL="2327331" algn="l" rtl="0" eaLnBrk="1" fontAlgn="base" hangingPunct="1">
              <a:spcBef>
                <a:spcPct val="0"/>
              </a:spcBef>
              <a:spcAft>
                <a:spcPct val="0"/>
              </a:spcAft>
              <a:defRPr sz="3600">
                <a:solidFill>
                  <a:srgbClr val="F30617"/>
                </a:solidFill>
                <a:latin typeface="Arial" pitchFamily="34" charset="0"/>
                <a:cs typeface="Arial" pitchFamily="34" charset="0"/>
              </a:defRPr>
            </a:lvl9pPr>
          </a:lstStyle>
          <a:p>
            <a:pPr defTabSz="914400"/>
            <a:r>
              <a:rPr lang="en-US" dirty="0"/>
              <a:t>Undue Influence</a:t>
            </a:r>
          </a:p>
          <a:p>
            <a:pPr defTabSz="914400"/>
            <a:endParaRPr lang="en-US" sz="1400" dirty="0"/>
          </a:p>
          <a:p>
            <a:pPr defTabSz="914400"/>
            <a:r>
              <a:rPr lang="en-US" b="0" dirty="0"/>
              <a:t>Let’s look at some common relationships and choose which vulnerability that may be at play.</a:t>
            </a:r>
          </a:p>
        </p:txBody>
      </p:sp>
      <p:pic>
        <p:nvPicPr>
          <p:cNvPr id="13" name="Picture 12"/>
          <p:cNvPicPr>
            <a:picLocks noChangeAspect="1"/>
          </p:cNvPicPr>
          <p:nvPr/>
        </p:nvPicPr>
        <p:blipFill>
          <a:blip r:embed="rId3" cstate="print"/>
          <a:stretch>
            <a:fillRect/>
          </a:stretch>
        </p:blipFill>
        <p:spPr>
          <a:xfrm>
            <a:off x="17929" y="35258"/>
            <a:ext cx="1501562" cy="1820201"/>
          </a:xfrm>
          <a:prstGeom prst="rect">
            <a:avLst/>
          </a:prstGeom>
        </p:spPr>
      </p:pic>
      <p:grpSp>
        <p:nvGrpSpPr>
          <p:cNvPr id="3" name="Group 13"/>
          <p:cNvGrpSpPr/>
          <p:nvPr/>
        </p:nvGrpSpPr>
        <p:grpSpPr>
          <a:xfrm>
            <a:off x="8381853" y="1925771"/>
            <a:ext cx="4127639" cy="4800706"/>
            <a:chOff x="215380" y="2311879"/>
            <a:chExt cx="9929927" cy="4951005"/>
          </a:xfrm>
        </p:grpSpPr>
        <p:sp>
          <p:nvSpPr>
            <p:cNvPr id="15" name="Rectangle 14"/>
            <p:cNvSpPr/>
            <p:nvPr/>
          </p:nvSpPr>
          <p:spPr>
            <a:xfrm>
              <a:off x="215380" y="2329808"/>
              <a:ext cx="9929927" cy="799255"/>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rgbClr val="0A2240"/>
                </a:solidFill>
                <a:effectLst/>
                <a:latin typeface="Verdana" panose="020B0604030504040204" pitchFamily="34" charset="0"/>
                <a:ea typeface="Verdana" panose="020B0604030504040204" pitchFamily="34" charset="0"/>
                <a:cs typeface="Verdana" panose="020B0604030504040204" pitchFamily="34" charset="0"/>
              </a:endParaRPr>
            </a:p>
          </p:txBody>
        </p:sp>
        <p:sp>
          <p:nvSpPr>
            <p:cNvPr id="16" name="Rectangle 15"/>
            <p:cNvSpPr/>
            <p:nvPr/>
          </p:nvSpPr>
          <p:spPr>
            <a:xfrm>
              <a:off x="215380" y="2311879"/>
              <a:ext cx="9929927" cy="4951005"/>
            </a:xfrm>
            <a:prstGeom prst="rect">
              <a:avLst/>
            </a:prstGeom>
            <a:noFill/>
            <a:ln cmpd="sng">
              <a:solidFill>
                <a:srgbClr val="0A224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2"/>
                </a:solidFill>
              </a:endParaRPr>
            </a:p>
          </p:txBody>
        </p:sp>
      </p:grpSp>
      <p:sp>
        <p:nvSpPr>
          <p:cNvPr id="17" name="Title 3"/>
          <p:cNvSpPr txBox="1">
            <a:spLocks/>
          </p:cNvSpPr>
          <p:nvPr/>
        </p:nvSpPr>
        <p:spPr bwMode="auto">
          <a:xfrm>
            <a:off x="8392439" y="1912555"/>
            <a:ext cx="4121062" cy="769441"/>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rtl="0" eaLnBrk="1" fontAlgn="base" hangingPunct="1">
              <a:spcBef>
                <a:spcPct val="0"/>
              </a:spcBef>
              <a:spcAft>
                <a:spcPct val="0"/>
              </a:spcAft>
              <a:defRPr sz="2500" b="1" i="0" kern="1200">
                <a:solidFill>
                  <a:srgbClr val="0A2240"/>
                </a:solidFill>
                <a:latin typeface="Verdana" panose="020B0604030504040204" pitchFamily="34" charset="0"/>
                <a:ea typeface="Verdana" panose="020B0604030504040204" pitchFamily="34" charset="0"/>
                <a:cs typeface="Verdana" panose="020B0604030504040204" pitchFamily="34" charset="0"/>
              </a:defRPr>
            </a:lvl1pPr>
            <a:lvl2pPr algn="l" rtl="0" eaLnBrk="1" fontAlgn="base" hangingPunct="1">
              <a:spcBef>
                <a:spcPct val="0"/>
              </a:spcBef>
              <a:spcAft>
                <a:spcPct val="0"/>
              </a:spcAft>
              <a:defRPr sz="3600">
                <a:solidFill>
                  <a:srgbClr val="F30617"/>
                </a:solidFill>
                <a:latin typeface="Arial" pitchFamily="34" charset="0"/>
                <a:cs typeface="Arial" pitchFamily="34" charset="0"/>
              </a:defRPr>
            </a:lvl2pPr>
            <a:lvl3pPr algn="l" rtl="0" eaLnBrk="1" fontAlgn="base" hangingPunct="1">
              <a:spcBef>
                <a:spcPct val="0"/>
              </a:spcBef>
              <a:spcAft>
                <a:spcPct val="0"/>
              </a:spcAft>
              <a:defRPr sz="3600">
                <a:solidFill>
                  <a:srgbClr val="F30617"/>
                </a:solidFill>
                <a:latin typeface="Arial" pitchFamily="34" charset="0"/>
                <a:cs typeface="Arial" pitchFamily="34" charset="0"/>
              </a:defRPr>
            </a:lvl3pPr>
            <a:lvl4pPr algn="l" rtl="0" eaLnBrk="1" fontAlgn="base" hangingPunct="1">
              <a:spcBef>
                <a:spcPct val="0"/>
              </a:spcBef>
              <a:spcAft>
                <a:spcPct val="0"/>
              </a:spcAft>
              <a:defRPr sz="3600">
                <a:solidFill>
                  <a:srgbClr val="F30617"/>
                </a:solidFill>
                <a:latin typeface="Arial" pitchFamily="34" charset="0"/>
                <a:cs typeface="Arial" pitchFamily="34" charset="0"/>
              </a:defRPr>
            </a:lvl4pPr>
            <a:lvl5pPr algn="l" rtl="0" eaLnBrk="1" fontAlgn="base" hangingPunct="1">
              <a:spcBef>
                <a:spcPct val="0"/>
              </a:spcBef>
              <a:spcAft>
                <a:spcPct val="0"/>
              </a:spcAft>
              <a:defRPr sz="3600">
                <a:solidFill>
                  <a:srgbClr val="F30617"/>
                </a:solidFill>
                <a:latin typeface="Arial" pitchFamily="34" charset="0"/>
                <a:cs typeface="Arial" pitchFamily="34" charset="0"/>
              </a:defRPr>
            </a:lvl5pPr>
            <a:lvl6pPr marL="581833" algn="l" rtl="0" eaLnBrk="1" fontAlgn="base" hangingPunct="1">
              <a:spcBef>
                <a:spcPct val="0"/>
              </a:spcBef>
              <a:spcAft>
                <a:spcPct val="0"/>
              </a:spcAft>
              <a:defRPr sz="3600">
                <a:solidFill>
                  <a:srgbClr val="F30617"/>
                </a:solidFill>
                <a:latin typeface="Arial" pitchFamily="34" charset="0"/>
                <a:cs typeface="Arial" pitchFamily="34" charset="0"/>
              </a:defRPr>
            </a:lvl6pPr>
            <a:lvl7pPr marL="1163665" algn="l" rtl="0" eaLnBrk="1" fontAlgn="base" hangingPunct="1">
              <a:spcBef>
                <a:spcPct val="0"/>
              </a:spcBef>
              <a:spcAft>
                <a:spcPct val="0"/>
              </a:spcAft>
              <a:defRPr sz="3600">
                <a:solidFill>
                  <a:srgbClr val="F30617"/>
                </a:solidFill>
                <a:latin typeface="Arial" pitchFamily="34" charset="0"/>
                <a:cs typeface="Arial" pitchFamily="34" charset="0"/>
              </a:defRPr>
            </a:lvl7pPr>
            <a:lvl8pPr marL="1745498" algn="l" rtl="0" eaLnBrk="1" fontAlgn="base" hangingPunct="1">
              <a:spcBef>
                <a:spcPct val="0"/>
              </a:spcBef>
              <a:spcAft>
                <a:spcPct val="0"/>
              </a:spcAft>
              <a:defRPr sz="3600">
                <a:solidFill>
                  <a:srgbClr val="F30617"/>
                </a:solidFill>
                <a:latin typeface="Arial" pitchFamily="34" charset="0"/>
                <a:cs typeface="Arial" pitchFamily="34" charset="0"/>
              </a:defRPr>
            </a:lvl8pPr>
            <a:lvl9pPr marL="2327331" algn="l" rtl="0" eaLnBrk="1" fontAlgn="base" hangingPunct="1">
              <a:spcBef>
                <a:spcPct val="0"/>
              </a:spcBef>
              <a:spcAft>
                <a:spcPct val="0"/>
              </a:spcAft>
              <a:defRPr sz="3600">
                <a:solidFill>
                  <a:srgbClr val="F30617"/>
                </a:solidFill>
                <a:latin typeface="Arial" pitchFamily="34" charset="0"/>
                <a:cs typeface="Arial" pitchFamily="34" charset="0"/>
              </a:defRPr>
            </a:lvl9pPr>
          </a:lstStyle>
          <a:p>
            <a:pPr algn="ctr" defTabSz="914400"/>
            <a:r>
              <a:rPr lang="en-US" dirty="0"/>
              <a:t>Deferential</a:t>
            </a:r>
          </a:p>
          <a:p>
            <a:pPr algn="ctr" defTabSz="914400"/>
            <a:r>
              <a:rPr lang="en-US" dirty="0"/>
              <a:t>Vulnerability</a:t>
            </a:r>
          </a:p>
        </p:txBody>
      </p:sp>
      <p:pic>
        <p:nvPicPr>
          <p:cNvPr id="19" name="Picture 2" descr="C:\Users\RAB152\AppData\Local\Microsoft\Windows\Temporary Internet Files\Content.IE5\R5XKECA3\iStock-624713098.jpg"/>
          <p:cNvPicPr>
            <a:picLocks noChangeAspect="1" noChangeArrowheads="1"/>
          </p:cNvPicPr>
          <p:nvPr/>
        </p:nvPicPr>
        <p:blipFill>
          <a:blip r:embed="rId4" cstate="print"/>
          <a:srcRect/>
          <a:stretch>
            <a:fillRect/>
          </a:stretch>
        </p:blipFill>
        <p:spPr bwMode="auto">
          <a:xfrm>
            <a:off x="4220634" y="3262689"/>
            <a:ext cx="3898320" cy="2601580"/>
          </a:xfrm>
          <a:prstGeom prst="rect">
            <a:avLst/>
          </a:prstGeom>
          <a:noFill/>
        </p:spPr>
      </p:pic>
      <p:sp>
        <p:nvSpPr>
          <p:cNvPr id="20" name="TextBox 19"/>
          <p:cNvSpPr txBox="1"/>
          <p:nvPr/>
        </p:nvSpPr>
        <p:spPr>
          <a:xfrm>
            <a:off x="4736926" y="5989529"/>
            <a:ext cx="2836033" cy="446276"/>
          </a:xfrm>
          <a:prstGeom prst="rect">
            <a:avLst/>
          </a:prstGeom>
          <a:noFill/>
        </p:spPr>
        <p:txBody>
          <a:bodyPr wrap="none" rtlCol="0">
            <a:spAutoFit/>
          </a:bodyPr>
          <a:lstStyle/>
          <a:p>
            <a:r>
              <a:rPr lang="en-US" dirty="0"/>
              <a:t>Employer-Employee</a:t>
            </a:r>
          </a:p>
        </p:txBody>
      </p:sp>
      <p:sp>
        <p:nvSpPr>
          <p:cNvPr id="22" name="Rounded Rectangle 21">
            <a:hlinkClick r:id="rId5" action="ppaction://hlinksldjump"/>
          </p:cNvPr>
          <p:cNvSpPr/>
          <p:nvPr/>
        </p:nvSpPr>
        <p:spPr>
          <a:xfrm>
            <a:off x="11676018" y="6841479"/>
            <a:ext cx="784225" cy="442913"/>
          </a:xfrm>
          <a:prstGeom prst="roundRect">
            <a:avLst/>
          </a:prstGeom>
          <a:solidFill>
            <a:schemeClr val="tx1">
              <a:lumMod val="40000"/>
              <a:lumOff val="60000"/>
            </a:schemeClr>
          </a:solidFill>
          <a:ln>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lumMod val="75000"/>
                  </a:schemeClr>
                </a:solidFill>
              </a:rPr>
              <a:t>Next &gt;</a:t>
            </a:r>
          </a:p>
        </p:txBody>
      </p:sp>
      <p:sp>
        <p:nvSpPr>
          <p:cNvPr id="18" name="Rectangle 17"/>
          <p:cNvSpPr/>
          <p:nvPr/>
        </p:nvSpPr>
        <p:spPr>
          <a:xfrm>
            <a:off x="62630" y="2718147"/>
            <a:ext cx="3883069" cy="2918565"/>
          </a:xfrm>
          <a:prstGeom prst="rect">
            <a:avLst/>
          </a:prstGeom>
          <a:solidFill>
            <a:srgbClr val="F0F0F0"/>
          </a:solidFill>
          <a:ln w="57150">
            <a:solidFill>
              <a:srgbClr val="FF0000"/>
            </a:solidFill>
          </a:ln>
        </p:spPr>
        <p:txBody>
          <a:bodyPr wrap="square" lIns="182880" tIns="91440" rIns="182880" bIns="91440" rtlCol="0">
            <a:noAutofit/>
          </a:bodyPr>
          <a:lstStyle/>
          <a:p>
            <a:r>
              <a:rPr lang="en-US" sz="1400" b="1" dirty="0">
                <a:solidFill>
                  <a:srgbClr val="0A2240"/>
                </a:solidFill>
                <a:latin typeface="Verdana" panose="020B0604030504040204" pitchFamily="34" charset="0"/>
                <a:ea typeface="Verdana" panose="020B0604030504040204" pitchFamily="34" charset="0"/>
                <a:cs typeface="Verdana" panose="020B0604030504040204" pitchFamily="34" charset="0"/>
              </a:rPr>
              <a:t>Not quite.</a:t>
            </a:r>
          </a:p>
          <a:p>
            <a:endParaRPr lang="en-US" sz="1400" b="1" dirty="0">
              <a:solidFill>
                <a:srgbClr val="0A2240"/>
              </a:solidFill>
              <a:latin typeface="Verdana" panose="020B0604030504040204" pitchFamily="34" charset="0"/>
              <a:ea typeface="Verdana" panose="020B0604030504040204" pitchFamily="34" charset="0"/>
              <a:cs typeface="Verdana" panose="020B0604030504040204" pitchFamily="34" charset="0"/>
            </a:endParaRPr>
          </a:p>
          <a:p>
            <a:r>
              <a:rPr lang="en-US" sz="1600" dirty="0"/>
              <a:t>The employee’s relationship with the supervisor is a formal hierarchy. </a:t>
            </a:r>
          </a:p>
          <a:p>
            <a:endParaRPr lang="en-US" sz="1600" dirty="0"/>
          </a:p>
          <a:p>
            <a:r>
              <a:rPr lang="en-US" sz="1600" dirty="0"/>
              <a:t>Employees recruited as research participants are vulnerable to undue influence because of the possibility that they may perceive employment or other benefits as dependent upon their participation in research. </a:t>
            </a:r>
          </a:p>
        </p:txBody>
      </p:sp>
    </p:spTree>
    <p:extLst>
      <p:ext uri="{BB962C8B-B14F-4D97-AF65-F5344CB8AC3E}">
        <p14:creationId xmlns:p14="http://schemas.microsoft.com/office/powerpoint/2010/main" val="3156211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7010" y="32659"/>
            <a:ext cx="12713846" cy="1779413"/>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62" dirty="0">
              <a:solidFill>
                <a:srgbClr val="C23D3D"/>
              </a:solidFill>
            </a:endParaRPr>
          </a:p>
        </p:txBody>
      </p:sp>
      <p:sp>
        <p:nvSpPr>
          <p:cNvPr id="11" name="Title 3"/>
          <p:cNvSpPr txBox="1">
            <a:spLocks/>
          </p:cNvSpPr>
          <p:nvPr/>
        </p:nvSpPr>
        <p:spPr bwMode="auto">
          <a:xfrm>
            <a:off x="1543758" y="69369"/>
            <a:ext cx="11150625" cy="1369606"/>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rtl="0" eaLnBrk="1" fontAlgn="base" hangingPunct="1">
              <a:spcBef>
                <a:spcPct val="0"/>
              </a:spcBef>
              <a:spcAft>
                <a:spcPct val="0"/>
              </a:spcAft>
              <a:defRPr sz="2500" b="1" i="0" kern="1200">
                <a:solidFill>
                  <a:srgbClr val="0A2240"/>
                </a:solidFill>
                <a:latin typeface="Verdana" panose="020B0604030504040204" pitchFamily="34" charset="0"/>
                <a:ea typeface="Verdana" panose="020B0604030504040204" pitchFamily="34" charset="0"/>
                <a:cs typeface="Verdana" panose="020B0604030504040204" pitchFamily="34" charset="0"/>
              </a:defRPr>
            </a:lvl1pPr>
            <a:lvl2pPr algn="l" rtl="0" eaLnBrk="1" fontAlgn="base" hangingPunct="1">
              <a:spcBef>
                <a:spcPct val="0"/>
              </a:spcBef>
              <a:spcAft>
                <a:spcPct val="0"/>
              </a:spcAft>
              <a:defRPr sz="3600">
                <a:solidFill>
                  <a:srgbClr val="F30617"/>
                </a:solidFill>
                <a:latin typeface="Arial" pitchFamily="34" charset="0"/>
                <a:cs typeface="Arial" pitchFamily="34" charset="0"/>
              </a:defRPr>
            </a:lvl2pPr>
            <a:lvl3pPr algn="l" rtl="0" eaLnBrk="1" fontAlgn="base" hangingPunct="1">
              <a:spcBef>
                <a:spcPct val="0"/>
              </a:spcBef>
              <a:spcAft>
                <a:spcPct val="0"/>
              </a:spcAft>
              <a:defRPr sz="3600">
                <a:solidFill>
                  <a:srgbClr val="F30617"/>
                </a:solidFill>
                <a:latin typeface="Arial" pitchFamily="34" charset="0"/>
                <a:cs typeface="Arial" pitchFamily="34" charset="0"/>
              </a:defRPr>
            </a:lvl3pPr>
            <a:lvl4pPr algn="l" rtl="0" eaLnBrk="1" fontAlgn="base" hangingPunct="1">
              <a:spcBef>
                <a:spcPct val="0"/>
              </a:spcBef>
              <a:spcAft>
                <a:spcPct val="0"/>
              </a:spcAft>
              <a:defRPr sz="3600">
                <a:solidFill>
                  <a:srgbClr val="F30617"/>
                </a:solidFill>
                <a:latin typeface="Arial" pitchFamily="34" charset="0"/>
                <a:cs typeface="Arial" pitchFamily="34" charset="0"/>
              </a:defRPr>
            </a:lvl4pPr>
            <a:lvl5pPr algn="l" rtl="0" eaLnBrk="1" fontAlgn="base" hangingPunct="1">
              <a:spcBef>
                <a:spcPct val="0"/>
              </a:spcBef>
              <a:spcAft>
                <a:spcPct val="0"/>
              </a:spcAft>
              <a:defRPr sz="3600">
                <a:solidFill>
                  <a:srgbClr val="F30617"/>
                </a:solidFill>
                <a:latin typeface="Arial" pitchFamily="34" charset="0"/>
                <a:cs typeface="Arial" pitchFamily="34" charset="0"/>
              </a:defRPr>
            </a:lvl5pPr>
            <a:lvl6pPr marL="581833" algn="l" rtl="0" eaLnBrk="1" fontAlgn="base" hangingPunct="1">
              <a:spcBef>
                <a:spcPct val="0"/>
              </a:spcBef>
              <a:spcAft>
                <a:spcPct val="0"/>
              </a:spcAft>
              <a:defRPr sz="3600">
                <a:solidFill>
                  <a:srgbClr val="F30617"/>
                </a:solidFill>
                <a:latin typeface="Arial" pitchFamily="34" charset="0"/>
                <a:cs typeface="Arial" pitchFamily="34" charset="0"/>
              </a:defRPr>
            </a:lvl6pPr>
            <a:lvl7pPr marL="1163665" algn="l" rtl="0" eaLnBrk="1" fontAlgn="base" hangingPunct="1">
              <a:spcBef>
                <a:spcPct val="0"/>
              </a:spcBef>
              <a:spcAft>
                <a:spcPct val="0"/>
              </a:spcAft>
              <a:defRPr sz="3600">
                <a:solidFill>
                  <a:srgbClr val="F30617"/>
                </a:solidFill>
                <a:latin typeface="Arial" pitchFamily="34" charset="0"/>
                <a:cs typeface="Arial" pitchFamily="34" charset="0"/>
              </a:defRPr>
            </a:lvl7pPr>
            <a:lvl8pPr marL="1745498" algn="l" rtl="0" eaLnBrk="1" fontAlgn="base" hangingPunct="1">
              <a:spcBef>
                <a:spcPct val="0"/>
              </a:spcBef>
              <a:spcAft>
                <a:spcPct val="0"/>
              </a:spcAft>
              <a:defRPr sz="3600">
                <a:solidFill>
                  <a:srgbClr val="F30617"/>
                </a:solidFill>
                <a:latin typeface="Arial" pitchFamily="34" charset="0"/>
                <a:cs typeface="Arial" pitchFamily="34" charset="0"/>
              </a:defRPr>
            </a:lvl8pPr>
            <a:lvl9pPr marL="2327331" algn="l" rtl="0" eaLnBrk="1" fontAlgn="base" hangingPunct="1">
              <a:spcBef>
                <a:spcPct val="0"/>
              </a:spcBef>
              <a:spcAft>
                <a:spcPct val="0"/>
              </a:spcAft>
              <a:defRPr sz="3600">
                <a:solidFill>
                  <a:srgbClr val="F30617"/>
                </a:solidFill>
                <a:latin typeface="Arial" pitchFamily="34" charset="0"/>
                <a:cs typeface="Arial" pitchFamily="34" charset="0"/>
              </a:defRPr>
            </a:lvl9pPr>
          </a:lstStyle>
          <a:p>
            <a:pPr defTabSz="914400"/>
            <a:r>
              <a:rPr lang="en-US" dirty="0"/>
              <a:t>Undue Influence</a:t>
            </a:r>
          </a:p>
          <a:p>
            <a:pPr defTabSz="914400"/>
            <a:endParaRPr lang="en-US" sz="1400" dirty="0"/>
          </a:p>
          <a:p>
            <a:pPr defTabSz="914400"/>
            <a:r>
              <a:rPr lang="en-US" b="0" dirty="0"/>
              <a:t>Let’s look at some common relationships and choose which vulnerability that may be at play.</a:t>
            </a:r>
          </a:p>
        </p:txBody>
      </p:sp>
      <p:pic>
        <p:nvPicPr>
          <p:cNvPr id="13" name="Picture 12"/>
          <p:cNvPicPr>
            <a:picLocks noChangeAspect="1"/>
          </p:cNvPicPr>
          <p:nvPr/>
        </p:nvPicPr>
        <p:blipFill>
          <a:blip r:embed="rId3" cstate="print"/>
          <a:stretch>
            <a:fillRect/>
          </a:stretch>
        </p:blipFill>
        <p:spPr>
          <a:xfrm>
            <a:off x="17929" y="35258"/>
            <a:ext cx="1501562" cy="1820201"/>
          </a:xfrm>
          <a:prstGeom prst="rect">
            <a:avLst/>
          </a:prstGeom>
        </p:spPr>
      </p:pic>
      <p:sp>
        <p:nvSpPr>
          <p:cNvPr id="18" name="TextBox 17"/>
          <p:cNvSpPr txBox="1"/>
          <p:nvPr/>
        </p:nvSpPr>
        <p:spPr>
          <a:xfrm>
            <a:off x="851769" y="6062597"/>
            <a:ext cx="2066591" cy="446276"/>
          </a:xfrm>
          <a:prstGeom prst="rect">
            <a:avLst/>
          </a:prstGeom>
          <a:noFill/>
        </p:spPr>
        <p:txBody>
          <a:bodyPr wrap="none" rtlCol="0">
            <a:spAutoFit/>
          </a:bodyPr>
          <a:lstStyle/>
          <a:p>
            <a:r>
              <a:rPr lang="en-US" dirty="0"/>
              <a:t>Doctor-Patient</a:t>
            </a:r>
          </a:p>
        </p:txBody>
      </p:sp>
      <p:grpSp>
        <p:nvGrpSpPr>
          <p:cNvPr id="2" name="Group 3"/>
          <p:cNvGrpSpPr/>
          <p:nvPr/>
        </p:nvGrpSpPr>
        <p:grpSpPr>
          <a:xfrm>
            <a:off x="4065570" y="1920334"/>
            <a:ext cx="4127639" cy="4781091"/>
            <a:chOff x="215380" y="2311879"/>
            <a:chExt cx="9929927" cy="4951005"/>
          </a:xfrm>
        </p:grpSpPr>
        <p:sp>
          <p:nvSpPr>
            <p:cNvPr id="21" name="Rectangle 20"/>
            <p:cNvSpPr/>
            <p:nvPr/>
          </p:nvSpPr>
          <p:spPr>
            <a:xfrm>
              <a:off x="215380" y="2329808"/>
              <a:ext cx="9929927" cy="795267"/>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rgbClr val="0A2240"/>
                </a:solidFill>
                <a:effectLst/>
                <a:latin typeface="Verdana" panose="020B0604030504040204" pitchFamily="34" charset="0"/>
                <a:ea typeface="Verdana" panose="020B0604030504040204" pitchFamily="34" charset="0"/>
                <a:cs typeface="Verdana" panose="020B0604030504040204" pitchFamily="34" charset="0"/>
              </a:endParaRPr>
            </a:p>
          </p:txBody>
        </p:sp>
        <p:sp>
          <p:nvSpPr>
            <p:cNvPr id="23" name="Rectangle 22"/>
            <p:cNvSpPr/>
            <p:nvPr/>
          </p:nvSpPr>
          <p:spPr>
            <a:xfrm>
              <a:off x="215380" y="2311879"/>
              <a:ext cx="9929927" cy="4951005"/>
            </a:xfrm>
            <a:prstGeom prst="rect">
              <a:avLst/>
            </a:prstGeom>
            <a:noFill/>
            <a:ln cmpd="sng">
              <a:solidFill>
                <a:srgbClr val="0A224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2"/>
                </a:solidFill>
              </a:endParaRPr>
            </a:p>
          </p:txBody>
        </p:sp>
      </p:grpSp>
      <p:grpSp>
        <p:nvGrpSpPr>
          <p:cNvPr id="3" name="Group 13"/>
          <p:cNvGrpSpPr/>
          <p:nvPr/>
        </p:nvGrpSpPr>
        <p:grpSpPr>
          <a:xfrm>
            <a:off x="8381853" y="1925771"/>
            <a:ext cx="4127639" cy="4775654"/>
            <a:chOff x="215380" y="2311879"/>
            <a:chExt cx="9929927" cy="4951005"/>
          </a:xfrm>
        </p:grpSpPr>
        <p:sp>
          <p:nvSpPr>
            <p:cNvPr id="25" name="Rectangle 24"/>
            <p:cNvSpPr/>
            <p:nvPr/>
          </p:nvSpPr>
          <p:spPr>
            <a:xfrm>
              <a:off x="215380" y="2329808"/>
              <a:ext cx="9929927" cy="799255"/>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rgbClr val="0A2240"/>
                </a:solidFill>
                <a:effectLst/>
                <a:latin typeface="Verdana" panose="020B0604030504040204" pitchFamily="34" charset="0"/>
                <a:ea typeface="Verdana" panose="020B0604030504040204" pitchFamily="34" charset="0"/>
                <a:cs typeface="Verdana" panose="020B0604030504040204" pitchFamily="34" charset="0"/>
              </a:endParaRPr>
            </a:p>
          </p:txBody>
        </p:sp>
        <p:sp>
          <p:nvSpPr>
            <p:cNvPr id="26" name="Rectangle 25"/>
            <p:cNvSpPr/>
            <p:nvPr/>
          </p:nvSpPr>
          <p:spPr>
            <a:xfrm>
              <a:off x="215380" y="2311879"/>
              <a:ext cx="9929927" cy="4951005"/>
            </a:xfrm>
            <a:prstGeom prst="rect">
              <a:avLst/>
            </a:prstGeom>
            <a:noFill/>
            <a:ln cmpd="sng">
              <a:solidFill>
                <a:srgbClr val="0A224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2"/>
                </a:solidFill>
              </a:endParaRPr>
            </a:p>
          </p:txBody>
        </p:sp>
      </p:grpSp>
      <p:sp>
        <p:nvSpPr>
          <p:cNvPr id="27" name="Title 3">
            <a:hlinkClick r:id="rId4" action="ppaction://hlinksldjump"/>
          </p:cNvPr>
          <p:cNvSpPr txBox="1">
            <a:spLocks/>
          </p:cNvSpPr>
          <p:nvPr/>
        </p:nvSpPr>
        <p:spPr bwMode="auto">
          <a:xfrm>
            <a:off x="4058433" y="1910469"/>
            <a:ext cx="4108537" cy="769441"/>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rtl="0" eaLnBrk="1" fontAlgn="base" hangingPunct="1">
              <a:spcBef>
                <a:spcPct val="0"/>
              </a:spcBef>
              <a:spcAft>
                <a:spcPct val="0"/>
              </a:spcAft>
              <a:defRPr sz="2500" b="1" i="0" kern="1200">
                <a:solidFill>
                  <a:srgbClr val="0A2240"/>
                </a:solidFill>
                <a:latin typeface="Verdana" panose="020B0604030504040204" pitchFamily="34" charset="0"/>
                <a:ea typeface="Verdana" panose="020B0604030504040204" pitchFamily="34" charset="0"/>
                <a:cs typeface="Verdana" panose="020B0604030504040204" pitchFamily="34" charset="0"/>
              </a:defRPr>
            </a:lvl1pPr>
            <a:lvl2pPr algn="l" rtl="0" eaLnBrk="1" fontAlgn="base" hangingPunct="1">
              <a:spcBef>
                <a:spcPct val="0"/>
              </a:spcBef>
              <a:spcAft>
                <a:spcPct val="0"/>
              </a:spcAft>
              <a:defRPr sz="3600">
                <a:solidFill>
                  <a:srgbClr val="F30617"/>
                </a:solidFill>
                <a:latin typeface="Arial" pitchFamily="34" charset="0"/>
                <a:cs typeface="Arial" pitchFamily="34" charset="0"/>
              </a:defRPr>
            </a:lvl2pPr>
            <a:lvl3pPr algn="l" rtl="0" eaLnBrk="1" fontAlgn="base" hangingPunct="1">
              <a:spcBef>
                <a:spcPct val="0"/>
              </a:spcBef>
              <a:spcAft>
                <a:spcPct val="0"/>
              </a:spcAft>
              <a:defRPr sz="3600">
                <a:solidFill>
                  <a:srgbClr val="F30617"/>
                </a:solidFill>
                <a:latin typeface="Arial" pitchFamily="34" charset="0"/>
                <a:cs typeface="Arial" pitchFamily="34" charset="0"/>
              </a:defRPr>
            </a:lvl3pPr>
            <a:lvl4pPr algn="l" rtl="0" eaLnBrk="1" fontAlgn="base" hangingPunct="1">
              <a:spcBef>
                <a:spcPct val="0"/>
              </a:spcBef>
              <a:spcAft>
                <a:spcPct val="0"/>
              </a:spcAft>
              <a:defRPr sz="3600">
                <a:solidFill>
                  <a:srgbClr val="F30617"/>
                </a:solidFill>
                <a:latin typeface="Arial" pitchFamily="34" charset="0"/>
                <a:cs typeface="Arial" pitchFamily="34" charset="0"/>
              </a:defRPr>
            </a:lvl4pPr>
            <a:lvl5pPr algn="l" rtl="0" eaLnBrk="1" fontAlgn="base" hangingPunct="1">
              <a:spcBef>
                <a:spcPct val="0"/>
              </a:spcBef>
              <a:spcAft>
                <a:spcPct val="0"/>
              </a:spcAft>
              <a:defRPr sz="3600">
                <a:solidFill>
                  <a:srgbClr val="F30617"/>
                </a:solidFill>
                <a:latin typeface="Arial" pitchFamily="34" charset="0"/>
                <a:cs typeface="Arial" pitchFamily="34" charset="0"/>
              </a:defRPr>
            </a:lvl5pPr>
            <a:lvl6pPr marL="581833" algn="l" rtl="0" eaLnBrk="1" fontAlgn="base" hangingPunct="1">
              <a:spcBef>
                <a:spcPct val="0"/>
              </a:spcBef>
              <a:spcAft>
                <a:spcPct val="0"/>
              </a:spcAft>
              <a:defRPr sz="3600">
                <a:solidFill>
                  <a:srgbClr val="F30617"/>
                </a:solidFill>
                <a:latin typeface="Arial" pitchFamily="34" charset="0"/>
                <a:cs typeface="Arial" pitchFamily="34" charset="0"/>
              </a:defRPr>
            </a:lvl6pPr>
            <a:lvl7pPr marL="1163665" algn="l" rtl="0" eaLnBrk="1" fontAlgn="base" hangingPunct="1">
              <a:spcBef>
                <a:spcPct val="0"/>
              </a:spcBef>
              <a:spcAft>
                <a:spcPct val="0"/>
              </a:spcAft>
              <a:defRPr sz="3600">
                <a:solidFill>
                  <a:srgbClr val="F30617"/>
                </a:solidFill>
                <a:latin typeface="Arial" pitchFamily="34" charset="0"/>
                <a:cs typeface="Arial" pitchFamily="34" charset="0"/>
              </a:defRPr>
            </a:lvl7pPr>
            <a:lvl8pPr marL="1745498" algn="l" rtl="0" eaLnBrk="1" fontAlgn="base" hangingPunct="1">
              <a:spcBef>
                <a:spcPct val="0"/>
              </a:spcBef>
              <a:spcAft>
                <a:spcPct val="0"/>
              </a:spcAft>
              <a:defRPr sz="3600">
                <a:solidFill>
                  <a:srgbClr val="F30617"/>
                </a:solidFill>
                <a:latin typeface="Arial" pitchFamily="34" charset="0"/>
                <a:cs typeface="Arial" pitchFamily="34" charset="0"/>
              </a:defRPr>
            </a:lvl8pPr>
            <a:lvl9pPr marL="2327331" algn="l" rtl="0" eaLnBrk="1" fontAlgn="base" hangingPunct="1">
              <a:spcBef>
                <a:spcPct val="0"/>
              </a:spcBef>
              <a:spcAft>
                <a:spcPct val="0"/>
              </a:spcAft>
              <a:defRPr sz="3600">
                <a:solidFill>
                  <a:srgbClr val="F30617"/>
                </a:solidFill>
                <a:latin typeface="Arial" pitchFamily="34" charset="0"/>
                <a:cs typeface="Arial" pitchFamily="34" charset="0"/>
              </a:defRPr>
            </a:lvl9pPr>
          </a:lstStyle>
          <a:p>
            <a:pPr algn="ctr" defTabSz="914400"/>
            <a:r>
              <a:rPr lang="en-US" dirty="0"/>
              <a:t>Institutional</a:t>
            </a:r>
          </a:p>
          <a:p>
            <a:pPr algn="ctr" defTabSz="914400"/>
            <a:r>
              <a:rPr lang="en-US" dirty="0"/>
              <a:t>Vulnerability</a:t>
            </a:r>
          </a:p>
        </p:txBody>
      </p:sp>
      <p:sp>
        <p:nvSpPr>
          <p:cNvPr id="28" name="Title 3">
            <a:hlinkClick r:id="rId5" action="ppaction://hlinksldjump"/>
          </p:cNvPr>
          <p:cNvSpPr txBox="1">
            <a:spLocks/>
          </p:cNvSpPr>
          <p:nvPr/>
        </p:nvSpPr>
        <p:spPr bwMode="auto">
          <a:xfrm>
            <a:off x="8392439" y="1912555"/>
            <a:ext cx="4121062" cy="769441"/>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rtl="0" eaLnBrk="1" fontAlgn="base" hangingPunct="1">
              <a:spcBef>
                <a:spcPct val="0"/>
              </a:spcBef>
              <a:spcAft>
                <a:spcPct val="0"/>
              </a:spcAft>
              <a:defRPr sz="2500" b="1" i="0" kern="1200">
                <a:solidFill>
                  <a:srgbClr val="0A2240"/>
                </a:solidFill>
                <a:latin typeface="Verdana" panose="020B0604030504040204" pitchFamily="34" charset="0"/>
                <a:ea typeface="Verdana" panose="020B0604030504040204" pitchFamily="34" charset="0"/>
                <a:cs typeface="Verdana" panose="020B0604030504040204" pitchFamily="34" charset="0"/>
              </a:defRPr>
            </a:lvl1pPr>
            <a:lvl2pPr algn="l" rtl="0" eaLnBrk="1" fontAlgn="base" hangingPunct="1">
              <a:spcBef>
                <a:spcPct val="0"/>
              </a:spcBef>
              <a:spcAft>
                <a:spcPct val="0"/>
              </a:spcAft>
              <a:defRPr sz="3600">
                <a:solidFill>
                  <a:srgbClr val="F30617"/>
                </a:solidFill>
                <a:latin typeface="Arial" pitchFamily="34" charset="0"/>
                <a:cs typeface="Arial" pitchFamily="34" charset="0"/>
              </a:defRPr>
            </a:lvl2pPr>
            <a:lvl3pPr algn="l" rtl="0" eaLnBrk="1" fontAlgn="base" hangingPunct="1">
              <a:spcBef>
                <a:spcPct val="0"/>
              </a:spcBef>
              <a:spcAft>
                <a:spcPct val="0"/>
              </a:spcAft>
              <a:defRPr sz="3600">
                <a:solidFill>
                  <a:srgbClr val="F30617"/>
                </a:solidFill>
                <a:latin typeface="Arial" pitchFamily="34" charset="0"/>
                <a:cs typeface="Arial" pitchFamily="34" charset="0"/>
              </a:defRPr>
            </a:lvl3pPr>
            <a:lvl4pPr algn="l" rtl="0" eaLnBrk="1" fontAlgn="base" hangingPunct="1">
              <a:spcBef>
                <a:spcPct val="0"/>
              </a:spcBef>
              <a:spcAft>
                <a:spcPct val="0"/>
              </a:spcAft>
              <a:defRPr sz="3600">
                <a:solidFill>
                  <a:srgbClr val="F30617"/>
                </a:solidFill>
                <a:latin typeface="Arial" pitchFamily="34" charset="0"/>
                <a:cs typeface="Arial" pitchFamily="34" charset="0"/>
              </a:defRPr>
            </a:lvl4pPr>
            <a:lvl5pPr algn="l" rtl="0" eaLnBrk="1" fontAlgn="base" hangingPunct="1">
              <a:spcBef>
                <a:spcPct val="0"/>
              </a:spcBef>
              <a:spcAft>
                <a:spcPct val="0"/>
              </a:spcAft>
              <a:defRPr sz="3600">
                <a:solidFill>
                  <a:srgbClr val="F30617"/>
                </a:solidFill>
                <a:latin typeface="Arial" pitchFamily="34" charset="0"/>
                <a:cs typeface="Arial" pitchFamily="34" charset="0"/>
              </a:defRPr>
            </a:lvl5pPr>
            <a:lvl6pPr marL="581833" algn="l" rtl="0" eaLnBrk="1" fontAlgn="base" hangingPunct="1">
              <a:spcBef>
                <a:spcPct val="0"/>
              </a:spcBef>
              <a:spcAft>
                <a:spcPct val="0"/>
              </a:spcAft>
              <a:defRPr sz="3600">
                <a:solidFill>
                  <a:srgbClr val="F30617"/>
                </a:solidFill>
                <a:latin typeface="Arial" pitchFamily="34" charset="0"/>
                <a:cs typeface="Arial" pitchFamily="34" charset="0"/>
              </a:defRPr>
            </a:lvl6pPr>
            <a:lvl7pPr marL="1163665" algn="l" rtl="0" eaLnBrk="1" fontAlgn="base" hangingPunct="1">
              <a:spcBef>
                <a:spcPct val="0"/>
              </a:spcBef>
              <a:spcAft>
                <a:spcPct val="0"/>
              </a:spcAft>
              <a:defRPr sz="3600">
                <a:solidFill>
                  <a:srgbClr val="F30617"/>
                </a:solidFill>
                <a:latin typeface="Arial" pitchFamily="34" charset="0"/>
                <a:cs typeface="Arial" pitchFamily="34" charset="0"/>
              </a:defRPr>
            </a:lvl7pPr>
            <a:lvl8pPr marL="1745498" algn="l" rtl="0" eaLnBrk="1" fontAlgn="base" hangingPunct="1">
              <a:spcBef>
                <a:spcPct val="0"/>
              </a:spcBef>
              <a:spcAft>
                <a:spcPct val="0"/>
              </a:spcAft>
              <a:defRPr sz="3600">
                <a:solidFill>
                  <a:srgbClr val="F30617"/>
                </a:solidFill>
                <a:latin typeface="Arial" pitchFamily="34" charset="0"/>
                <a:cs typeface="Arial" pitchFamily="34" charset="0"/>
              </a:defRPr>
            </a:lvl8pPr>
            <a:lvl9pPr marL="2327331" algn="l" rtl="0" eaLnBrk="1" fontAlgn="base" hangingPunct="1">
              <a:spcBef>
                <a:spcPct val="0"/>
              </a:spcBef>
              <a:spcAft>
                <a:spcPct val="0"/>
              </a:spcAft>
              <a:defRPr sz="3600">
                <a:solidFill>
                  <a:srgbClr val="F30617"/>
                </a:solidFill>
                <a:latin typeface="Arial" pitchFamily="34" charset="0"/>
                <a:cs typeface="Arial" pitchFamily="34" charset="0"/>
              </a:defRPr>
            </a:lvl9pPr>
          </a:lstStyle>
          <a:p>
            <a:pPr algn="ctr" defTabSz="914400"/>
            <a:r>
              <a:rPr lang="en-US" dirty="0"/>
              <a:t>Deferential</a:t>
            </a:r>
          </a:p>
          <a:p>
            <a:pPr algn="ctr" defTabSz="914400"/>
            <a:r>
              <a:rPr lang="en-US" dirty="0"/>
              <a:t>Vulnerability</a:t>
            </a:r>
          </a:p>
        </p:txBody>
      </p:sp>
      <p:pic>
        <p:nvPicPr>
          <p:cNvPr id="115715" name="Picture 3" descr="C:\Users\RAB152\AppData\Local\Microsoft\Windows\Temporary Internet Files\Content.IE5\RDKVCOYT\86546534.jpg"/>
          <p:cNvPicPr>
            <a:picLocks noChangeAspect="1" noChangeArrowheads="1"/>
          </p:cNvPicPr>
          <p:nvPr/>
        </p:nvPicPr>
        <p:blipFill>
          <a:blip r:embed="rId6" cstate="print"/>
          <a:srcRect/>
          <a:stretch>
            <a:fillRect/>
          </a:stretch>
        </p:blipFill>
        <p:spPr bwMode="auto">
          <a:xfrm>
            <a:off x="696800" y="2805831"/>
            <a:ext cx="2509864" cy="3235650"/>
          </a:xfrm>
          <a:prstGeom prst="rect">
            <a:avLst/>
          </a:prstGeom>
          <a:noFill/>
        </p:spPr>
      </p:pic>
      <p:sp>
        <p:nvSpPr>
          <p:cNvPr id="4" name="Rectangle 3">
            <a:hlinkClick r:id="rId4" action="ppaction://hlinksldjump"/>
            <a:extLst>
              <a:ext uri="{FF2B5EF4-FFF2-40B4-BE49-F238E27FC236}">
                <a16:creationId xmlns:a16="http://schemas.microsoft.com/office/drawing/2014/main" id="{A22C566F-9B96-47B4-BCD5-1D421AB6836A}"/>
              </a:ext>
            </a:extLst>
          </p:cNvPr>
          <p:cNvSpPr/>
          <p:nvPr/>
        </p:nvSpPr>
        <p:spPr>
          <a:xfrm>
            <a:off x="4058433" y="1920334"/>
            <a:ext cx="4134776" cy="47909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solidFill>
                <a:schemeClr val="bg2"/>
              </a:solidFill>
            </a:endParaRPr>
          </a:p>
        </p:txBody>
      </p:sp>
    </p:spTree>
    <p:extLst>
      <p:ext uri="{BB962C8B-B14F-4D97-AF65-F5344CB8AC3E}">
        <p14:creationId xmlns:p14="http://schemas.microsoft.com/office/powerpoint/2010/main" val="3156211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7010" y="32659"/>
            <a:ext cx="12713846" cy="1779413"/>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62" dirty="0">
              <a:solidFill>
                <a:srgbClr val="C23D3D"/>
              </a:solidFill>
            </a:endParaRPr>
          </a:p>
        </p:txBody>
      </p:sp>
      <p:sp>
        <p:nvSpPr>
          <p:cNvPr id="11" name="Title 3"/>
          <p:cNvSpPr txBox="1">
            <a:spLocks/>
          </p:cNvSpPr>
          <p:nvPr/>
        </p:nvSpPr>
        <p:spPr bwMode="auto">
          <a:xfrm>
            <a:off x="1543758" y="69369"/>
            <a:ext cx="11150625" cy="1369606"/>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rtl="0" eaLnBrk="1" fontAlgn="base" hangingPunct="1">
              <a:spcBef>
                <a:spcPct val="0"/>
              </a:spcBef>
              <a:spcAft>
                <a:spcPct val="0"/>
              </a:spcAft>
              <a:defRPr sz="2500" b="1" i="0" kern="1200">
                <a:solidFill>
                  <a:srgbClr val="0A2240"/>
                </a:solidFill>
                <a:latin typeface="Verdana" panose="020B0604030504040204" pitchFamily="34" charset="0"/>
                <a:ea typeface="Verdana" panose="020B0604030504040204" pitchFamily="34" charset="0"/>
                <a:cs typeface="Verdana" panose="020B0604030504040204" pitchFamily="34" charset="0"/>
              </a:defRPr>
            </a:lvl1pPr>
            <a:lvl2pPr algn="l" rtl="0" eaLnBrk="1" fontAlgn="base" hangingPunct="1">
              <a:spcBef>
                <a:spcPct val="0"/>
              </a:spcBef>
              <a:spcAft>
                <a:spcPct val="0"/>
              </a:spcAft>
              <a:defRPr sz="3600">
                <a:solidFill>
                  <a:srgbClr val="F30617"/>
                </a:solidFill>
                <a:latin typeface="Arial" pitchFamily="34" charset="0"/>
                <a:cs typeface="Arial" pitchFamily="34" charset="0"/>
              </a:defRPr>
            </a:lvl2pPr>
            <a:lvl3pPr algn="l" rtl="0" eaLnBrk="1" fontAlgn="base" hangingPunct="1">
              <a:spcBef>
                <a:spcPct val="0"/>
              </a:spcBef>
              <a:spcAft>
                <a:spcPct val="0"/>
              </a:spcAft>
              <a:defRPr sz="3600">
                <a:solidFill>
                  <a:srgbClr val="F30617"/>
                </a:solidFill>
                <a:latin typeface="Arial" pitchFamily="34" charset="0"/>
                <a:cs typeface="Arial" pitchFamily="34" charset="0"/>
              </a:defRPr>
            </a:lvl3pPr>
            <a:lvl4pPr algn="l" rtl="0" eaLnBrk="1" fontAlgn="base" hangingPunct="1">
              <a:spcBef>
                <a:spcPct val="0"/>
              </a:spcBef>
              <a:spcAft>
                <a:spcPct val="0"/>
              </a:spcAft>
              <a:defRPr sz="3600">
                <a:solidFill>
                  <a:srgbClr val="F30617"/>
                </a:solidFill>
                <a:latin typeface="Arial" pitchFamily="34" charset="0"/>
                <a:cs typeface="Arial" pitchFamily="34" charset="0"/>
              </a:defRPr>
            </a:lvl4pPr>
            <a:lvl5pPr algn="l" rtl="0" eaLnBrk="1" fontAlgn="base" hangingPunct="1">
              <a:spcBef>
                <a:spcPct val="0"/>
              </a:spcBef>
              <a:spcAft>
                <a:spcPct val="0"/>
              </a:spcAft>
              <a:defRPr sz="3600">
                <a:solidFill>
                  <a:srgbClr val="F30617"/>
                </a:solidFill>
                <a:latin typeface="Arial" pitchFamily="34" charset="0"/>
                <a:cs typeface="Arial" pitchFamily="34" charset="0"/>
              </a:defRPr>
            </a:lvl5pPr>
            <a:lvl6pPr marL="581833" algn="l" rtl="0" eaLnBrk="1" fontAlgn="base" hangingPunct="1">
              <a:spcBef>
                <a:spcPct val="0"/>
              </a:spcBef>
              <a:spcAft>
                <a:spcPct val="0"/>
              </a:spcAft>
              <a:defRPr sz="3600">
                <a:solidFill>
                  <a:srgbClr val="F30617"/>
                </a:solidFill>
                <a:latin typeface="Arial" pitchFamily="34" charset="0"/>
                <a:cs typeface="Arial" pitchFamily="34" charset="0"/>
              </a:defRPr>
            </a:lvl6pPr>
            <a:lvl7pPr marL="1163665" algn="l" rtl="0" eaLnBrk="1" fontAlgn="base" hangingPunct="1">
              <a:spcBef>
                <a:spcPct val="0"/>
              </a:spcBef>
              <a:spcAft>
                <a:spcPct val="0"/>
              </a:spcAft>
              <a:defRPr sz="3600">
                <a:solidFill>
                  <a:srgbClr val="F30617"/>
                </a:solidFill>
                <a:latin typeface="Arial" pitchFamily="34" charset="0"/>
                <a:cs typeface="Arial" pitchFamily="34" charset="0"/>
              </a:defRPr>
            </a:lvl7pPr>
            <a:lvl8pPr marL="1745498" algn="l" rtl="0" eaLnBrk="1" fontAlgn="base" hangingPunct="1">
              <a:spcBef>
                <a:spcPct val="0"/>
              </a:spcBef>
              <a:spcAft>
                <a:spcPct val="0"/>
              </a:spcAft>
              <a:defRPr sz="3600">
                <a:solidFill>
                  <a:srgbClr val="F30617"/>
                </a:solidFill>
                <a:latin typeface="Arial" pitchFamily="34" charset="0"/>
                <a:cs typeface="Arial" pitchFamily="34" charset="0"/>
              </a:defRPr>
            </a:lvl8pPr>
            <a:lvl9pPr marL="2327331" algn="l" rtl="0" eaLnBrk="1" fontAlgn="base" hangingPunct="1">
              <a:spcBef>
                <a:spcPct val="0"/>
              </a:spcBef>
              <a:spcAft>
                <a:spcPct val="0"/>
              </a:spcAft>
              <a:defRPr sz="3600">
                <a:solidFill>
                  <a:srgbClr val="F30617"/>
                </a:solidFill>
                <a:latin typeface="Arial" pitchFamily="34" charset="0"/>
                <a:cs typeface="Arial" pitchFamily="34" charset="0"/>
              </a:defRPr>
            </a:lvl9pPr>
          </a:lstStyle>
          <a:p>
            <a:pPr defTabSz="914400"/>
            <a:r>
              <a:rPr lang="en-US" dirty="0"/>
              <a:t>Undue Influence</a:t>
            </a:r>
          </a:p>
          <a:p>
            <a:pPr defTabSz="914400"/>
            <a:endParaRPr lang="en-US" sz="1400" dirty="0"/>
          </a:p>
          <a:p>
            <a:pPr defTabSz="914400"/>
            <a:r>
              <a:rPr lang="en-US" b="0" dirty="0"/>
              <a:t>Let’s look at some common relationships and choose which vulnerability that may be at play.</a:t>
            </a:r>
          </a:p>
        </p:txBody>
      </p:sp>
      <p:pic>
        <p:nvPicPr>
          <p:cNvPr id="13" name="Picture 12"/>
          <p:cNvPicPr>
            <a:picLocks noChangeAspect="1"/>
          </p:cNvPicPr>
          <p:nvPr/>
        </p:nvPicPr>
        <p:blipFill>
          <a:blip r:embed="rId3" cstate="print"/>
          <a:stretch>
            <a:fillRect/>
          </a:stretch>
        </p:blipFill>
        <p:spPr>
          <a:xfrm>
            <a:off x="17929" y="35258"/>
            <a:ext cx="1501562" cy="1820201"/>
          </a:xfrm>
          <a:prstGeom prst="rect">
            <a:avLst/>
          </a:prstGeom>
        </p:spPr>
      </p:pic>
      <p:sp>
        <p:nvSpPr>
          <p:cNvPr id="18" name="TextBox 17"/>
          <p:cNvSpPr txBox="1"/>
          <p:nvPr/>
        </p:nvSpPr>
        <p:spPr>
          <a:xfrm>
            <a:off x="9557358" y="6137753"/>
            <a:ext cx="2066591" cy="446276"/>
          </a:xfrm>
          <a:prstGeom prst="rect">
            <a:avLst/>
          </a:prstGeom>
          <a:noFill/>
        </p:spPr>
        <p:txBody>
          <a:bodyPr wrap="none" rtlCol="0">
            <a:spAutoFit/>
          </a:bodyPr>
          <a:lstStyle/>
          <a:p>
            <a:r>
              <a:rPr lang="en-US" dirty="0"/>
              <a:t>Doctor-Patient</a:t>
            </a:r>
          </a:p>
        </p:txBody>
      </p:sp>
      <p:grpSp>
        <p:nvGrpSpPr>
          <p:cNvPr id="2" name="Group 3"/>
          <p:cNvGrpSpPr/>
          <p:nvPr/>
        </p:nvGrpSpPr>
        <p:grpSpPr>
          <a:xfrm>
            <a:off x="4065570" y="1920334"/>
            <a:ext cx="4127639" cy="4781091"/>
            <a:chOff x="215380" y="2311879"/>
            <a:chExt cx="9929927" cy="4951005"/>
          </a:xfrm>
        </p:grpSpPr>
        <p:sp>
          <p:nvSpPr>
            <p:cNvPr id="21" name="Rectangle 20"/>
            <p:cNvSpPr/>
            <p:nvPr/>
          </p:nvSpPr>
          <p:spPr>
            <a:xfrm>
              <a:off x="215380" y="2329808"/>
              <a:ext cx="9929927" cy="795267"/>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rgbClr val="0A2240"/>
                </a:solidFill>
                <a:effectLst/>
                <a:latin typeface="Verdana" panose="020B0604030504040204" pitchFamily="34" charset="0"/>
                <a:ea typeface="Verdana" panose="020B0604030504040204" pitchFamily="34" charset="0"/>
                <a:cs typeface="Verdana" panose="020B0604030504040204" pitchFamily="34" charset="0"/>
              </a:endParaRPr>
            </a:p>
          </p:txBody>
        </p:sp>
        <p:sp>
          <p:nvSpPr>
            <p:cNvPr id="23" name="Rectangle 22"/>
            <p:cNvSpPr/>
            <p:nvPr/>
          </p:nvSpPr>
          <p:spPr>
            <a:xfrm>
              <a:off x="215380" y="2311879"/>
              <a:ext cx="9929927" cy="4951005"/>
            </a:xfrm>
            <a:prstGeom prst="rect">
              <a:avLst/>
            </a:prstGeom>
            <a:noFill/>
            <a:ln cmpd="sng">
              <a:solidFill>
                <a:srgbClr val="0A224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2"/>
                </a:solidFill>
              </a:endParaRPr>
            </a:p>
          </p:txBody>
        </p:sp>
      </p:grpSp>
      <p:grpSp>
        <p:nvGrpSpPr>
          <p:cNvPr id="3" name="Group 13"/>
          <p:cNvGrpSpPr/>
          <p:nvPr/>
        </p:nvGrpSpPr>
        <p:grpSpPr>
          <a:xfrm>
            <a:off x="8381853" y="1925771"/>
            <a:ext cx="4127639" cy="4775654"/>
            <a:chOff x="215380" y="2311879"/>
            <a:chExt cx="9929927" cy="4951005"/>
          </a:xfrm>
        </p:grpSpPr>
        <p:sp>
          <p:nvSpPr>
            <p:cNvPr id="25" name="Rectangle 24"/>
            <p:cNvSpPr/>
            <p:nvPr/>
          </p:nvSpPr>
          <p:spPr>
            <a:xfrm>
              <a:off x="215380" y="2329808"/>
              <a:ext cx="9929927" cy="799255"/>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rgbClr val="0A2240"/>
                </a:solidFill>
                <a:effectLst/>
                <a:latin typeface="Verdana" panose="020B0604030504040204" pitchFamily="34" charset="0"/>
                <a:ea typeface="Verdana" panose="020B0604030504040204" pitchFamily="34" charset="0"/>
                <a:cs typeface="Verdana" panose="020B0604030504040204" pitchFamily="34" charset="0"/>
              </a:endParaRPr>
            </a:p>
          </p:txBody>
        </p:sp>
        <p:sp>
          <p:nvSpPr>
            <p:cNvPr id="26" name="Rectangle 25"/>
            <p:cNvSpPr/>
            <p:nvPr/>
          </p:nvSpPr>
          <p:spPr>
            <a:xfrm>
              <a:off x="215380" y="2311879"/>
              <a:ext cx="9929927" cy="4951005"/>
            </a:xfrm>
            <a:prstGeom prst="rect">
              <a:avLst/>
            </a:prstGeom>
            <a:noFill/>
            <a:ln cmpd="sng">
              <a:solidFill>
                <a:srgbClr val="0A224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2"/>
                </a:solidFill>
              </a:endParaRPr>
            </a:p>
          </p:txBody>
        </p:sp>
      </p:grpSp>
      <p:sp>
        <p:nvSpPr>
          <p:cNvPr id="27" name="Title 3">
            <a:hlinkClick r:id="rId4" action="ppaction://hlinksldjump"/>
          </p:cNvPr>
          <p:cNvSpPr txBox="1">
            <a:spLocks/>
          </p:cNvSpPr>
          <p:nvPr/>
        </p:nvSpPr>
        <p:spPr bwMode="auto">
          <a:xfrm>
            <a:off x="4058433" y="1910469"/>
            <a:ext cx="4108537" cy="769441"/>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rtl="0" eaLnBrk="1" fontAlgn="base" hangingPunct="1">
              <a:spcBef>
                <a:spcPct val="0"/>
              </a:spcBef>
              <a:spcAft>
                <a:spcPct val="0"/>
              </a:spcAft>
              <a:defRPr sz="2500" b="1" i="0" kern="1200">
                <a:solidFill>
                  <a:srgbClr val="0A2240"/>
                </a:solidFill>
                <a:latin typeface="Verdana" panose="020B0604030504040204" pitchFamily="34" charset="0"/>
                <a:ea typeface="Verdana" panose="020B0604030504040204" pitchFamily="34" charset="0"/>
                <a:cs typeface="Verdana" panose="020B0604030504040204" pitchFamily="34" charset="0"/>
              </a:defRPr>
            </a:lvl1pPr>
            <a:lvl2pPr algn="l" rtl="0" eaLnBrk="1" fontAlgn="base" hangingPunct="1">
              <a:spcBef>
                <a:spcPct val="0"/>
              </a:spcBef>
              <a:spcAft>
                <a:spcPct val="0"/>
              </a:spcAft>
              <a:defRPr sz="3600">
                <a:solidFill>
                  <a:srgbClr val="F30617"/>
                </a:solidFill>
                <a:latin typeface="Arial" pitchFamily="34" charset="0"/>
                <a:cs typeface="Arial" pitchFamily="34" charset="0"/>
              </a:defRPr>
            </a:lvl2pPr>
            <a:lvl3pPr algn="l" rtl="0" eaLnBrk="1" fontAlgn="base" hangingPunct="1">
              <a:spcBef>
                <a:spcPct val="0"/>
              </a:spcBef>
              <a:spcAft>
                <a:spcPct val="0"/>
              </a:spcAft>
              <a:defRPr sz="3600">
                <a:solidFill>
                  <a:srgbClr val="F30617"/>
                </a:solidFill>
                <a:latin typeface="Arial" pitchFamily="34" charset="0"/>
                <a:cs typeface="Arial" pitchFamily="34" charset="0"/>
              </a:defRPr>
            </a:lvl3pPr>
            <a:lvl4pPr algn="l" rtl="0" eaLnBrk="1" fontAlgn="base" hangingPunct="1">
              <a:spcBef>
                <a:spcPct val="0"/>
              </a:spcBef>
              <a:spcAft>
                <a:spcPct val="0"/>
              </a:spcAft>
              <a:defRPr sz="3600">
                <a:solidFill>
                  <a:srgbClr val="F30617"/>
                </a:solidFill>
                <a:latin typeface="Arial" pitchFamily="34" charset="0"/>
                <a:cs typeface="Arial" pitchFamily="34" charset="0"/>
              </a:defRPr>
            </a:lvl4pPr>
            <a:lvl5pPr algn="l" rtl="0" eaLnBrk="1" fontAlgn="base" hangingPunct="1">
              <a:spcBef>
                <a:spcPct val="0"/>
              </a:spcBef>
              <a:spcAft>
                <a:spcPct val="0"/>
              </a:spcAft>
              <a:defRPr sz="3600">
                <a:solidFill>
                  <a:srgbClr val="F30617"/>
                </a:solidFill>
                <a:latin typeface="Arial" pitchFamily="34" charset="0"/>
                <a:cs typeface="Arial" pitchFamily="34" charset="0"/>
              </a:defRPr>
            </a:lvl5pPr>
            <a:lvl6pPr marL="581833" algn="l" rtl="0" eaLnBrk="1" fontAlgn="base" hangingPunct="1">
              <a:spcBef>
                <a:spcPct val="0"/>
              </a:spcBef>
              <a:spcAft>
                <a:spcPct val="0"/>
              </a:spcAft>
              <a:defRPr sz="3600">
                <a:solidFill>
                  <a:srgbClr val="F30617"/>
                </a:solidFill>
                <a:latin typeface="Arial" pitchFamily="34" charset="0"/>
                <a:cs typeface="Arial" pitchFamily="34" charset="0"/>
              </a:defRPr>
            </a:lvl6pPr>
            <a:lvl7pPr marL="1163665" algn="l" rtl="0" eaLnBrk="1" fontAlgn="base" hangingPunct="1">
              <a:spcBef>
                <a:spcPct val="0"/>
              </a:spcBef>
              <a:spcAft>
                <a:spcPct val="0"/>
              </a:spcAft>
              <a:defRPr sz="3600">
                <a:solidFill>
                  <a:srgbClr val="F30617"/>
                </a:solidFill>
                <a:latin typeface="Arial" pitchFamily="34" charset="0"/>
                <a:cs typeface="Arial" pitchFamily="34" charset="0"/>
              </a:defRPr>
            </a:lvl7pPr>
            <a:lvl8pPr marL="1745498" algn="l" rtl="0" eaLnBrk="1" fontAlgn="base" hangingPunct="1">
              <a:spcBef>
                <a:spcPct val="0"/>
              </a:spcBef>
              <a:spcAft>
                <a:spcPct val="0"/>
              </a:spcAft>
              <a:defRPr sz="3600">
                <a:solidFill>
                  <a:srgbClr val="F30617"/>
                </a:solidFill>
                <a:latin typeface="Arial" pitchFamily="34" charset="0"/>
                <a:cs typeface="Arial" pitchFamily="34" charset="0"/>
              </a:defRPr>
            </a:lvl8pPr>
            <a:lvl9pPr marL="2327331" algn="l" rtl="0" eaLnBrk="1" fontAlgn="base" hangingPunct="1">
              <a:spcBef>
                <a:spcPct val="0"/>
              </a:spcBef>
              <a:spcAft>
                <a:spcPct val="0"/>
              </a:spcAft>
              <a:defRPr sz="3600">
                <a:solidFill>
                  <a:srgbClr val="F30617"/>
                </a:solidFill>
                <a:latin typeface="Arial" pitchFamily="34" charset="0"/>
                <a:cs typeface="Arial" pitchFamily="34" charset="0"/>
              </a:defRPr>
            </a:lvl9pPr>
          </a:lstStyle>
          <a:p>
            <a:pPr algn="ctr" defTabSz="914400"/>
            <a:r>
              <a:rPr lang="en-US" dirty="0"/>
              <a:t>Institutional</a:t>
            </a:r>
          </a:p>
          <a:p>
            <a:pPr algn="ctr" defTabSz="914400"/>
            <a:r>
              <a:rPr lang="en-US" dirty="0"/>
              <a:t>Vulnerability</a:t>
            </a:r>
          </a:p>
        </p:txBody>
      </p:sp>
      <p:sp>
        <p:nvSpPr>
          <p:cNvPr id="28" name="Title 3">
            <a:hlinkClick r:id="rId5" action="ppaction://hlinksldjump"/>
          </p:cNvPr>
          <p:cNvSpPr txBox="1">
            <a:spLocks/>
          </p:cNvSpPr>
          <p:nvPr/>
        </p:nvSpPr>
        <p:spPr bwMode="auto">
          <a:xfrm>
            <a:off x="8392439" y="1912555"/>
            <a:ext cx="4121062" cy="769441"/>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rtl="0" eaLnBrk="1" fontAlgn="base" hangingPunct="1">
              <a:spcBef>
                <a:spcPct val="0"/>
              </a:spcBef>
              <a:spcAft>
                <a:spcPct val="0"/>
              </a:spcAft>
              <a:defRPr sz="2500" b="1" i="0" kern="1200">
                <a:solidFill>
                  <a:srgbClr val="0A2240"/>
                </a:solidFill>
                <a:latin typeface="Verdana" panose="020B0604030504040204" pitchFamily="34" charset="0"/>
                <a:ea typeface="Verdana" panose="020B0604030504040204" pitchFamily="34" charset="0"/>
                <a:cs typeface="Verdana" panose="020B0604030504040204" pitchFamily="34" charset="0"/>
              </a:defRPr>
            </a:lvl1pPr>
            <a:lvl2pPr algn="l" rtl="0" eaLnBrk="1" fontAlgn="base" hangingPunct="1">
              <a:spcBef>
                <a:spcPct val="0"/>
              </a:spcBef>
              <a:spcAft>
                <a:spcPct val="0"/>
              </a:spcAft>
              <a:defRPr sz="3600">
                <a:solidFill>
                  <a:srgbClr val="F30617"/>
                </a:solidFill>
                <a:latin typeface="Arial" pitchFamily="34" charset="0"/>
                <a:cs typeface="Arial" pitchFamily="34" charset="0"/>
              </a:defRPr>
            </a:lvl2pPr>
            <a:lvl3pPr algn="l" rtl="0" eaLnBrk="1" fontAlgn="base" hangingPunct="1">
              <a:spcBef>
                <a:spcPct val="0"/>
              </a:spcBef>
              <a:spcAft>
                <a:spcPct val="0"/>
              </a:spcAft>
              <a:defRPr sz="3600">
                <a:solidFill>
                  <a:srgbClr val="F30617"/>
                </a:solidFill>
                <a:latin typeface="Arial" pitchFamily="34" charset="0"/>
                <a:cs typeface="Arial" pitchFamily="34" charset="0"/>
              </a:defRPr>
            </a:lvl3pPr>
            <a:lvl4pPr algn="l" rtl="0" eaLnBrk="1" fontAlgn="base" hangingPunct="1">
              <a:spcBef>
                <a:spcPct val="0"/>
              </a:spcBef>
              <a:spcAft>
                <a:spcPct val="0"/>
              </a:spcAft>
              <a:defRPr sz="3600">
                <a:solidFill>
                  <a:srgbClr val="F30617"/>
                </a:solidFill>
                <a:latin typeface="Arial" pitchFamily="34" charset="0"/>
                <a:cs typeface="Arial" pitchFamily="34" charset="0"/>
              </a:defRPr>
            </a:lvl4pPr>
            <a:lvl5pPr algn="l" rtl="0" eaLnBrk="1" fontAlgn="base" hangingPunct="1">
              <a:spcBef>
                <a:spcPct val="0"/>
              </a:spcBef>
              <a:spcAft>
                <a:spcPct val="0"/>
              </a:spcAft>
              <a:defRPr sz="3600">
                <a:solidFill>
                  <a:srgbClr val="F30617"/>
                </a:solidFill>
                <a:latin typeface="Arial" pitchFamily="34" charset="0"/>
                <a:cs typeface="Arial" pitchFamily="34" charset="0"/>
              </a:defRPr>
            </a:lvl5pPr>
            <a:lvl6pPr marL="581833" algn="l" rtl="0" eaLnBrk="1" fontAlgn="base" hangingPunct="1">
              <a:spcBef>
                <a:spcPct val="0"/>
              </a:spcBef>
              <a:spcAft>
                <a:spcPct val="0"/>
              </a:spcAft>
              <a:defRPr sz="3600">
                <a:solidFill>
                  <a:srgbClr val="F30617"/>
                </a:solidFill>
                <a:latin typeface="Arial" pitchFamily="34" charset="0"/>
                <a:cs typeface="Arial" pitchFamily="34" charset="0"/>
              </a:defRPr>
            </a:lvl6pPr>
            <a:lvl7pPr marL="1163665" algn="l" rtl="0" eaLnBrk="1" fontAlgn="base" hangingPunct="1">
              <a:spcBef>
                <a:spcPct val="0"/>
              </a:spcBef>
              <a:spcAft>
                <a:spcPct val="0"/>
              </a:spcAft>
              <a:defRPr sz="3600">
                <a:solidFill>
                  <a:srgbClr val="F30617"/>
                </a:solidFill>
                <a:latin typeface="Arial" pitchFamily="34" charset="0"/>
                <a:cs typeface="Arial" pitchFamily="34" charset="0"/>
              </a:defRPr>
            </a:lvl7pPr>
            <a:lvl8pPr marL="1745498" algn="l" rtl="0" eaLnBrk="1" fontAlgn="base" hangingPunct="1">
              <a:spcBef>
                <a:spcPct val="0"/>
              </a:spcBef>
              <a:spcAft>
                <a:spcPct val="0"/>
              </a:spcAft>
              <a:defRPr sz="3600">
                <a:solidFill>
                  <a:srgbClr val="F30617"/>
                </a:solidFill>
                <a:latin typeface="Arial" pitchFamily="34" charset="0"/>
                <a:cs typeface="Arial" pitchFamily="34" charset="0"/>
              </a:defRPr>
            </a:lvl8pPr>
            <a:lvl9pPr marL="2327331" algn="l" rtl="0" eaLnBrk="1" fontAlgn="base" hangingPunct="1">
              <a:spcBef>
                <a:spcPct val="0"/>
              </a:spcBef>
              <a:spcAft>
                <a:spcPct val="0"/>
              </a:spcAft>
              <a:defRPr sz="3600">
                <a:solidFill>
                  <a:srgbClr val="F30617"/>
                </a:solidFill>
                <a:latin typeface="Arial" pitchFamily="34" charset="0"/>
                <a:cs typeface="Arial" pitchFamily="34" charset="0"/>
              </a:defRPr>
            </a:lvl9pPr>
          </a:lstStyle>
          <a:p>
            <a:pPr algn="ctr" defTabSz="914400"/>
            <a:r>
              <a:rPr lang="en-US" dirty="0"/>
              <a:t>Deferential</a:t>
            </a:r>
          </a:p>
          <a:p>
            <a:pPr algn="ctr" defTabSz="914400"/>
            <a:r>
              <a:rPr lang="en-US" dirty="0"/>
              <a:t>Vulnerability</a:t>
            </a:r>
          </a:p>
        </p:txBody>
      </p:sp>
      <p:pic>
        <p:nvPicPr>
          <p:cNvPr id="115715" name="Picture 3" descr="C:\Users\RAB152\AppData\Local\Microsoft\Windows\Temporary Internet Files\Content.IE5\RDKVCOYT\86546534.jpg"/>
          <p:cNvPicPr>
            <a:picLocks noChangeAspect="1" noChangeArrowheads="1"/>
          </p:cNvPicPr>
          <p:nvPr/>
        </p:nvPicPr>
        <p:blipFill>
          <a:blip r:embed="rId6" cstate="print"/>
          <a:srcRect/>
          <a:stretch>
            <a:fillRect/>
          </a:stretch>
        </p:blipFill>
        <p:spPr bwMode="auto">
          <a:xfrm>
            <a:off x="9402389" y="2880987"/>
            <a:ext cx="2509864" cy="3235650"/>
          </a:xfrm>
          <a:prstGeom prst="rect">
            <a:avLst/>
          </a:prstGeom>
          <a:noFill/>
        </p:spPr>
      </p:pic>
      <p:sp>
        <p:nvSpPr>
          <p:cNvPr id="15" name="Rectangle 14"/>
          <p:cNvSpPr/>
          <p:nvPr/>
        </p:nvSpPr>
        <p:spPr>
          <a:xfrm>
            <a:off x="62630" y="2718039"/>
            <a:ext cx="3933173" cy="3933281"/>
          </a:xfrm>
          <a:prstGeom prst="rect">
            <a:avLst/>
          </a:prstGeom>
          <a:solidFill>
            <a:srgbClr val="F0F0F0"/>
          </a:solidFill>
          <a:ln w="57150">
            <a:solidFill>
              <a:srgbClr val="00B050"/>
            </a:solidFill>
          </a:ln>
        </p:spPr>
        <p:txBody>
          <a:bodyPr wrap="square" lIns="182880" tIns="91440" rIns="182880" bIns="91440" rtlCol="0">
            <a:noAutofit/>
          </a:bodyPr>
          <a:lstStyle/>
          <a:p>
            <a:r>
              <a:rPr lang="en-US" sz="1600" b="1" dirty="0">
                <a:latin typeface="Verdana" charset="0"/>
                <a:ea typeface="Verdana" charset="0"/>
                <a:cs typeface="Verdana" charset="0"/>
              </a:rPr>
              <a:t>Great job.</a:t>
            </a:r>
          </a:p>
          <a:p>
            <a:endParaRPr lang="en-US" sz="1600" b="1" dirty="0">
              <a:latin typeface="Verdana" charset="0"/>
              <a:ea typeface="Verdana" charset="0"/>
              <a:cs typeface="Verdana" charset="0"/>
            </a:endParaRPr>
          </a:p>
          <a:p>
            <a:r>
              <a:rPr lang="en-US" sz="1600" dirty="0"/>
              <a:t>This relationship is not part of a formal hierarchy. A patient can choose another doctor. </a:t>
            </a:r>
          </a:p>
          <a:p>
            <a:endParaRPr lang="en-US" sz="1600" dirty="0"/>
          </a:p>
          <a:p>
            <a:r>
              <a:rPr lang="en-US" sz="1600" dirty="0"/>
              <a:t>But a differential in power dynamics makes the individual at a higher risk of undue influence due to the subordinate status.</a:t>
            </a:r>
          </a:p>
        </p:txBody>
      </p:sp>
      <p:sp>
        <p:nvSpPr>
          <p:cNvPr id="16" name="Rounded Rectangle 15">
            <a:hlinkClick r:id="rId7" action="ppaction://hlinksldjump"/>
          </p:cNvPr>
          <p:cNvSpPr/>
          <p:nvPr/>
        </p:nvSpPr>
        <p:spPr>
          <a:xfrm>
            <a:off x="11676018" y="6841479"/>
            <a:ext cx="784225" cy="442913"/>
          </a:xfrm>
          <a:prstGeom prst="roundRect">
            <a:avLst/>
          </a:prstGeom>
          <a:solidFill>
            <a:schemeClr val="tx1">
              <a:lumMod val="40000"/>
              <a:lumOff val="60000"/>
            </a:schemeClr>
          </a:solidFill>
          <a:ln>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lumMod val="75000"/>
                  </a:schemeClr>
                </a:solidFill>
                <a:hlinkClick r:id="rId7" action="ppaction://hlinksldjump"/>
              </a:rPr>
              <a:t>Next</a:t>
            </a:r>
            <a:r>
              <a:rPr lang="en-US" sz="1200" dirty="0">
                <a:solidFill>
                  <a:schemeClr val="tx1">
                    <a:lumMod val="75000"/>
                  </a:schemeClr>
                </a:solidFill>
              </a:rPr>
              <a:t> &gt;</a:t>
            </a:r>
          </a:p>
        </p:txBody>
      </p:sp>
    </p:spTree>
    <p:extLst>
      <p:ext uri="{BB962C8B-B14F-4D97-AF65-F5344CB8AC3E}">
        <p14:creationId xmlns:p14="http://schemas.microsoft.com/office/powerpoint/2010/main" val="3156211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7010" y="32659"/>
            <a:ext cx="12713846" cy="1779413"/>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62" dirty="0">
              <a:solidFill>
                <a:srgbClr val="C23D3D"/>
              </a:solidFill>
            </a:endParaRPr>
          </a:p>
        </p:txBody>
      </p:sp>
      <p:sp>
        <p:nvSpPr>
          <p:cNvPr id="11" name="Title 3"/>
          <p:cNvSpPr txBox="1">
            <a:spLocks/>
          </p:cNvSpPr>
          <p:nvPr/>
        </p:nvSpPr>
        <p:spPr bwMode="auto">
          <a:xfrm>
            <a:off x="1543758" y="69369"/>
            <a:ext cx="11150625" cy="1369606"/>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rtl="0" eaLnBrk="1" fontAlgn="base" hangingPunct="1">
              <a:spcBef>
                <a:spcPct val="0"/>
              </a:spcBef>
              <a:spcAft>
                <a:spcPct val="0"/>
              </a:spcAft>
              <a:defRPr sz="2500" b="1" i="0" kern="1200">
                <a:solidFill>
                  <a:srgbClr val="0A2240"/>
                </a:solidFill>
                <a:latin typeface="Verdana" panose="020B0604030504040204" pitchFamily="34" charset="0"/>
                <a:ea typeface="Verdana" panose="020B0604030504040204" pitchFamily="34" charset="0"/>
                <a:cs typeface="Verdana" panose="020B0604030504040204" pitchFamily="34" charset="0"/>
              </a:defRPr>
            </a:lvl1pPr>
            <a:lvl2pPr algn="l" rtl="0" eaLnBrk="1" fontAlgn="base" hangingPunct="1">
              <a:spcBef>
                <a:spcPct val="0"/>
              </a:spcBef>
              <a:spcAft>
                <a:spcPct val="0"/>
              </a:spcAft>
              <a:defRPr sz="3600">
                <a:solidFill>
                  <a:srgbClr val="F30617"/>
                </a:solidFill>
                <a:latin typeface="Arial" pitchFamily="34" charset="0"/>
                <a:cs typeface="Arial" pitchFamily="34" charset="0"/>
              </a:defRPr>
            </a:lvl2pPr>
            <a:lvl3pPr algn="l" rtl="0" eaLnBrk="1" fontAlgn="base" hangingPunct="1">
              <a:spcBef>
                <a:spcPct val="0"/>
              </a:spcBef>
              <a:spcAft>
                <a:spcPct val="0"/>
              </a:spcAft>
              <a:defRPr sz="3600">
                <a:solidFill>
                  <a:srgbClr val="F30617"/>
                </a:solidFill>
                <a:latin typeface="Arial" pitchFamily="34" charset="0"/>
                <a:cs typeface="Arial" pitchFamily="34" charset="0"/>
              </a:defRPr>
            </a:lvl3pPr>
            <a:lvl4pPr algn="l" rtl="0" eaLnBrk="1" fontAlgn="base" hangingPunct="1">
              <a:spcBef>
                <a:spcPct val="0"/>
              </a:spcBef>
              <a:spcAft>
                <a:spcPct val="0"/>
              </a:spcAft>
              <a:defRPr sz="3600">
                <a:solidFill>
                  <a:srgbClr val="F30617"/>
                </a:solidFill>
                <a:latin typeface="Arial" pitchFamily="34" charset="0"/>
                <a:cs typeface="Arial" pitchFamily="34" charset="0"/>
              </a:defRPr>
            </a:lvl4pPr>
            <a:lvl5pPr algn="l" rtl="0" eaLnBrk="1" fontAlgn="base" hangingPunct="1">
              <a:spcBef>
                <a:spcPct val="0"/>
              </a:spcBef>
              <a:spcAft>
                <a:spcPct val="0"/>
              </a:spcAft>
              <a:defRPr sz="3600">
                <a:solidFill>
                  <a:srgbClr val="F30617"/>
                </a:solidFill>
                <a:latin typeface="Arial" pitchFamily="34" charset="0"/>
                <a:cs typeface="Arial" pitchFamily="34" charset="0"/>
              </a:defRPr>
            </a:lvl5pPr>
            <a:lvl6pPr marL="581833" algn="l" rtl="0" eaLnBrk="1" fontAlgn="base" hangingPunct="1">
              <a:spcBef>
                <a:spcPct val="0"/>
              </a:spcBef>
              <a:spcAft>
                <a:spcPct val="0"/>
              </a:spcAft>
              <a:defRPr sz="3600">
                <a:solidFill>
                  <a:srgbClr val="F30617"/>
                </a:solidFill>
                <a:latin typeface="Arial" pitchFamily="34" charset="0"/>
                <a:cs typeface="Arial" pitchFamily="34" charset="0"/>
              </a:defRPr>
            </a:lvl6pPr>
            <a:lvl7pPr marL="1163665" algn="l" rtl="0" eaLnBrk="1" fontAlgn="base" hangingPunct="1">
              <a:spcBef>
                <a:spcPct val="0"/>
              </a:spcBef>
              <a:spcAft>
                <a:spcPct val="0"/>
              </a:spcAft>
              <a:defRPr sz="3600">
                <a:solidFill>
                  <a:srgbClr val="F30617"/>
                </a:solidFill>
                <a:latin typeface="Arial" pitchFamily="34" charset="0"/>
                <a:cs typeface="Arial" pitchFamily="34" charset="0"/>
              </a:defRPr>
            </a:lvl7pPr>
            <a:lvl8pPr marL="1745498" algn="l" rtl="0" eaLnBrk="1" fontAlgn="base" hangingPunct="1">
              <a:spcBef>
                <a:spcPct val="0"/>
              </a:spcBef>
              <a:spcAft>
                <a:spcPct val="0"/>
              </a:spcAft>
              <a:defRPr sz="3600">
                <a:solidFill>
                  <a:srgbClr val="F30617"/>
                </a:solidFill>
                <a:latin typeface="Arial" pitchFamily="34" charset="0"/>
                <a:cs typeface="Arial" pitchFamily="34" charset="0"/>
              </a:defRPr>
            </a:lvl8pPr>
            <a:lvl9pPr marL="2327331" algn="l" rtl="0" eaLnBrk="1" fontAlgn="base" hangingPunct="1">
              <a:spcBef>
                <a:spcPct val="0"/>
              </a:spcBef>
              <a:spcAft>
                <a:spcPct val="0"/>
              </a:spcAft>
              <a:defRPr sz="3600">
                <a:solidFill>
                  <a:srgbClr val="F30617"/>
                </a:solidFill>
                <a:latin typeface="Arial" pitchFamily="34" charset="0"/>
                <a:cs typeface="Arial" pitchFamily="34" charset="0"/>
              </a:defRPr>
            </a:lvl9pPr>
          </a:lstStyle>
          <a:p>
            <a:pPr defTabSz="914400"/>
            <a:r>
              <a:rPr lang="en-US" dirty="0"/>
              <a:t>Undue Influence</a:t>
            </a:r>
          </a:p>
          <a:p>
            <a:pPr defTabSz="914400"/>
            <a:endParaRPr lang="en-US" sz="1400" dirty="0"/>
          </a:p>
          <a:p>
            <a:pPr defTabSz="914400"/>
            <a:r>
              <a:rPr lang="en-US" b="0" dirty="0"/>
              <a:t>Let’s look at some common relationships and choose which vulnerability that may be at play.</a:t>
            </a:r>
          </a:p>
        </p:txBody>
      </p:sp>
      <p:pic>
        <p:nvPicPr>
          <p:cNvPr id="13" name="Picture 12"/>
          <p:cNvPicPr>
            <a:picLocks noChangeAspect="1"/>
          </p:cNvPicPr>
          <p:nvPr/>
        </p:nvPicPr>
        <p:blipFill>
          <a:blip r:embed="rId3" cstate="print"/>
          <a:stretch>
            <a:fillRect/>
          </a:stretch>
        </p:blipFill>
        <p:spPr>
          <a:xfrm>
            <a:off x="17929" y="35258"/>
            <a:ext cx="1501562" cy="1820201"/>
          </a:xfrm>
          <a:prstGeom prst="rect">
            <a:avLst/>
          </a:prstGeom>
        </p:spPr>
      </p:pic>
      <p:sp>
        <p:nvSpPr>
          <p:cNvPr id="18" name="TextBox 17"/>
          <p:cNvSpPr txBox="1"/>
          <p:nvPr/>
        </p:nvSpPr>
        <p:spPr>
          <a:xfrm>
            <a:off x="9557358" y="6137753"/>
            <a:ext cx="2066591" cy="446276"/>
          </a:xfrm>
          <a:prstGeom prst="rect">
            <a:avLst/>
          </a:prstGeom>
          <a:noFill/>
        </p:spPr>
        <p:txBody>
          <a:bodyPr wrap="none" rtlCol="0">
            <a:spAutoFit/>
          </a:bodyPr>
          <a:lstStyle/>
          <a:p>
            <a:r>
              <a:rPr lang="en-US" dirty="0"/>
              <a:t>Doctor-Patient</a:t>
            </a:r>
          </a:p>
        </p:txBody>
      </p:sp>
      <p:grpSp>
        <p:nvGrpSpPr>
          <p:cNvPr id="2" name="Group 3"/>
          <p:cNvGrpSpPr/>
          <p:nvPr/>
        </p:nvGrpSpPr>
        <p:grpSpPr>
          <a:xfrm>
            <a:off x="4065570" y="1920334"/>
            <a:ext cx="4127639" cy="4781091"/>
            <a:chOff x="215380" y="2311879"/>
            <a:chExt cx="9929927" cy="4951005"/>
          </a:xfrm>
        </p:grpSpPr>
        <p:sp>
          <p:nvSpPr>
            <p:cNvPr id="21" name="Rectangle 20"/>
            <p:cNvSpPr/>
            <p:nvPr/>
          </p:nvSpPr>
          <p:spPr>
            <a:xfrm>
              <a:off x="215380" y="2329808"/>
              <a:ext cx="9929927" cy="795267"/>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rgbClr val="0A2240"/>
                </a:solidFill>
                <a:effectLst/>
                <a:latin typeface="Verdana" panose="020B0604030504040204" pitchFamily="34" charset="0"/>
                <a:ea typeface="Verdana" panose="020B0604030504040204" pitchFamily="34" charset="0"/>
                <a:cs typeface="Verdana" panose="020B0604030504040204" pitchFamily="34" charset="0"/>
              </a:endParaRPr>
            </a:p>
          </p:txBody>
        </p:sp>
        <p:sp>
          <p:nvSpPr>
            <p:cNvPr id="23" name="Rectangle 22"/>
            <p:cNvSpPr/>
            <p:nvPr/>
          </p:nvSpPr>
          <p:spPr>
            <a:xfrm>
              <a:off x="215380" y="2311879"/>
              <a:ext cx="9929927" cy="4951005"/>
            </a:xfrm>
            <a:prstGeom prst="rect">
              <a:avLst/>
            </a:prstGeom>
            <a:noFill/>
            <a:ln cmpd="sng">
              <a:solidFill>
                <a:srgbClr val="0A224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2"/>
                </a:solidFill>
              </a:endParaRPr>
            </a:p>
          </p:txBody>
        </p:sp>
      </p:grpSp>
      <p:grpSp>
        <p:nvGrpSpPr>
          <p:cNvPr id="3" name="Group 13"/>
          <p:cNvGrpSpPr/>
          <p:nvPr/>
        </p:nvGrpSpPr>
        <p:grpSpPr>
          <a:xfrm>
            <a:off x="8381853" y="1925771"/>
            <a:ext cx="4127639" cy="4775654"/>
            <a:chOff x="215380" y="2311879"/>
            <a:chExt cx="9929927" cy="4951005"/>
          </a:xfrm>
        </p:grpSpPr>
        <p:sp>
          <p:nvSpPr>
            <p:cNvPr id="25" name="Rectangle 24"/>
            <p:cNvSpPr/>
            <p:nvPr/>
          </p:nvSpPr>
          <p:spPr>
            <a:xfrm>
              <a:off x="215380" y="2329808"/>
              <a:ext cx="9929927" cy="799255"/>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rgbClr val="0A2240"/>
                </a:solidFill>
                <a:effectLst/>
                <a:latin typeface="Verdana" panose="020B0604030504040204" pitchFamily="34" charset="0"/>
                <a:ea typeface="Verdana" panose="020B0604030504040204" pitchFamily="34" charset="0"/>
                <a:cs typeface="Verdana" panose="020B0604030504040204" pitchFamily="34" charset="0"/>
              </a:endParaRPr>
            </a:p>
          </p:txBody>
        </p:sp>
        <p:sp>
          <p:nvSpPr>
            <p:cNvPr id="26" name="Rectangle 25"/>
            <p:cNvSpPr/>
            <p:nvPr/>
          </p:nvSpPr>
          <p:spPr>
            <a:xfrm>
              <a:off x="215380" y="2311879"/>
              <a:ext cx="9929927" cy="4951005"/>
            </a:xfrm>
            <a:prstGeom prst="rect">
              <a:avLst/>
            </a:prstGeom>
            <a:noFill/>
            <a:ln cmpd="sng">
              <a:solidFill>
                <a:srgbClr val="0A224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2"/>
                </a:solidFill>
              </a:endParaRPr>
            </a:p>
          </p:txBody>
        </p:sp>
      </p:grpSp>
      <p:sp>
        <p:nvSpPr>
          <p:cNvPr id="27" name="Title 3">
            <a:hlinkClick r:id="rId4" action="ppaction://hlinksldjump"/>
          </p:cNvPr>
          <p:cNvSpPr txBox="1">
            <a:spLocks/>
          </p:cNvSpPr>
          <p:nvPr/>
        </p:nvSpPr>
        <p:spPr bwMode="auto">
          <a:xfrm>
            <a:off x="4058433" y="1910469"/>
            <a:ext cx="4108537" cy="769441"/>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rtl="0" eaLnBrk="1" fontAlgn="base" hangingPunct="1">
              <a:spcBef>
                <a:spcPct val="0"/>
              </a:spcBef>
              <a:spcAft>
                <a:spcPct val="0"/>
              </a:spcAft>
              <a:defRPr sz="2500" b="1" i="0" kern="1200">
                <a:solidFill>
                  <a:srgbClr val="0A2240"/>
                </a:solidFill>
                <a:latin typeface="Verdana" panose="020B0604030504040204" pitchFamily="34" charset="0"/>
                <a:ea typeface="Verdana" panose="020B0604030504040204" pitchFamily="34" charset="0"/>
                <a:cs typeface="Verdana" panose="020B0604030504040204" pitchFamily="34" charset="0"/>
              </a:defRPr>
            </a:lvl1pPr>
            <a:lvl2pPr algn="l" rtl="0" eaLnBrk="1" fontAlgn="base" hangingPunct="1">
              <a:spcBef>
                <a:spcPct val="0"/>
              </a:spcBef>
              <a:spcAft>
                <a:spcPct val="0"/>
              </a:spcAft>
              <a:defRPr sz="3600">
                <a:solidFill>
                  <a:srgbClr val="F30617"/>
                </a:solidFill>
                <a:latin typeface="Arial" pitchFamily="34" charset="0"/>
                <a:cs typeface="Arial" pitchFamily="34" charset="0"/>
              </a:defRPr>
            </a:lvl2pPr>
            <a:lvl3pPr algn="l" rtl="0" eaLnBrk="1" fontAlgn="base" hangingPunct="1">
              <a:spcBef>
                <a:spcPct val="0"/>
              </a:spcBef>
              <a:spcAft>
                <a:spcPct val="0"/>
              </a:spcAft>
              <a:defRPr sz="3600">
                <a:solidFill>
                  <a:srgbClr val="F30617"/>
                </a:solidFill>
                <a:latin typeface="Arial" pitchFamily="34" charset="0"/>
                <a:cs typeface="Arial" pitchFamily="34" charset="0"/>
              </a:defRPr>
            </a:lvl3pPr>
            <a:lvl4pPr algn="l" rtl="0" eaLnBrk="1" fontAlgn="base" hangingPunct="1">
              <a:spcBef>
                <a:spcPct val="0"/>
              </a:spcBef>
              <a:spcAft>
                <a:spcPct val="0"/>
              </a:spcAft>
              <a:defRPr sz="3600">
                <a:solidFill>
                  <a:srgbClr val="F30617"/>
                </a:solidFill>
                <a:latin typeface="Arial" pitchFamily="34" charset="0"/>
                <a:cs typeface="Arial" pitchFamily="34" charset="0"/>
              </a:defRPr>
            </a:lvl4pPr>
            <a:lvl5pPr algn="l" rtl="0" eaLnBrk="1" fontAlgn="base" hangingPunct="1">
              <a:spcBef>
                <a:spcPct val="0"/>
              </a:spcBef>
              <a:spcAft>
                <a:spcPct val="0"/>
              </a:spcAft>
              <a:defRPr sz="3600">
                <a:solidFill>
                  <a:srgbClr val="F30617"/>
                </a:solidFill>
                <a:latin typeface="Arial" pitchFamily="34" charset="0"/>
                <a:cs typeface="Arial" pitchFamily="34" charset="0"/>
              </a:defRPr>
            </a:lvl5pPr>
            <a:lvl6pPr marL="581833" algn="l" rtl="0" eaLnBrk="1" fontAlgn="base" hangingPunct="1">
              <a:spcBef>
                <a:spcPct val="0"/>
              </a:spcBef>
              <a:spcAft>
                <a:spcPct val="0"/>
              </a:spcAft>
              <a:defRPr sz="3600">
                <a:solidFill>
                  <a:srgbClr val="F30617"/>
                </a:solidFill>
                <a:latin typeface="Arial" pitchFamily="34" charset="0"/>
                <a:cs typeface="Arial" pitchFamily="34" charset="0"/>
              </a:defRPr>
            </a:lvl6pPr>
            <a:lvl7pPr marL="1163665" algn="l" rtl="0" eaLnBrk="1" fontAlgn="base" hangingPunct="1">
              <a:spcBef>
                <a:spcPct val="0"/>
              </a:spcBef>
              <a:spcAft>
                <a:spcPct val="0"/>
              </a:spcAft>
              <a:defRPr sz="3600">
                <a:solidFill>
                  <a:srgbClr val="F30617"/>
                </a:solidFill>
                <a:latin typeface="Arial" pitchFamily="34" charset="0"/>
                <a:cs typeface="Arial" pitchFamily="34" charset="0"/>
              </a:defRPr>
            </a:lvl7pPr>
            <a:lvl8pPr marL="1745498" algn="l" rtl="0" eaLnBrk="1" fontAlgn="base" hangingPunct="1">
              <a:spcBef>
                <a:spcPct val="0"/>
              </a:spcBef>
              <a:spcAft>
                <a:spcPct val="0"/>
              </a:spcAft>
              <a:defRPr sz="3600">
                <a:solidFill>
                  <a:srgbClr val="F30617"/>
                </a:solidFill>
                <a:latin typeface="Arial" pitchFamily="34" charset="0"/>
                <a:cs typeface="Arial" pitchFamily="34" charset="0"/>
              </a:defRPr>
            </a:lvl8pPr>
            <a:lvl9pPr marL="2327331" algn="l" rtl="0" eaLnBrk="1" fontAlgn="base" hangingPunct="1">
              <a:spcBef>
                <a:spcPct val="0"/>
              </a:spcBef>
              <a:spcAft>
                <a:spcPct val="0"/>
              </a:spcAft>
              <a:defRPr sz="3600">
                <a:solidFill>
                  <a:srgbClr val="F30617"/>
                </a:solidFill>
                <a:latin typeface="Arial" pitchFamily="34" charset="0"/>
                <a:cs typeface="Arial" pitchFamily="34" charset="0"/>
              </a:defRPr>
            </a:lvl9pPr>
          </a:lstStyle>
          <a:p>
            <a:pPr algn="ctr" defTabSz="914400"/>
            <a:r>
              <a:rPr lang="en-US" dirty="0"/>
              <a:t>Institutional</a:t>
            </a:r>
          </a:p>
          <a:p>
            <a:pPr algn="ctr" defTabSz="914400"/>
            <a:r>
              <a:rPr lang="en-US" dirty="0"/>
              <a:t>Vulnerability</a:t>
            </a:r>
          </a:p>
        </p:txBody>
      </p:sp>
      <p:sp>
        <p:nvSpPr>
          <p:cNvPr id="28" name="Title 3">
            <a:hlinkClick r:id="rId5" action="ppaction://hlinksldjump"/>
          </p:cNvPr>
          <p:cNvSpPr txBox="1">
            <a:spLocks/>
          </p:cNvSpPr>
          <p:nvPr/>
        </p:nvSpPr>
        <p:spPr bwMode="auto">
          <a:xfrm>
            <a:off x="8392439" y="1912555"/>
            <a:ext cx="4121062" cy="769441"/>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rtl="0" eaLnBrk="1" fontAlgn="base" hangingPunct="1">
              <a:spcBef>
                <a:spcPct val="0"/>
              </a:spcBef>
              <a:spcAft>
                <a:spcPct val="0"/>
              </a:spcAft>
              <a:defRPr sz="2500" b="1" i="0" kern="1200">
                <a:solidFill>
                  <a:srgbClr val="0A2240"/>
                </a:solidFill>
                <a:latin typeface="Verdana" panose="020B0604030504040204" pitchFamily="34" charset="0"/>
                <a:ea typeface="Verdana" panose="020B0604030504040204" pitchFamily="34" charset="0"/>
                <a:cs typeface="Verdana" panose="020B0604030504040204" pitchFamily="34" charset="0"/>
              </a:defRPr>
            </a:lvl1pPr>
            <a:lvl2pPr algn="l" rtl="0" eaLnBrk="1" fontAlgn="base" hangingPunct="1">
              <a:spcBef>
                <a:spcPct val="0"/>
              </a:spcBef>
              <a:spcAft>
                <a:spcPct val="0"/>
              </a:spcAft>
              <a:defRPr sz="3600">
                <a:solidFill>
                  <a:srgbClr val="F30617"/>
                </a:solidFill>
                <a:latin typeface="Arial" pitchFamily="34" charset="0"/>
                <a:cs typeface="Arial" pitchFamily="34" charset="0"/>
              </a:defRPr>
            </a:lvl2pPr>
            <a:lvl3pPr algn="l" rtl="0" eaLnBrk="1" fontAlgn="base" hangingPunct="1">
              <a:spcBef>
                <a:spcPct val="0"/>
              </a:spcBef>
              <a:spcAft>
                <a:spcPct val="0"/>
              </a:spcAft>
              <a:defRPr sz="3600">
                <a:solidFill>
                  <a:srgbClr val="F30617"/>
                </a:solidFill>
                <a:latin typeface="Arial" pitchFamily="34" charset="0"/>
                <a:cs typeface="Arial" pitchFamily="34" charset="0"/>
              </a:defRPr>
            </a:lvl3pPr>
            <a:lvl4pPr algn="l" rtl="0" eaLnBrk="1" fontAlgn="base" hangingPunct="1">
              <a:spcBef>
                <a:spcPct val="0"/>
              </a:spcBef>
              <a:spcAft>
                <a:spcPct val="0"/>
              </a:spcAft>
              <a:defRPr sz="3600">
                <a:solidFill>
                  <a:srgbClr val="F30617"/>
                </a:solidFill>
                <a:latin typeface="Arial" pitchFamily="34" charset="0"/>
                <a:cs typeface="Arial" pitchFamily="34" charset="0"/>
              </a:defRPr>
            </a:lvl4pPr>
            <a:lvl5pPr algn="l" rtl="0" eaLnBrk="1" fontAlgn="base" hangingPunct="1">
              <a:spcBef>
                <a:spcPct val="0"/>
              </a:spcBef>
              <a:spcAft>
                <a:spcPct val="0"/>
              </a:spcAft>
              <a:defRPr sz="3600">
                <a:solidFill>
                  <a:srgbClr val="F30617"/>
                </a:solidFill>
                <a:latin typeface="Arial" pitchFamily="34" charset="0"/>
                <a:cs typeface="Arial" pitchFamily="34" charset="0"/>
              </a:defRPr>
            </a:lvl5pPr>
            <a:lvl6pPr marL="581833" algn="l" rtl="0" eaLnBrk="1" fontAlgn="base" hangingPunct="1">
              <a:spcBef>
                <a:spcPct val="0"/>
              </a:spcBef>
              <a:spcAft>
                <a:spcPct val="0"/>
              </a:spcAft>
              <a:defRPr sz="3600">
                <a:solidFill>
                  <a:srgbClr val="F30617"/>
                </a:solidFill>
                <a:latin typeface="Arial" pitchFamily="34" charset="0"/>
                <a:cs typeface="Arial" pitchFamily="34" charset="0"/>
              </a:defRPr>
            </a:lvl6pPr>
            <a:lvl7pPr marL="1163665" algn="l" rtl="0" eaLnBrk="1" fontAlgn="base" hangingPunct="1">
              <a:spcBef>
                <a:spcPct val="0"/>
              </a:spcBef>
              <a:spcAft>
                <a:spcPct val="0"/>
              </a:spcAft>
              <a:defRPr sz="3600">
                <a:solidFill>
                  <a:srgbClr val="F30617"/>
                </a:solidFill>
                <a:latin typeface="Arial" pitchFamily="34" charset="0"/>
                <a:cs typeface="Arial" pitchFamily="34" charset="0"/>
              </a:defRPr>
            </a:lvl7pPr>
            <a:lvl8pPr marL="1745498" algn="l" rtl="0" eaLnBrk="1" fontAlgn="base" hangingPunct="1">
              <a:spcBef>
                <a:spcPct val="0"/>
              </a:spcBef>
              <a:spcAft>
                <a:spcPct val="0"/>
              </a:spcAft>
              <a:defRPr sz="3600">
                <a:solidFill>
                  <a:srgbClr val="F30617"/>
                </a:solidFill>
                <a:latin typeface="Arial" pitchFamily="34" charset="0"/>
                <a:cs typeface="Arial" pitchFamily="34" charset="0"/>
              </a:defRPr>
            </a:lvl8pPr>
            <a:lvl9pPr marL="2327331" algn="l" rtl="0" eaLnBrk="1" fontAlgn="base" hangingPunct="1">
              <a:spcBef>
                <a:spcPct val="0"/>
              </a:spcBef>
              <a:spcAft>
                <a:spcPct val="0"/>
              </a:spcAft>
              <a:defRPr sz="3600">
                <a:solidFill>
                  <a:srgbClr val="F30617"/>
                </a:solidFill>
                <a:latin typeface="Arial" pitchFamily="34" charset="0"/>
                <a:cs typeface="Arial" pitchFamily="34" charset="0"/>
              </a:defRPr>
            </a:lvl9pPr>
          </a:lstStyle>
          <a:p>
            <a:pPr algn="ctr" defTabSz="914400"/>
            <a:r>
              <a:rPr lang="en-US" dirty="0"/>
              <a:t>Deferential</a:t>
            </a:r>
          </a:p>
          <a:p>
            <a:pPr algn="ctr" defTabSz="914400"/>
            <a:r>
              <a:rPr lang="en-US" dirty="0"/>
              <a:t>Vulnerability</a:t>
            </a:r>
          </a:p>
        </p:txBody>
      </p:sp>
      <p:pic>
        <p:nvPicPr>
          <p:cNvPr id="115715" name="Picture 3" descr="C:\Users\RAB152\AppData\Local\Microsoft\Windows\Temporary Internet Files\Content.IE5\RDKVCOYT\86546534.jpg"/>
          <p:cNvPicPr>
            <a:picLocks noChangeAspect="1" noChangeArrowheads="1"/>
          </p:cNvPicPr>
          <p:nvPr/>
        </p:nvPicPr>
        <p:blipFill>
          <a:blip r:embed="rId6" cstate="print"/>
          <a:srcRect/>
          <a:stretch>
            <a:fillRect/>
          </a:stretch>
        </p:blipFill>
        <p:spPr bwMode="auto">
          <a:xfrm>
            <a:off x="9402389" y="2880987"/>
            <a:ext cx="2509864" cy="3235650"/>
          </a:xfrm>
          <a:prstGeom prst="rect">
            <a:avLst/>
          </a:prstGeom>
          <a:noFill/>
        </p:spPr>
      </p:pic>
      <p:sp>
        <p:nvSpPr>
          <p:cNvPr id="16" name="Rectangle 15"/>
          <p:cNvSpPr/>
          <p:nvPr/>
        </p:nvSpPr>
        <p:spPr>
          <a:xfrm>
            <a:off x="75156" y="2793303"/>
            <a:ext cx="3883069" cy="2918565"/>
          </a:xfrm>
          <a:prstGeom prst="rect">
            <a:avLst/>
          </a:prstGeom>
          <a:solidFill>
            <a:srgbClr val="F0F0F0"/>
          </a:solidFill>
          <a:ln w="57150">
            <a:solidFill>
              <a:srgbClr val="FF0000"/>
            </a:solidFill>
          </a:ln>
        </p:spPr>
        <p:txBody>
          <a:bodyPr wrap="square" lIns="182880" tIns="91440" rIns="182880" bIns="91440" rtlCol="0">
            <a:noAutofit/>
          </a:bodyPr>
          <a:lstStyle/>
          <a:p>
            <a:r>
              <a:rPr lang="en-US" sz="1400" b="1" dirty="0">
                <a:solidFill>
                  <a:srgbClr val="0A2240"/>
                </a:solidFill>
                <a:latin typeface="Verdana" panose="020B0604030504040204" pitchFamily="34" charset="0"/>
                <a:ea typeface="Verdana" panose="020B0604030504040204" pitchFamily="34" charset="0"/>
                <a:cs typeface="Verdana" panose="020B0604030504040204" pitchFamily="34" charset="0"/>
              </a:rPr>
              <a:t>Nope.</a:t>
            </a:r>
          </a:p>
          <a:p>
            <a:endParaRPr lang="en-US" sz="1400" b="1" dirty="0">
              <a:solidFill>
                <a:srgbClr val="0A2240"/>
              </a:solidFill>
              <a:latin typeface="Verdana" panose="020B0604030504040204" pitchFamily="34" charset="0"/>
              <a:ea typeface="Verdana" panose="020B0604030504040204" pitchFamily="34" charset="0"/>
              <a:cs typeface="Verdana" panose="020B0604030504040204" pitchFamily="34" charset="0"/>
            </a:endParaRPr>
          </a:p>
          <a:p>
            <a:r>
              <a:rPr lang="en-US" sz="1600" dirty="0"/>
              <a:t>This relationship is not part of a formal hierarchy. A patient can choose another doctor. </a:t>
            </a:r>
          </a:p>
          <a:p>
            <a:endParaRPr lang="en-US" sz="1600" dirty="0"/>
          </a:p>
          <a:p>
            <a:r>
              <a:rPr lang="en-US" sz="1600" dirty="0"/>
              <a:t>But a differential in power dynamics makes the individual at a higher risk of undue influence due to the subordinate status.</a:t>
            </a:r>
          </a:p>
        </p:txBody>
      </p:sp>
      <p:sp>
        <p:nvSpPr>
          <p:cNvPr id="17" name="Rounded Rectangle 16">
            <a:hlinkClick r:id="rId7" action="ppaction://hlinksldjump"/>
          </p:cNvPr>
          <p:cNvSpPr/>
          <p:nvPr/>
        </p:nvSpPr>
        <p:spPr>
          <a:xfrm>
            <a:off x="11676018" y="6841479"/>
            <a:ext cx="784225" cy="442913"/>
          </a:xfrm>
          <a:prstGeom prst="roundRect">
            <a:avLst/>
          </a:prstGeom>
          <a:solidFill>
            <a:schemeClr val="tx1">
              <a:lumMod val="40000"/>
              <a:lumOff val="60000"/>
            </a:schemeClr>
          </a:solidFill>
          <a:ln>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lumMod val="75000"/>
                  </a:schemeClr>
                </a:solidFill>
              </a:rPr>
              <a:t>Next &gt;</a:t>
            </a:r>
          </a:p>
        </p:txBody>
      </p:sp>
    </p:spTree>
    <p:extLst>
      <p:ext uri="{BB962C8B-B14F-4D97-AF65-F5344CB8AC3E}">
        <p14:creationId xmlns:p14="http://schemas.microsoft.com/office/powerpoint/2010/main" val="3156211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General Strategies for Recruitment</a:t>
            </a:r>
          </a:p>
        </p:txBody>
      </p:sp>
      <p:grpSp>
        <p:nvGrpSpPr>
          <p:cNvPr id="7" name="Group 6"/>
          <p:cNvGrpSpPr/>
          <p:nvPr/>
        </p:nvGrpSpPr>
        <p:grpSpPr>
          <a:xfrm>
            <a:off x="335995" y="1569789"/>
            <a:ext cx="12392580" cy="985335"/>
            <a:chOff x="335995" y="1569789"/>
            <a:chExt cx="12392580" cy="985335"/>
          </a:xfrm>
        </p:grpSpPr>
        <p:sp>
          <p:nvSpPr>
            <p:cNvPr id="4" name="TextBox 3"/>
            <p:cNvSpPr txBox="1"/>
            <p:nvPr/>
          </p:nvSpPr>
          <p:spPr>
            <a:xfrm>
              <a:off x="1483674" y="1717848"/>
              <a:ext cx="11244901" cy="707886"/>
            </a:xfrm>
            <a:prstGeom prst="rect">
              <a:avLst/>
            </a:prstGeom>
            <a:noFill/>
          </p:spPr>
          <p:txBody>
            <a:bodyPr wrap="square" rtlCol="0">
              <a:spAutoFit/>
            </a:bodyPr>
            <a:lstStyle/>
            <a:p>
              <a:r>
                <a:rPr lang="en-US" sz="2000" dirty="0"/>
                <a:t>Persons with institutional or deferential vulnerability </a:t>
              </a:r>
              <a:r>
                <a:rPr lang="en-US" sz="2000" b="1" dirty="0"/>
                <a:t>should not be used </a:t>
              </a:r>
              <a:r>
                <a:rPr lang="en-US" sz="2000" dirty="0"/>
                <a:t>as the subject pool simply </a:t>
              </a:r>
              <a:r>
                <a:rPr lang="en-US" sz="2000" b="1" dirty="0"/>
                <a:t>because they are a convenient and assessable </a:t>
              </a:r>
              <a:r>
                <a:rPr lang="en-US" sz="2000" dirty="0"/>
                <a:t>to the study team</a:t>
              </a:r>
              <a:endParaRPr lang="en-US" sz="2000" b="1" dirty="0">
                <a:latin typeface="Verdana" charset="0"/>
                <a:ea typeface="Verdana" charset="0"/>
                <a:cs typeface="Verdana" charset="0"/>
              </a:endParaRPr>
            </a:p>
          </p:txBody>
        </p:sp>
        <p:sp>
          <p:nvSpPr>
            <p:cNvPr id="5" name="Oval 4"/>
            <p:cNvSpPr/>
            <p:nvPr/>
          </p:nvSpPr>
          <p:spPr>
            <a:xfrm>
              <a:off x="335995" y="1569789"/>
              <a:ext cx="1003287" cy="985335"/>
            </a:xfrm>
            <a:prstGeom prst="ellipse">
              <a:avLst/>
            </a:prstGeom>
            <a:solidFill>
              <a:srgbClr val="0A2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dirty="0">
                  <a:solidFill>
                    <a:schemeClr val="bg2"/>
                  </a:solidFill>
                </a:rPr>
                <a:t>1</a:t>
              </a:r>
            </a:p>
          </p:txBody>
        </p:sp>
        <p:sp>
          <p:nvSpPr>
            <p:cNvPr id="6" name="Rectangle 5"/>
            <p:cNvSpPr/>
            <p:nvPr/>
          </p:nvSpPr>
          <p:spPr>
            <a:xfrm>
              <a:off x="1434408" y="1671025"/>
              <a:ext cx="11253161" cy="791447"/>
            </a:xfrm>
            <a:prstGeom prst="rect">
              <a:avLst/>
            </a:prstGeom>
            <a:noFill/>
            <a:ln cmpd="sng">
              <a:solidFill>
                <a:srgbClr val="0A224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2"/>
                </a:solidFill>
              </a:endParaRPr>
            </a:p>
          </p:txBody>
        </p:sp>
      </p:grpSp>
      <p:grpSp>
        <p:nvGrpSpPr>
          <p:cNvPr id="8" name="Group 7"/>
          <p:cNvGrpSpPr/>
          <p:nvPr/>
        </p:nvGrpSpPr>
        <p:grpSpPr>
          <a:xfrm>
            <a:off x="335995" y="2724271"/>
            <a:ext cx="12392580" cy="985335"/>
            <a:chOff x="335995" y="1569789"/>
            <a:chExt cx="12392580" cy="985335"/>
          </a:xfrm>
        </p:grpSpPr>
        <p:sp>
          <p:nvSpPr>
            <p:cNvPr id="9" name="TextBox 8"/>
            <p:cNvSpPr txBox="1"/>
            <p:nvPr/>
          </p:nvSpPr>
          <p:spPr>
            <a:xfrm>
              <a:off x="1483674" y="1714531"/>
              <a:ext cx="11244901" cy="707886"/>
            </a:xfrm>
            <a:prstGeom prst="rect">
              <a:avLst/>
            </a:prstGeom>
            <a:noFill/>
          </p:spPr>
          <p:txBody>
            <a:bodyPr wrap="square" rtlCol="0">
              <a:spAutoFit/>
            </a:bodyPr>
            <a:lstStyle/>
            <a:p>
              <a:r>
                <a:rPr lang="en-US" sz="2000" dirty="0"/>
                <a:t>Design recruitment strategies so </a:t>
              </a:r>
              <a:r>
                <a:rPr lang="en-US" sz="2000" b="1" dirty="0"/>
                <a:t>subject who are interested may approach the research team </a:t>
              </a:r>
              <a:r>
                <a:rPr lang="en-US" sz="2000" dirty="0"/>
                <a:t>and initiate enrollment on their behalf.</a:t>
              </a:r>
              <a:endParaRPr lang="en-US" sz="2000" b="1" dirty="0">
                <a:latin typeface="Verdana" charset="0"/>
                <a:ea typeface="Verdana" charset="0"/>
                <a:cs typeface="Verdana" charset="0"/>
              </a:endParaRPr>
            </a:p>
          </p:txBody>
        </p:sp>
        <p:sp>
          <p:nvSpPr>
            <p:cNvPr id="10" name="Oval 9"/>
            <p:cNvSpPr/>
            <p:nvPr/>
          </p:nvSpPr>
          <p:spPr>
            <a:xfrm>
              <a:off x="335995" y="1569789"/>
              <a:ext cx="1003287" cy="985335"/>
            </a:xfrm>
            <a:prstGeom prst="ellipse">
              <a:avLst/>
            </a:prstGeom>
            <a:solidFill>
              <a:srgbClr val="0A2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dirty="0">
                  <a:solidFill>
                    <a:schemeClr val="bg2"/>
                  </a:solidFill>
                </a:rPr>
                <a:t>2</a:t>
              </a:r>
            </a:p>
          </p:txBody>
        </p:sp>
        <p:sp>
          <p:nvSpPr>
            <p:cNvPr id="11" name="Rectangle 10"/>
            <p:cNvSpPr/>
            <p:nvPr/>
          </p:nvSpPr>
          <p:spPr>
            <a:xfrm>
              <a:off x="1434408" y="1671025"/>
              <a:ext cx="11253161" cy="791447"/>
            </a:xfrm>
            <a:prstGeom prst="rect">
              <a:avLst/>
            </a:prstGeom>
            <a:noFill/>
            <a:ln cmpd="sng">
              <a:solidFill>
                <a:srgbClr val="0A224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2"/>
                </a:solidFill>
              </a:endParaRPr>
            </a:p>
          </p:txBody>
        </p:sp>
      </p:grpSp>
      <p:grpSp>
        <p:nvGrpSpPr>
          <p:cNvPr id="12" name="Group 11"/>
          <p:cNvGrpSpPr/>
          <p:nvPr/>
        </p:nvGrpSpPr>
        <p:grpSpPr>
          <a:xfrm>
            <a:off x="335995" y="3891279"/>
            <a:ext cx="12392579" cy="985335"/>
            <a:chOff x="335995" y="1569789"/>
            <a:chExt cx="12392579" cy="985335"/>
          </a:xfrm>
        </p:grpSpPr>
        <p:sp>
          <p:nvSpPr>
            <p:cNvPr id="13" name="TextBox 12"/>
            <p:cNvSpPr txBox="1"/>
            <p:nvPr/>
          </p:nvSpPr>
          <p:spPr>
            <a:xfrm>
              <a:off x="1483673" y="1790076"/>
              <a:ext cx="11244901" cy="400110"/>
            </a:xfrm>
            <a:prstGeom prst="rect">
              <a:avLst/>
            </a:prstGeom>
            <a:noFill/>
          </p:spPr>
          <p:txBody>
            <a:bodyPr wrap="square" rtlCol="0">
              <a:spAutoFit/>
            </a:bodyPr>
            <a:lstStyle/>
            <a:p>
              <a:r>
                <a:rPr lang="en-US" sz="2000" b="1" dirty="0"/>
                <a:t>Initiate contact </a:t>
              </a:r>
              <a:r>
                <a:rPr lang="en-US" sz="2000" dirty="0"/>
                <a:t>with the research team </a:t>
              </a:r>
              <a:r>
                <a:rPr lang="en-US" sz="2000" b="1" dirty="0"/>
                <a:t>outside the environment </a:t>
              </a:r>
              <a:r>
                <a:rPr lang="en-US" sz="2000" dirty="0"/>
                <a:t>where subordination occurs.</a:t>
              </a:r>
              <a:endParaRPr lang="en-US" sz="2000" b="1" dirty="0">
                <a:latin typeface="Verdana" charset="0"/>
                <a:ea typeface="Verdana" charset="0"/>
                <a:cs typeface="Verdana" charset="0"/>
              </a:endParaRPr>
            </a:p>
          </p:txBody>
        </p:sp>
        <p:sp>
          <p:nvSpPr>
            <p:cNvPr id="14" name="Oval 13"/>
            <p:cNvSpPr/>
            <p:nvPr/>
          </p:nvSpPr>
          <p:spPr>
            <a:xfrm>
              <a:off x="335995" y="1569789"/>
              <a:ext cx="1003287" cy="985335"/>
            </a:xfrm>
            <a:prstGeom prst="ellipse">
              <a:avLst/>
            </a:prstGeom>
            <a:solidFill>
              <a:srgbClr val="0A2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dirty="0">
                  <a:solidFill>
                    <a:schemeClr val="bg2"/>
                  </a:solidFill>
                </a:rPr>
                <a:t>3</a:t>
              </a:r>
            </a:p>
          </p:txBody>
        </p:sp>
        <p:sp>
          <p:nvSpPr>
            <p:cNvPr id="15" name="Rectangle 14"/>
            <p:cNvSpPr/>
            <p:nvPr/>
          </p:nvSpPr>
          <p:spPr>
            <a:xfrm>
              <a:off x="1434408" y="1671025"/>
              <a:ext cx="11253161" cy="791447"/>
            </a:xfrm>
            <a:prstGeom prst="rect">
              <a:avLst/>
            </a:prstGeom>
            <a:noFill/>
            <a:ln cmpd="sng">
              <a:solidFill>
                <a:srgbClr val="0A224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2"/>
                </a:solidFill>
              </a:endParaRPr>
            </a:p>
          </p:txBody>
        </p:sp>
      </p:grpSp>
      <p:grpSp>
        <p:nvGrpSpPr>
          <p:cNvPr id="16" name="Group 15"/>
          <p:cNvGrpSpPr/>
          <p:nvPr/>
        </p:nvGrpSpPr>
        <p:grpSpPr>
          <a:xfrm>
            <a:off x="335995" y="5008185"/>
            <a:ext cx="12392580" cy="985335"/>
            <a:chOff x="335995" y="1569789"/>
            <a:chExt cx="12392580" cy="985335"/>
          </a:xfrm>
        </p:grpSpPr>
        <p:sp>
          <p:nvSpPr>
            <p:cNvPr id="17" name="TextBox 16"/>
            <p:cNvSpPr txBox="1"/>
            <p:nvPr/>
          </p:nvSpPr>
          <p:spPr>
            <a:xfrm>
              <a:off x="1483674" y="1708513"/>
              <a:ext cx="11244901" cy="707886"/>
            </a:xfrm>
            <a:prstGeom prst="rect">
              <a:avLst/>
            </a:prstGeom>
            <a:noFill/>
          </p:spPr>
          <p:txBody>
            <a:bodyPr wrap="square" rtlCol="0">
              <a:spAutoFit/>
            </a:bodyPr>
            <a:lstStyle/>
            <a:p>
              <a:r>
                <a:rPr lang="en-US" sz="2000" dirty="0"/>
                <a:t>Conduct the enrollment and consent process by </a:t>
              </a:r>
              <a:r>
                <a:rPr lang="en-US" sz="2000" b="1" dirty="0"/>
                <a:t>someone on the research team who is at “arm’s length”</a:t>
              </a:r>
              <a:r>
                <a:rPr lang="en-US" sz="2000" dirty="0"/>
                <a:t> to the potential subject.</a:t>
              </a:r>
              <a:endParaRPr lang="en-US" sz="2000" b="1" dirty="0">
                <a:latin typeface="Verdana" charset="0"/>
                <a:ea typeface="Verdana" charset="0"/>
                <a:cs typeface="Verdana" charset="0"/>
              </a:endParaRPr>
            </a:p>
          </p:txBody>
        </p:sp>
        <p:sp>
          <p:nvSpPr>
            <p:cNvPr id="18" name="Oval 17"/>
            <p:cNvSpPr/>
            <p:nvPr/>
          </p:nvSpPr>
          <p:spPr>
            <a:xfrm>
              <a:off x="335995" y="1569789"/>
              <a:ext cx="1003287" cy="985335"/>
            </a:xfrm>
            <a:prstGeom prst="ellipse">
              <a:avLst/>
            </a:prstGeom>
            <a:solidFill>
              <a:srgbClr val="0A2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dirty="0">
                  <a:solidFill>
                    <a:schemeClr val="bg2"/>
                  </a:solidFill>
                </a:rPr>
                <a:t>4</a:t>
              </a:r>
            </a:p>
          </p:txBody>
        </p:sp>
        <p:sp>
          <p:nvSpPr>
            <p:cNvPr id="19" name="Rectangle 18"/>
            <p:cNvSpPr/>
            <p:nvPr/>
          </p:nvSpPr>
          <p:spPr>
            <a:xfrm>
              <a:off x="1434408" y="1671025"/>
              <a:ext cx="11253161" cy="791447"/>
            </a:xfrm>
            <a:prstGeom prst="rect">
              <a:avLst/>
            </a:prstGeom>
            <a:noFill/>
            <a:ln cmpd="sng">
              <a:solidFill>
                <a:srgbClr val="0A224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2"/>
                </a:solidFill>
              </a:endParaRPr>
            </a:p>
          </p:txBody>
        </p:sp>
      </p:grpSp>
      <p:grpSp>
        <p:nvGrpSpPr>
          <p:cNvPr id="20" name="Group 19"/>
          <p:cNvGrpSpPr/>
          <p:nvPr/>
        </p:nvGrpSpPr>
        <p:grpSpPr>
          <a:xfrm>
            <a:off x="335995" y="6173104"/>
            <a:ext cx="12351574" cy="985335"/>
            <a:chOff x="335995" y="1569789"/>
            <a:chExt cx="12351574" cy="985335"/>
          </a:xfrm>
        </p:grpSpPr>
        <p:sp>
          <p:nvSpPr>
            <p:cNvPr id="21" name="TextBox 20"/>
            <p:cNvSpPr txBox="1"/>
            <p:nvPr/>
          </p:nvSpPr>
          <p:spPr>
            <a:xfrm>
              <a:off x="1442668" y="1729669"/>
              <a:ext cx="11244901" cy="707886"/>
            </a:xfrm>
            <a:prstGeom prst="rect">
              <a:avLst/>
            </a:prstGeom>
            <a:noFill/>
          </p:spPr>
          <p:txBody>
            <a:bodyPr wrap="square" rtlCol="0">
              <a:spAutoFit/>
            </a:bodyPr>
            <a:lstStyle/>
            <a:p>
              <a:r>
                <a:rPr lang="en-US" sz="2000" b="1" dirty="0"/>
                <a:t>Voluntary participation should be emphasized </a:t>
              </a:r>
              <a:r>
                <a:rPr lang="en-US" sz="2000" dirty="0"/>
                <a:t>as all points of the recruitment and informed consent process.</a:t>
              </a:r>
              <a:endParaRPr lang="en-US" sz="2000" b="1" dirty="0">
                <a:latin typeface="Verdana" charset="0"/>
                <a:ea typeface="Verdana" charset="0"/>
                <a:cs typeface="Verdana" charset="0"/>
              </a:endParaRPr>
            </a:p>
          </p:txBody>
        </p:sp>
        <p:sp>
          <p:nvSpPr>
            <p:cNvPr id="22" name="Oval 21"/>
            <p:cNvSpPr/>
            <p:nvPr/>
          </p:nvSpPr>
          <p:spPr>
            <a:xfrm>
              <a:off x="335995" y="1569789"/>
              <a:ext cx="1003287" cy="985335"/>
            </a:xfrm>
            <a:prstGeom prst="ellipse">
              <a:avLst/>
            </a:prstGeom>
            <a:solidFill>
              <a:srgbClr val="0A2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dirty="0">
                  <a:solidFill>
                    <a:schemeClr val="bg2"/>
                  </a:solidFill>
                </a:rPr>
                <a:t>5</a:t>
              </a:r>
            </a:p>
          </p:txBody>
        </p:sp>
        <p:sp>
          <p:nvSpPr>
            <p:cNvPr id="23" name="Rectangle 22"/>
            <p:cNvSpPr/>
            <p:nvPr/>
          </p:nvSpPr>
          <p:spPr>
            <a:xfrm>
              <a:off x="1434408" y="1671025"/>
              <a:ext cx="11253161" cy="791447"/>
            </a:xfrm>
            <a:prstGeom prst="rect">
              <a:avLst/>
            </a:prstGeom>
            <a:noFill/>
            <a:ln cmpd="sng">
              <a:solidFill>
                <a:srgbClr val="0A224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2"/>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ppt_x"/>
                                          </p:val>
                                        </p:tav>
                                        <p:tav tm="100000">
                                          <p:val>
                                            <p:strVal val="#ppt_x"/>
                                          </p:val>
                                        </p:tav>
                                      </p:tavLst>
                                    </p:anim>
                                    <p:anim calcmode="lin" valueType="num">
                                      <p:cBhvr additive="base">
                                        <p:cTn id="2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ppt_x"/>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Informed Consent Process</a:t>
            </a:r>
          </a:p>
        </p:txBody>
      </p:sp>
      <p:sp>
        <p:nvSpPr>
          <p:cNvPr id="3" name="Rectangle 2"/>
          <p:cNvSpPr/>
          <p:nvPr/>
        </p:nvSpPr>
        <p:spPr>
          <a:xfrm>
            <a:off x="414686" y="835860"/>
            <a:ext cx="11685456" cy="446276"/>
          </a:xfrm>
          <a:prstGeom prst="rect">
            <a:avLst/>
          </a:prstGeom>
        </p:spPr>
        <p:txBody>
          <a:bodyPr wrap="square">
            <a:spAutoFit/>
          </a:bodyPr>
          <a:lstStyle/>
          <a:p>
            <a:r>
              <a:rPr lang="en-US" dirty="0"/>
              <a:t>Investigator will obtain the </a:t>
            </a:r>
            <a:r>
              <a:rPr lang="en-US" dirty="0">
                <a:solidFill>
                  <a:srgbClr val="0A2240"/>
                </a:solidFill>
              </a:rPr>
              <a:t>legally effective informed consent </a:t>
            </a:r>
            <a:r>
              <a:rPr lang="en-US" dirty="0"/>
              <a:t>of the subject or LAR.</a:t>
            </a:r>
          </a:p>
        </p:txBody>
      </p:sp>
      <p:grpSp>
        <p:nvGrpSpPr>
          <p:cNvPr id="12" name="Group 11"/>
          <p:cNvGrpSpPr/>
          <p:nvPr/>
        </p:nvGrpSpPr>
        <p:grpSpPr>
          <a:xfrm>
            <a:off x="335995" y="3891279"/>
            <a:ext cx="12392580" cy="985335"/>
            <a:chOff x="335995" y="1569789"/>
            <a:chExt cx="12392580" cy="985335"/>
          </a:xfrm>
        </p:grpSpPr>
        <p:sp>
          <p:nvSpPr>
            <p:cNvPr id="13" name="TextBox 12"/>
            <p:cNvSpPr txBox="1"/>
            <p:nvPr/>
          </p:nvSpPr>
          <p:spPr>
            <a:xfrm>
              <a:off x="1483674" y="1862401"/>
              <a:ext cx="11244901" cy="400110"/>
            </a:xfrm>
            <a:prstGeom prst="rect">
              <a:avLst/>
            </a:prstGeom>
            <a:noFill/>
          </p:spPr>
          <p:txBody>
            <a:bodyPr wrap="square" rtlCol="0">
              <a:spAutoFit/>
            </a:bodyPr>
            <a:lstStyle/>
            <a:p>
              <a:r>
                <a:rPr lang="en-US" sz="2000" dirty="0"/>
                <a:t>Information is in a </a:t>
              </a:r>
              <a:r>
                <a:rPr lang="en-US" sz="2000" b="1" dirty="0"/>
                <a:t>language understandable</a:t>
              </a:r>
              <a:r>
                <a:rPr lang="en-US" sz="2000" dirty="0"/>
                <a:t> to subject/LAR.</a:t>
              </a:r>
              <a:endParaRPr lang="en-US" sz="2000" b="1" dirty="0">
                <a:latin typeface="Verdana" charset="0"/>
                <a:ea typeface="Verdana" charset="0"/>
                <a:cs typeface="Verdana" charset="0"/>
              </a:endParaRPr>
            </a:p>
          </p:txBody>
        </p:sp>
        <p:sp>
          <p:nvSpPr>
            <p:cNvPr id="14" name="Oval 13"/>
            <p:cNvSpPr/>
            <p:nvPr/>
          </p:nvSpPr>
          <p:spPr>
            <a:xfrm>
              <a:off x="335995" y="1569789"/>
              <a:ext cx="1003287" cy="985335"/>
            </a:xfrm>
            <a:prstGeom prst="ellipse">
              <a:avLst/>
            </a:prstGeom>
            <a:solidFill>
              <a:srgbClr val="0A2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dirty="0">
                  <a:solidFill>
                    <a:schemeClr val="bg2"/>
                  </a:solidFill>
                </a:rPr>
                <a:t>3</a:t>
              </a:r>
            </a:p>
          </p:txBody>
        </p:sp>
        <p:sp>
          <p:nvSpPr>
            <p:cNvPr id="15" name="Rectangle 14"/>
            <p:cNvSpPr/>
            <p:nvPr/>
          </p:nvSpPr>
          <p:spPr>
            <a:xfrm>
              <a:off x="1434408" y="1671025"/>
              <a:ext cx="11253161" cy="791447"/>
            </a:xfrm>
            <a:prstGeom prst="rect">
              <a:avLst/>
            </a:prstGeom>
            <a:noFill/>
            <a:ln cmpd="sng">
              <a:solidFill>
                <a:srgbClr val="0A224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2"/>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A02A8-BC08-4BEA-A585-EDD120D27241}"/>
              </a:ext>
            </a:extLst>
          </p:cNvPr>
          <p:cNvSpPr>
            <a:spLocks noGrp="1"/>
          </p:cNvSpPr>
          <p:nvPr>
            <p:ph type="title"/>
          </p:nvPr>
        </p:nvSpPr>
        <p:spPr/>
        <p:txBody>
          <a:bodyPr/>
          <a:lstStyle/>
          <a:p>
            <a:r>
              <a:rPr lang="en-US" dirty="0"/>
              <a:t>A Trick in Word: Check Readability Statistics</a:t>
            </a:r>
          </a:p>
        </p:txBody>
      </p:sp>
      <p:pic>
        <p:nvPicPr>
          <p:cNvPr id="3" name="Picture 2">
            <a:extLst>
              <a:ext uri="{FF2B5EF4-FFF2-40B4-BE49-F238E27FC236}">
                <a16:creationId xmlns:a16="http://schemas.microsoft.com/office/drawing/2014/main" id="{7762FDA3-C4DD-4BE3-BD5E-890C29AE34CC}"/>
              </a:ext>
            </a:extLst>
          </p:cNvPr>
          <p:cNvPicPr>
            <a:picLocks noChangeAspect="1"/>
          </p:cNvPicPr>
          <p:nvPr/>
        </p:nvPicPr>
        <p:blipFill>
          <a:blip r:embed="rId2"/>
          <a:stretch>
            <a:fillRect/>
          </a:stretch>
        </p:blipFill>
        <p:spPr>
          <a:xfrm>
            <a:off x="6746830" y="1120878"/>
            <a:ext cx="5965343" cy="6242158"/>
          </a:xfrm>
          <a:prstGeom prst="rect">
            <a:avLst/>
          </a:prstGeom>
        </p:spPr>
      </p:pic>
      <p:sp>
        <p:nvSpPr>
          <p:cNvPr id="4" name="TextBox 3">
            <a:extLst>
              <a:ext uri="{FF2B5EF4-FFF2-40B4-BE49-F238E27FC236}">
                <a16:creationId xmlns:a16="http://schemas.microsoft.com/office/drawing/2014/main" id="{C6CA6B8F-7230-43F5-8651-F706F3EEC5CF}"/>
              </a:ext>
            </a:extLst>
          </p:cNvPr>
          <p:cNvSpPr txBox="1"/>
          <p:nvPr/>
        </p:nvSpPr>
        <p:spPr>
          <a:xfrm>
            <a:off x="424286" y="963584"/>
            <a:ext cx="4830168" cy="446276"/>
          </a:xfrm>
          <a:prstGeom prst="rect">
            <a:avLst/>
          </a:prstGeom>
          <a:noFill/>
        </p:spPr>
        <p:txBody>
          <a:bodyPr wrap="none" rtlCol="0">
            <a:spAutoFit/>
          </a:bodyPr>
          <a:lstStyle/>
          <a:p>
            <a:r>
              <a:rPr lang="en-US" dirty="0"/>
              <a:t>Under File, Go to the Options Menu</a:t>
            </a:r>
          </a:p>
        </p:txBody>
      </p:sp>
      <p:sp>
        <p:nvSpPr>
          <p:cNvPr id="5" name="TextBox 4">
            <a:extLst>
              <a:ext uri="{FF2B5EF4-FFF2-40B4-BE49-F238E27FC236}">
                <a16:creationId xmlns:a16="http://schemas.microsoft.com/office/drawing/2014/main" id="{D4189AFA-7968-4588-BE03-ABC265E9F893}"/>
              </a:ext>
            </a:extLst>
          </p:cNvPr>
          <p:cNvSpPr txBox="1"/>
          <p:nvPr/>
        </p:nvSpPr>
        <p:spPr>
          <a:xfrm>
            <a:off x="955772" y="2509985"/>
            <a:ext cx="4895892" cy="446276"/>
          </a:xfrm>
          <a:prstGeom prst="rect">
            <a:avLst/>
          </a:prstGeom>
          <a:noFill/>
        </p:spPr>
        <p:txBody>
          <a:bodyPr wrap="none" rtlCol="0">
            <a:spAutoFit/>
          </a:bodyPr>
          <a:lstStyle/>
          <a:p>
            <a:r>
              <a:rPr lang="en-US" dirty="0"/>
              <a:t>In the Options menu, Go to Proofing</a:t>
            </a:r>
          </a:p>
        </p:txBody>
      </p:sp>
      <p:sp>
        <p:nvSpPr>
          <p:cNvPr id="7" name="Arrow: Right 6">
            <a:extLst>
              <a:ext uri="{FF2B5EF4-FFF2-40B4-BE49-F238E27FC236}">
                <a16:creationId xmlns:a16="http://schemas.microsoft.com/office/drawing/2014/main" id="{F073B75A-298C-4C60-B227-1B4832FD6592}"/>
              </a:ext>
            </a:extLst>
          </p:cNvPr>
          <p:cNvSpPr/>
          <p:nvPr/>
        </p:nvSpPr>
        <p:spPr>
          <a:xfrm>
            <a:off x="5851664" y="2452904"/>
            <a:ext cx="973393" cy="560439"/>
          </a:xfrm>
          <a:prstGeom prst="rightArrow">
            <a:avLst/>
          </a:prstGeom>
          <a:solidFill>
            <a:srgbClr val="0A2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solidFill>
                <a:schemeClr val="bg2"/>
              </a:solidFill>
            </a:endParaRPr>
          </a:p>
        </p:txBody>
      </p:sp>
      <p:sp>
        <p:nvSpPr>
          <p:cNvPr id="8" name="TextBox 7">
            <a:extLst>
              <a:ext uri="{FF2B5EF4-FFF2-40B4-BE49-F238E27FC236}">
                <a16:creationId xmlns:a16="http://schemas.microsoft.com/office/drawing/2014/main" id="{7A914C8E-E8BA-40BA-B281-50135D0876DB}"/>
              </a:ext>
            </a:extLst>
          </p:cNvPr>
          <p:cNvSpPr txBox="1"/>
          <p:nvPr/>
        </p:nvSpPr>
        <p:spPr>
          <a:xfrm>
            <a:off x="2083683" y="5593497"/>
            <a:ext cx="4676280" cy="446276"/>
          </a:xfrm>
          <a:prstGeom prst="rect">
            <a:avLst/>
          </a:prstGeom>
          <a:noFill/>
        </p:spPr>
        <p:txBody>
          <a:bodyPr wrap="none" rtlCol="0">
            <a:spAutoFit/>
          </a:bodyPr>
          <a:lstStyle/>
          <a:p>
            <a:r>
              <a:rPr lang="en-US" dirty="0"/>
              <a:t>Check “Show readability statistics”</a:t>
            </a:r>
          </a:p>
        </p:txBody>
      </p:sp>
      <p:sp>
        <p:nvSpPr>
          <p:cNvPr id="9" name="Arrow: Right 8">
            <a:extLst>
              <a:ext uri="{FF2B5EF4-FFF2-40B4-BE49-F238E27FC236}">
                <a16:creationId xmlns:a16="http://schemas.microsoft.com/office/drawing/2014/main" id="{31037B6D-F601-4025-BE61-7999D0DFC00E}"/>
              </a:ext>
            </a:extLst>
          </p:cNvPr>
          <p:cNvSpPr/>
          <p:nvPr/>
        </p:nvSpPr>
        <p:spPr>
          <a:xfrm>
            <a:off x="7027104" y="5536416"/>
            <a:ext cx="973393" cy="560439"/>
          </a:xfrm>
          <a:prstGeom prst="rightArrow">
            <a:avLst/>
          </a:prstGeom>
          <a:solidFill>
            <a:srgbClr val="0A2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solidFill>
                <a:schemeClr val="bg2"/>
              </a:solidFill>
            </a:endParaRPr>
          </a:p>
        </p:txBody>
      </p:sp>
    </p:spTree>
    <p:extLst>
      <p:ext uri="{BB962C8B-B14F-4D97-AF65-F5344CB8AC3E}">
        <p14:creationId xmlns:p14="http://schemas.microsoft.com/office/powerpoint/2010/main" val="28997495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1408" y="1995095"/>
            <a:ext cx="12715128" cy="5372264"/>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62" dirty="0">
              <a:solidFill>
                <a:srgbClr val="C23D3D"/>
              </a:solidFill>
            </a:endParaRPr>
          </a:p>
        </p:txBody>
      </p:sp>
      <p:sp>
        <p:nvSpPr>
          <p:cNvPr id="4" name="Rectangle 3"/>
          <p:cNvSpPr/>
          <p:nvPr/>
        </p:nvSpPr>
        <p:spPr>
          <a:xfrm>
            <a:off x="1825087" y="190965"/>
            <a:ext cx="10774402" cy="1184940"/>
          </a:xfrm>
          <a:prstGeom prst="rect">
            <a:avLst/>
          </a:prstGeom>
        </p:spPr>
        <p:txBody>
          <a:bodyPr wrap="square">
            <a:spAutoFit/>
          </a:bodyPr>
          <a:lstStyle/>
          <a:p>
            <a:endParaRPr lang="en-US" sz="2400" b="1" dirty="0">
              <a:solidFill>
                <a:srgbClr val="0A2240"/>
              </a:solidFill>
              <a:latin typeface="Verdana" panose="020B0604030504040204" pitchFamily="34" charset="0"/>
              <a:ea typeface="Verdana" panose="020B0604030504040204" pitchFamily="34" charset="0"/>
              <a:cs typeface="Verdana" panose="020B0604030504040204" pitchFamily="34" charset="0"/>
            </a:endParaRPr>
          </a:p>
          <a:p>
            <a:r>
              <a:rPr lang="en-US" sz="2400" b="1" dirty="0">
                <a:solidFill>
                  <a:srgbClr val="0A2240"/>
                </a:solidFill>
                <a:latin typeface="Verdana" panose="020B0604030504040204" pitchFamily="34" charset="0"/>
                <a:ea typeface="Verdana" panose="020B0604030504040204" pitchFamily="34" charset="0"/>
                <a:cs typeface="Verdana" panose="020B0604030504040204" pitchFamily="34" charset="0"/>
              </a:rPr>
              <a:t>In this session, we will review changes to informed consent.</a:t>
            </a:r>
          </a:p>
          <a:p>
            <a:endParaRPr lang="en-US" b="1" dirty="0">
              <a:solidFill>
                <a:srgbClr val="0A2240"/>
              </a:solidFill>
              <a:effectLst/>
              <a:latin typeface="Verdana" panose="020B0604030504040204" pitchFamily="34" charset="0"/>
              <a:ea typeface="Verdana" panose="020B0604030504040204" pitchFamily="34" charset="0"/>
              <a:cs typeface="Verdana" panose="020B0604030504040204" pitchFamily="34" charset="0"/>
            </a:endParaRPr>
          </a:p>
        </p:txBody>
      </p:sp>
      <p:pic>
        <p:nvPicPr>
          <p:cNvPr id="8" name="Picture 7"/>
          <p:cNvPicPr>
            <a:picLocks noChangeAspect="1"/>
          </p:cNvPicPr>
          <p:nvPr/>
        </p:nvPicPr>
        <p:blipFill>
          <a:blip r:embed="rId2" cstate="print"/>
          <a:stretch>
            <a:fillRect/>
          </a:stretch>
        </p:blipFill>
        <p:spPr>
          <a:xfrm>
            <a:off x="17929" y="60735"/>
            <a:ext cx="1570510" cy="1903780"/>
          </a:xfrm>
          <a:prstGeom prst="rect">
            <a:avLst/>
          </a:prstGeom>
        </p:spPr>
      </p:pic>
      <p:sp>
        <p:nvSpPr>
          <p:cNvPr id="18" name="Title 4"/>
          <p:cNvSpPr txBox="1">
            <a:spLocks/>
          </p:cNvSpPr>
          <p:nvPr/>
        </p:nvSpPr>
        <p:spPr bwMode="auto">
          <a:xfrm>
            <a:off x="298780" y="2309887"/>
            <a:ext cx="8667162" cy="384721"/>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rtl="0" eaLnBrk="1" fontAlgn="base" hangingPunct="1">
              <a:spcBef>
                <a:spcPct val="0"/>
              </a:spcBef>
              <a:spcAft>
                <a:spcPct val="0"/>
              </a:spcAft>
              <a:defRPr sz="2500" b="0" i="0" kern="1200" baseline="0">
                <a:solidFill>
                  <a:srgbClr val="0A2240"/>
                </a:solidFill>
                <a:latin typeface="Verdana" panose="020B0604030504040204" pitchFamily="34" charset="0"/>
                <a:ea typeface="Verdana" panose="020B0604030504040204" pitchFamily="34" charset="0"/>
                <a:cs typeface="Verdana" panose="020B0604030504040204" pitchFamily="34" charset="0"/>
              </a:defRPr>
            </a:lvl1pPr>
            <a:lvl2pPr algn="l" rtl="0" eaLnBrk="1" fontAlgn="base" hangingPunct="1">
              <a:spcBef>
                <a:spcPct val="0"/>
              </a:spcBef>
              <a:spcAft>
                <a:spcPct val="0"/>
              </a:spcAft>
              <a:defRPr sz="3600">
                <a:solidFill>
                  <a:srgbClr val="F30617"/>
                </a:solidFill>
                <a:latin typeface="Arial" pitchFamily="34" charset="0"/>
                <a:cs typeface="Arial" pitchFamily="34" charset="0"/>
              </a:defRPr>
            </a:lvl2pPr>
            <a:lvl3pPr algn="l" rtl="0" eaLnBrk="1" fontAlgn="base" hangingPunct="1">
              <a:spcBef>
                <a:spcPct val="0"/>
              </a:spcBef>
              <a:spcAft>
                <a:spcPct val="0"/>
              </a:spcAft>
              <a:defRPr sz="3600">
                <a:solidFill>
                  <a:srgbClr val="F30617"/>
                </a:solidFill>
                <a:latin typeface="Arial" pitchFamily="34" charset="0"/>
                <a:cs typeface="Arial" pitchFamily="34" charset="0"/>
              </a:defRPr>
            </a:lvl3pPr>
            <a:lvl4pPr algn="l" rtl="0" eaLnBrk="1" fontAlgn="base" hangingPunct="1">
              <a:spcBef>
                <a:spcPct val="0"/>
              </a:spcBef>
              <a:spcAft>
                <a:spcPct val="0"/>
              </a:spcAft>
              <a:defRPr sz="3600">
                <a:solidFill>
                  <a:srgbClr val="F30617"/>
                </a:solidFill>
                <a:latin typeface="Arial" pitchFamily="34" charset="0"/>
                <a:cs typeface="Arial" pitchFamily="34" charset="0"/>
              </a:defRPr>
            </a:lvl4pPr>
            <a:lvl5pPr algn="l" rtl="0" eaLnBrk="1" fontAlgn="base" hangingPunct="1">
              <a:spcBef>
                <a:spcPct val="0"/>
              </a:spcBef>
              <a:spcAft>
                <a:spcPct val="0"/>
              </a:spcAft>
              <a:defRPr sz="3600">
                <a:solidFill>
                  <a:srgbClr val="F30617"/>
                </a:solidFill>
                <a:latin typeface="Arial" pitchFamily="34" charset="0"/>
                <a:cs typeface="Arial" pitchFamily="34" charset="0"/>
              </a:defRPr>
            </a:lvl5pPr>
            <a:lvl6pPr marL="581833" algn="l" rtl="0" eaLnBrk="1" fontAlgn="base" hangingPunct="1">
              <a:spcBef>
                <a:spcPct val="0"/>
              </a:spcBef>
              <a:spcAft>
                <a:spcPct val="0"/>
              </a:spcAft>
              <a:defRPr sz="3600">
                <a:solidFill>
                  <a:srgbClr val="F30617"/>
                </a:solidFill>
                <a:latin typeface="Arial" pitchFamily="34" charset="0"/>
                <a:cs typeface="Arial" pitchFamily="34" charset="0"/>
              </a:defRPr>
            </a:lvl6pPr>
            <a:lvl7pPr marL="1163665" algn="l" rtl="0" eaLnBrk="1" fontAlgn="base" hangingPunct="1">
              <a:spcBef>
                <a:spcPct val="0"/>
              </a:spcBef>
              <a:spcAft>
                <a:spcPct val="0"/>
              </a:spcAft>
              <a:defRPr sz="3600">
                <a:solidFill>
                  <a:srgbClr val="F30617"/>
                </a:solidFill>
                <a:latin typeface="Arial" pitchFamily="34" charset="0"/>
                <a:cs typeface="Arial" pitchFamily="34" charset="0"/>
              </a:defRPr>
            </a:lvl7pPr>
            <a:lvl8pPr marL="1745498" algn="l" rtl="0" eaLnBrk="1" fontAlgn="base" hangingPunct="1">
              <a:spcBef>
                <a:spcPct val="0"/>
              </a:spcBef>
              <a:spcAft>
                <a:spcPct val="0"/>
              </a:spcAft>
              <a:defRPr sz="3600">
                <a:solidFill>
                  <a:srgbClr val="F30617"/>
                </a:solidFill>
                <a:latin typeface="Arial" pitchFamily="34" charset="0"/>
                <a:cs typeface="Arial" pitchFamily="34" charset="0"/>
              </a:defRPr>
            </a:lvl8pPr>
            <a:lvl9pPr marL="2327331" algn="l" rtl="0" eaLnBrk="1" fontAlgn="base" hangingPunct="1">
              <a:spcBef>
                <a:spcPct val="0"/>
              </a:spcBef>
              <a:spcAft>
                <a:spcPct val="0"/>
              </a:spcAft>
              <a:defRPr sz="3600">
                <a:solidFill>
                  <a:srgbClr val="F30617"/>
                </a:solidFill>
                <a:latin typeface="Arial" pitchFamily="34" charset="0"/>
                <a:cs typeface="Arial" pitchFamily="34" charset="0"/>
              </a:defRPr>
            </a:lvl9pPr>
          </a:lstStyle>
          <a:p>
            <a:pPr defTabSz="914400"/>
            <a:r>
              <a:rPr lang="en-US" dirty="0"/>
              <a:t>Course Objectives :</a:t>
            </a:r>
          </a:p>
        </p:txBody>
      </p:sp>
      <p:sp>
        <p:nvSpPr>
          <p:cNvPr id="25" name="Text Placeholder 3"/>
          <p:cNvSpPr txBox="1">
            <a:spLocks/>
          </p:cNvSpPr>
          <p:nvPr/>
        </p:nvSpPr>
        <p:spPr>
          <a:xfrm>
            <a:off x="687941" y="3032260"/>
            <a:ext cx="11911548" cy="4312239"/>
          </a:xfrm>
          <a:prstGeom prst="rect">
            <a:avLst/>
          </a:prstGeom>
        </p:spPr>
        <p:txBody>
          <a:bodyPr/>
          <a:lstStyle>
            <a:lvl1pPr marL="294957" indent="-294957" algn="l" rtl="0" eaLnBrk="1" fontAlgn="base" hangingPunct="1">
              <a:spcBef>
                <a:spcPts val="2291"/>
              </a:spcBef>
              <a:spcAft>
                <a:spcPct val="0"/>
              </a:spcAft>
              <a:buClr>
                <a:srgbClr val="0A2240"/>
              </a:buClr>
              <a:buFont typeface="Arial" pitchFamily="34" charset="0"/>
              <a:buChar char="•"/>
              <a:defRPr sz="2500" kern="1200" baseline="0">
                <a:solidFill>
                  <a:schemeClr val="tx1"/>
                </a:solidFill>
                <a:latin typeface="Verdana" charset="0"/>
                <a:ea typeface="Verdana" charset="0"/>
                <a:cs typeface="Verdana" charset="0"/>
              </a:defRPr>
            </a:lvl1pPr>
            <a:lvl2pPr marL="696988" indent="-290916" algn="l" rtl="0" eaLnBrk="1" fontAlgn="base" hangingPunct="1">
              <a:spcBef>
                <a:spcPts val="764"/>
              </a:spcBef>
              <a:spcAft>
                <a:spcPct val="0"/>
              </a:spcAft>
              <a:buClr>
                <a:srgbClr val="0A2240"/>
              </a:buClr>
              <a:buFont typeface="Arial" pitchFamily="34" charset="0"/>
              <a:buChar char="–"/>
              <a:defRPr kern="1200">
                <a:solidFill>
                  <a:schemeClr val="tx1"/>
                </a:solidFill>
                <a:latin typeface="Calibri" panose="020F0502020204030204" pitchFamily="34" charset="0"/>
                <a:ea typeface="+mn-ea"/>
                <a:cs typeface="Arial" pitchFamily="34" charset="0"/>
              </a:defRPr>
            </a:lvl2pPr>
            <a:lvl3pPr marL="1105079" indent="-290916" algn="l" rtl="0" eaLnBrk="1" fontAlgn="base" hangingPunct="1">
              <a:spcBef>
                <a:spcPts val="764"/>
              </a:spcBef>
              <a:spcAft>
                <a:spcPct val="0"/>
              </a:spcAft>
              <a:buClr>
                <a:srgbClr val="0A2240"/>
              </a:buClr>
              <a:buFont typeface="Arial" pitchFamily="34" charset="0"/>
              <a:buChar char="»"/>
              <a:defRPr kern="1200">
                <a:solidFill>
                  <a:schemeClr val="tx1"/>
                </a:solidFill>
                <a:latin typeface="Calibri" panose="020F0502020204030204" pitchFamily="34" charset="0"/>
                <a:ea typeface="+mn-ea"/>
                <a:cs typeface="Arial" pitchFamily="34" charset="0"/>
              </a:defRPr>
            </a:lvl3pPr>
            <a:lvl4pPr marL="1511149" indent="-286876" algn="l" rtl="0" eaLnBrk="1" fontAlgn="base" hangingPunct="1">
              <a:spcBef>
                <a:spcPts val="382"/>
              </a:spcBef>
              <a:spcAft>
                <a:spcPct val="0"/>
              </a:spcAft>
              <a:buClr>
                <a:srgbClr val="0A2240"/>
              </a:buClr>
              <a:buFont typeface="Arial" pitchFamily="34" charset="0"/>
              <a:buChar char="–"/>
              <a:defRPr sz="2000" kern="1200">
                <a:solidFill>
                  <a:schemeClr val="tx1"/>
                </a:solidFill>
                <a:latin typeface="Calibri" panose="020F0502020204030204" pitchFamily="34" charset="0"/>
                <a:ea typeface="+mn-ea"/>
                <a:cs typeface="Arial" pitchFamily="34" charset="0"/>
              </a:defRPr>
            </a:lvl4pPr>
            <a:lvl5pPr marL="1860653" indent="-290916" algn="l" rtl="0" eaLnBrk="1" fontAlgn="base" hangingPunct="1">
              <a:spcBef>
                <a:spcPts val="382"/>
              </a:spcBef>
              <a:spcAft>
                <a:spcPct val="0"/>
              </a:spcAft>
              <a:buClr>
                <a:srgbClr val="0A2240"/>
              </a:buClr>
              <a:buFont typeface="Arial" pitchFamily="34" charset="0"/>
              <a:buChar char="»"/>
              <a:defRPr sz="1800" kern="1200">
                <a:solidFill>
                  <a:schemeClr val="tx1"/>
                </a:solidFill>
                <a:latin typeface="Calibri" panose="020F0502020204030204" pitchFamily="34" charset="0"/>
                <a:ea typeface="+mn-ea"/>
                <a:cs typeface="Arial" pitchFamily="34" charset="0"/>
              </a:defRPr>
            </a:lvl5pPr>
            <a:lvl6pPr marL="3200080" indent="-290916" algn="l" defTabSz="1163665" rtl="0" eaLnBrk="1" latinLnBrk="0" hangingPunct="1">
              <a:spcBef>
                <a:spcPct val="20000"/>
              </a:spcBef>
              <a:buFont typeface="Arial" pitchFamily="34" charset="0"/>
              <a:buChar char="•"/>
              <a:defRPr sz="2500" kern="1200">
                <a:solidFill>
                  <a:schemeClr val="tx1"/>
                </a:solidFill>
                <a:latin typeface="+mn-lt"/>
                <a:ea typeface="+mn-ea"/>
                <a:cs typeface="+mn-cs"/>
              </a:defRPr>
            </a:lvl6pPr>
            <a:lvl7pPr marL="3781913" indent="-290916" algn="l" defTabSz="1163665" rtl="0" eaLnBrk="1" latinLnBrk="0" hangingPunct="1">
              <a:spcBef>
                <a:spcPct val="20000"/>
              </a:spcBef>
              <a:buFont typeface="Arial" pitchFamily="34" charset="0"/>
              <a:buChar char="•"/>
              <a:defRPr sz="2500" kern="1200">
                <a:solidFill>
                  <a:schemeClr val="tx1"/>
                </a:solidFill>
                <a:latin typeface="+mn-lt"/>
                <a:ea typeface="+mn-ea"/>
                <a:cs typeface="+mn-cs"/>
              </a:defRPr>
            </a:lvl7pPr>
            <a:lvl8pPr marL="4363745" indent="-290916" algn="l" defTabSz="1163665" rtl="0" eaLnBrk="1" latinLnBrk="0" hangingPunct="1">
              <a:spcBef>
                <a:spcPct val="20000"/>
              </a:spcBef>
              <a:buFont typeface="Arial" pitchFamily="34" charset="0"/>
              <a:buChar char="•"/>
              <a:defRPr sz="2500" kern="1200">
                <a:solidFill>
                  <a:schemeClr val="tx1"/>
                </a:solidFill>
                <a:latin typeface="+mn-lt"/>
                <a:ea typeface="+mn-ea"/>
                <a:cs typeface="+mn-cs"/>
              </a:defRPr>
            </a:lvl8pPr>
            <a:lvl9pPr marL="4945578" indent="-290916" algn="l" defTabSz="1163665" rtl="0" eaLnBrk="1" latinLnBrk="0" hangingPunct="1">
              <a:spcBef>
                <a:spcPct val="20000"/>
              </a:spcBef>
              <a:buFont typeface="Arial" pitchFamily="34" charset="0"/>
              <a:buChar char="•"/>
              <a:defRPr sz="2500" kern="1200">
                <a:solidFill>
                  <a:schemeClr val="tx1"/>
                </a:solidFill>
                <a:latin typeface="+mn-lt"/>
                <a:ea typeface="+mn-ea"/>
                <a:cs typeface="+mn-cs"/>
              </a:defRPr>
            </a:lvl9pPr>
          </a:lstStyle>
          <a:p>
            <a:pPr defTabSz="914400"/>
            <a:r>
              <a:rPr lang="en-US" dirty="0"/>
              <a:t>General Overview of Informed Consent</a:t>
            </a:r>
          </a:p>
          <a:p>
            <a:pPr defTabSz="914400"/>
            <a:r>
              <a:rPr lang="en-US" dirty="0"/>
              <a:t>Changes to the Informed Consent Form</a:t>
            </a:r>
          </a:p>
          <a:p>
            <a:pPr lvl="1" defTabSz="914400"/>
            <a:r>
              <a:rPr lang="en-US" dirty="0"/>
              <a:t>Tiered Consent</a:t>
            </a:r>
          </a:p>
          <a:p>
            <a:pPr lvl="1" defTabSz="914400"/>
            <a:r>
              <a:rPr lang="en-US" dirty="0"/>
              <a:t>New Elements to the Informed Consent Form</a:t>
            </a:r>
          </a:p>
          <a:p>
            <a:pPr lvl="1" defTabSz="914400"/>
            <a:r>
              <a:rPr lang="en-US" dirty="0"/>
              <a:t>Broad Consent</a:t>
            </a:r>
          </a:p>
        </p:txBody>
      </p:sp>
    </p:spTree>
    <p:extLst>
      <p:ext uri="{BB962C8B-B14F-4D97-AF65-F5344CB8AC3E}">
        <p14:creationId xmlns:p14="http://schemas.microsoft.com/office/powerpoint/2010/main" val="9738079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95E333A-E1FD-4BC0-B8D2-E783688D18B4}"/>
              </a:ext>
            </a:extLst>
          </p:cNvPr>
          <p:cNvPicPr>
            <a:picLocks noChangeAspect="1"/>
          </p:cNvPicPr>
          <p:nvPr/>
        </p:nvPicPr>
        <p:blipFill rotWithShape="1">
          <a:blip r:embed="rId2"/>
          <a:srcRect l="24970" t="42733" r="29664" b="1681"/>
          <a:stretch/>
        </p:blipFill>
        <p:spPr>
          <a:xfrm>
            <a:off x="7309125" y="3447446"/>
            <a:ext cx="4747355" cy="3919760"/>
          </a:xfrm>
          <a:prstGeom prst="rect">
            <a:avLst/>
          </a:prstGeom>
        </p:spPr>
      </p:pic>
      <p:sp>
        <p:nvSpPr>
          <p:cNvPr id="2" name="Title 1">
            <a:extLst>
              <a:ext uri="{FF2B5EF4-FFF2-40B4-BE49-F238E27FC236}">
                <a16:creationId xmlns:a16="http://schemas.microsoft.com/office/drawing/2014/main" id="{711A02A8-BC08-4BEA-A585-EDD120D27241}"/>
              </a:ext>
            </a:extLst>
          </p:cNvPr>
          <p:cNvSpPr>
            <a:spLocks noGrp="1"/>
          </p:cNvSpPr>
          <p:nvPr>
            <p:ph type="title"/>
          </p:nvPr>
        </p:nvSpPr>
        <p:spPr/>
        <p:txBody>
          <a:bodyPr/>
          <a:lstStyle/>
          <a:p>
            <a:r>
              <a:rPr lang="en-US" dirty="0"/>
              <a:t>A Trick in Word: Check Readability Statistics</a:t>
            </a:r>
          </a:p>
        </p:txBody>
      </p:sp>
      <p:sp>
        <p:nvSpPr>
          <p:cNvPr id="4" name="TextBox 3">
            <a:extLst>
              <a:ext uri="{FF2B5EF4-FFF2-40B4-BE49-F238E27FC236}">
                <a16:creationId xmlns:a16="http://schemas.microsoft.com/office/drawing/2014/main" id="{C6CA6B8F-7230-43F5-8651-F706F3EEC5CF}"/>
              </a:ext>
            </a:extLst>
          </p:cNvPr>
          <p:cNvSpPr txBox="1"/>
          <p:nvPr/>
        </p:nvSpPr>
        <p:spPr>
          <a:xfrm>
            <a:off x="424286" y="1001156"/>
            <a:ext cx="4228786" cy="446276"/>
          </a:xfrm>
          <a:prstGeom prst="rect">
            <a:avLst/>
          </a:prstGeom>
          <a:noFill/>
        </p:spPr>
        <p:txBody>
          <a:bodyPr wrap="none" rtlCol="0">
            <a:spAutoFit/>
          </a:bodyPr>
          <a:lstStyle/>
          <a:p>
            <a:r>
              <a:rPr lang="en-US" dirty="0"/>
              <a:t>Under Review, Check Spelling.</a:t>
            </a:r>
          </a:p>
        </p:txBody>
      </p:sp>
      <p:sp>
        <p:nvSpPr>
          <p:cNvPr id="8" name="TextBox 7">
            <a:extLst>
              <a:ext uri="{FF2B5EF4-FFF2-40B4-BE49-F238E27FC236}">
                <a16:creationId xmlns:a16="http://schemas.microsoft.com/office/drawing/2014/main" id="{7A914C8E-E8BA-40BA-B281-50135D0876DB}"/>
              </a:ext>
            </a:extLst>
          </p:cNvPr>
          <p:cNvSpPr txBox="1"/>
          <p:nvPr/>
        </p:nvSpPr>
        <p:spPr>
          <a:xfrm>
            <a:off x="3431547" y="5935396"/>
            <a:ext cx="4115670" cy="800219"/>
          </a:xfrm>
          <a:prstGeom prst="rect">
            <a:avLst/>
          </a:prstGeom>
          <a:noFill/>
        </p:spPr>
        <p:txBody>
          <a:bodyPr wrap="square" rtlCol="0">
            <a:spAutoFit/>
          </a:bodyPr>
          <a:lstStyle/>
          <a:p>
            <a:r>
              <a:rPr lang="en-US" dirty="0"/>
              <a:t>The grade level of your document is provided.</a:t>
            </a:r>
          </a:p>
        </p:txBody>
      </p:sp>
      <p:sp>
        <p:nvSpPr>
          <p:cNvPr id="9" name="Arrow: Right 8">
            <a:extLst>
              <a:ext uri="{FF2B5EF4-FFF2-40B4-BE49-F238E27FC236}">
                <a16:creationId xmlns:a16="http://schemas.microsoft.com/office/drawing/2014/main" id="{31037B6D-F601-4025-BE61-7999D0DFC00E}"/>
              </a:ext>
            </a:extLst>
          </p:cNvPr>
          <p:cNvSpPr/>
          <p:nvPr/>
        </p:nvSpPr>
        <p:spPr>
          <a:xfrm>
            <a:off x="6873579" y="6055287"/>
            <a:ext cx="1347276" cy="560439"/>
          </a:xfrm>
          <a:prstGeom prst="rightArrow">
            <a:avLst/>
          </a:prstGeom>
          <a:solidFill>
            <a:srgbClr val="0A2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solidFill>
                <a:schemeClr val="bg2"/>
              </a:solidFill>
            </a:endParaRPr>
          </a:p>
        </p:txBody>
      </p:sp>
      <p:pic>
        <p:nvPicPr>
          <p:cNvPr id="10" name="Picture 9">
            <a:extLst>
              <a:ext uri="{FF2B5EF4-FFF2-40B4-BE49-F238E27FC236}">
                <a16:creationId xmlns:a16="http://schemas.microsoft.com/office/drawing/2014/main" id="{0A8AB105-EC06-44B5-842F-6CD85F5A7062}"/>
              </a:ext>
            </a:extLst>
          </p:cNvPr>
          <p:cNvPicPr>
            <a:picLocks noChangeAspect="1"/>
          </p:cNvPicPr>
          <p:nvPr/>
        </p:nvPicPr>
        <p:blipFill rotWithShape="1">
          <a:blip r:embed="rId3"/>
          <a:srcRect r="11034"/>
          <a:stretch/>
        </p:blipFill>
        <p:spPr>
          <a:xfrm>
            <a:off x="6636206" y="755551"/>
            <a:ext cx="6091542" cy="2631949"/>
          </a:xfrm>
          <a:prstGeom prst="rect">
            <a:avLst/>
          </a:prstGeom>
        </p:spPr>
      </p:pic>
      <p:sp>
        <p:nvSpPr>
          <p:cNvPr id="11" name="Arrow: Right 10">
            <a:extLst>
              <a:ext uri="{FF2B5EF4-FFF2-40B4-BE49-F238E27FC236}">
                <a16:creationId xmlns:a16="http://schemas.microsoft.com/office/drawing/2014/main" id="{A7B65922-F177-4329-B21E-262FB121D10C}"/>
              </a:ext>
            </a:extLst>
          </p:cNvPr>
          <p:cNvSpPr/>
          <p:nvPr/>
        </p:nvSpPr>
        <p:spPr>
          <a:xfrm>
            <a:off x="4693611" y="944075"/>
            <a:ext cx="1983961" cy="560439"/>
          </a:xfrm>
          <a:prstGeom prst="rightArrow">
            <a:avLst/>
          </a:prstGeom>
          <a:solidFill>
            <a:srgbClr val="0A2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solidFill>
                <a:schemeClr val="bg2"/>
              </a:solidFill>
            </a:endParaRPr>
          </a:p>
        </p:txBody>
      </p:sp>
      <p:sp>
        <p:nvSpPr>
          <p:cNvPr id="12" name="TextBox 11">
            <a:extLst>
              <a:ext uri="{FF2B5EF4-FFF2-40B4-BE49-F238E27FC236}">
                <a16:creationId xmlns:a16="http://schemas.microsoft.com/office/drawing/2014/main" id="{4CF0CB55-0569-4E8C-8B86-A02F7F382BB0}"/>
              </a:ext>
            </a:extLst>
          </p:cNvPr>
          <p:cNvSpPr txBox="1"/>
          <p:nvPr/>
        </p:nvSpPr>
        <p:spPr>
          <a:xfrm>
            <a:off x="955253" y="3461120"/>
            <a:ext cx="5680953" cy="800219"/>
          </a:xfrm>
          <a:prstGeom prst="rect">
            <a:avLst/>
          </a:prstGeom>
          <a:noFill/>
        </p:spPr>
        <p:txBody>
          <a:bodyPr wrap="square" rtlCol="0">
            <a:spAutoFit/>
          </a:bodyPr>
          <a:lstStyle/>
          <a:p>
            <a:r>
              <a:rPr lang="en-US" dirty="0"/>
              <a:t>Once the spell check is complete,</a:t>
            </a:r>
          </a:p>
          <a:p>
            <a:r>
              <a:rPr lang="en-US" dirty="0"/>
              <a:t>Word will provide readability statistics.</a:t>
            </a:r>
          </a:p>
        </p:txBody>
      </p:sp>
    </p:spTree>
    <p:extLst>
      <p:ext uri="{BB962C8B-B14F-4D97-AF65-F5344CB8AC3E}">
        <p14:creationId xmlns:p14="http://schemas.microsoft.com/office/powerpoint/2010/main" val="30495985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Informed Consent Process</a:t>
            </a:r>
          </a:p>
        </p:txBody>
      </p:sp>
      <p:sp>
        <p:nvSpPr>
          <p:cNvPr id="3" name="Rectangle 2"/>
          <p:cNvSpPr/>
          <p:nvPr/>
        </p:nvSpPr>
        <p:spPr>
          <a:xfrm>
            <a:off x="414686" y="835860"/>
            <a:ext cx="11685456" cy="446276"/>
          </a:xfrm>
          <a:prstGeom prst="rect">
            <a:avLst/>
          </a:prstGeom>
        </p:spPr>
        <p:txBody>
          <a:bodyPr wrap="square">
            <a:spAutoFit/>
          </a:bodyPr>
          <a:lstStyle/>
          <a:p>
            <a:r>
              <a:rPr lang="en-US" dirty="0"/>
              <a:t>Investigator will obtain the </a:t>
            </a:r>
            <a:r>
              <a:rPr lang="en-US" dirty="0">
                <a:solidFill>
                  <a:srgbClr val="0A2240"/>
                </a:solidFill>
              </a:rPr>
              <a:t>legally effective informed consent </a:t>
            </a:r>
            <a:r>
              <a:rPr lang="en-US" dirty="0"/>
              <a:t>of the subject or LAR.</a:t>
            </a:r>
          </a:p>
        </p:txBody>
      </p:sp>
      <p:grpSp>
        <p:nvGrpSpPr>
          <p:cNvPr id="16" name="Group 15"/>
          <p:cNvGrpSpPr/>
          <p:nvPr/>
        </p:nvGrpSpPr>
        <p:grpSpPr>
          <a:xfrm>
            <a:off x="335995" y="5008185"/>
            <a:ext cx="12392580" cy="985335"/>
            <a:chOff x="335995" y="1569789"/>
            <a:chExt cx="12392580" cy="985335"/>
          </a:xfrm>
        </p:grpSpPr>
        <p:sp>
          <p:nvSpPr>
            <p:cNvPr id="17" name="TextBox 16"/>
            <p:cNvSpPr txBox="1"/>
            <p:nvPr/>
          </p:nvSpPr>
          <p:spPr>
            <a:xfrm>
              <a:off x="1483674" y="1862401"/>
              <a:ext cx="11244901" cy="400110"/>
            </a:xfrm>
            <a:prstGeom prst="rect">
              <a:avLst/>
            </a:prstGeom>
            <a:noFill/>
          </p:spPr>
          <p:txBody>
            <a:bodyPr wrap="square" rtlCol="0">
              <a:spAutoFit/>
            </a:bodyPr>
            <a:lstStyle/>
            <a:p>
              <a:r>
                <a:rPr lang="en-US" sz="2000" dirty="0"/>
                <a:t>Subject/LAR has </a:t>
              </a:r>
              <a:r>
                <a:rPr lang="en-US" sz="2000" b="1" dirty="0"/>
                <a:t>adequate opportunity to read the consent document </a:t>
              </a:r>
              <a:r>
                <a:rPr lang="en-US" sz="2000" dirty="0"/>
                <a:t>before signing.</a:t>
              </a:r>
              <a:endParaRPr lang="en-US" sz="2000" b="1" dirty="0">
                <a:latin typeface="Verdana" charset="0"/>
                <a:ea typeface="Verdana" charset="0"/>
                <a:cs typeface="Verdana" charset="0"/>
              </a:endParaRPr>
            </a:p>
          </p:txBody>
        </p:sp>
        <p:sp>
          <p:nvSpPr>
            <p:cNvPr id="18" name="Oval 17"/>
            <p:cNvSpPr/>
            <p:nvPr/>
          </p:nvSpPr>
          <p:spPr>
            <a:xfrm>
              <a:off x="335995" y="1569789"/>
              <a:ext cx="1003287" cy="985335"/>
            </a:xfrm>
            <a:prstGeom prst="ellipse">
              <a:avLst/>
            </a:prstGeom>
            <a:solidFill>
              <a:srgbClr val="0A2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dirty="0">
                  <a:solidFill>
                    <a:schemeClr val="bg2"/>
                  </a:solidFill>
                </a:rPr>
                <a:t>4</a:t>
              </a:r>
            </a:p>
          </p:txBody>
        </p:sp>
        <p:sp>
          <p:nvSpPr>
            <p:cNvPr id="19" name="Rectangle 18"/>
            <p:cNvSpPr/>
            <p:nvPr/>
          </p:nvSpPr>
          <p:spPr>
            <a:xfrm>
              <a:off x="1434408" y="1671025"/>
              <a:ext cx="11253161" cy="791447"/>
            </a:xfrm>
            <a:prstGeom prst="rect">
              <a:avLst/>
            </a:prstGeom>
            <a:noFill/>
            <a:ln cmpd="sng">
              <a:solidFill>
                <a:srgbClr val="0A224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2"/>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Literacy and Informed Consent</a:t>
            </a:r>
          </a:p>
        </p:txBody>
      </p:sp>
      <p:pic>
        <p:nvPicPr>
          <p:cNvPr id="4" name="Picture 3">
            <a:extLst>
              <a:ext uri="{FF2B5EF4-FFF2-40B4-BE49-F238E27FC236}">
                <a16:creationId xmlns:a16="http://schemas.microsoft.com/office/drawing/2014/main" id="{64E52B4B-314E-4949-B3ED-CB2D58237242}"/>
              </a:ext>
            </a:extLst>
          </p:cNvPr>
          <p:cNvPicPr>
            <a:picLocks noChangeAspect="1"/>
          </p:cNvPicPr>
          <p:nvPr/>
        </p:nvPicPr>
        <p:blipFill>
          <a:blip r:embed="rId3"/>
          <a:stretch>
            <a:fillRect/>
          </a:stretch>
        </p:blipFill>
        <p:spPr>
          <a:xfrm>
            <a:off x="2601597" y="967503"/>
            <a:ext cx="7525379" cy="5700868"/>
          </a:xfrm>
          <a:prstGeom prst="rect">
            <a:avLst/>
          </a:prstGeom>
        </p:spPr>
      </p:pic>
      <p:sp>
        <p:nvSpPr>
          <p:cNvPr id="5" name="Rectangle 4">
            <a:extLst>
              <a:ext uri="{FF2B5EF4-FFF2-40B4-BE49-F238E27FC236}">
                <a16:creationId xmlns:a16="http://schemas.microsoft.com/office/drawing/2014/main" id="{044D80F3-32BB-4047-8615-CFC60B02D6A8}"/>
              </a:ext>
            </a:extLst>
          </p:cNvPr>
          <p:cNvSpPr/>
          <p:nvPr/>
        </p:nvSpPr>
        <p:spPr>
          <a:xfrm>
            <a:off x="6920548" y="7078154"/>
            <a:ext cx="6362700" cy="261610"/>
          </a:xfrm>
          <a:prstGeom prst="rect">
            <a:avLst/>
          </a:prstGeom>
        </p:spPr>
        <p:txBody>
          <a:bodyPr>
            <a:spAutoFit/>
          </a:bodyPr>
          <a:lstStyle/>
          <a:p>
            <a:r>
              <a:rPr lang="en-US" sz="1100" dirty="0"/>
              <a:t>https://www.projectliteracy.com/you-wont-believe-how-many-people-cant-read-sentence</a:t>
            </a:r>
          </a:p>
        </p:txBody>
      </p:sp>
    </p:spTree>
    <p:extLst>
      <p:ext uri="{BB962C8B-B14F-4D97-AF65-F5344CB8AC3E}">
        <p14:creationId xmlns:p14="http://schemas.microsoft.com/office/powerpoint/2010/main" val="4406820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Informed Consent Process</a:t>
            </a:r>
          </a:p>
        </p:txBody>
      </p:sp>
      <p:sp>
        <p:nvSpPr>
          <p:cNvPr id="3" name="Rectangle 2"/>
          <p:cNvSpPr/>
          <p:nvPr/>
        </p:nvSpPr>
        <p:spPr>
          <a:xfrm>
            <a:off x="414686" y="835860"/>
            <a:ext cx="11685456" cy="446276"/>
          </a:xfrm>
          <a:prstGeom prst="rect">
            <a:avLst/>
          </a:prstGeom>
        </p:spPr>
        <p:txBody>
          <a:bodyPr wrap="square">
            <a:spAutoFit/>
          </a:bodyPr>
          <a:lstStyle/>
          <a:p>
            <a:r>
              <a:rPr lang="en-US" dirty="0"/>
              <a:t>Investigator will obtain the </a:t>
            </a:r>
            <a:r>
              <a:rPr lang="en-US" dirty="0">
                <a:solidFill>
                  <a:srgbClr val="0A2240"/>
                </a:solidFill>
              </a:rPr>
              <a:t>legally effective informed consent </a:t>
            </a:r>
            <a:r>
              <a:rPr lang="en-US" dirty="0"/>
              <a:t>of the subject or LAR.</a:t>
            </a:r>
          </a:p>
        </p:txBody>
      </p:sp>
      <p:grpSp>
        <p:nvGrpSpPr>
          <p:cNvPr id="20" name="Group 19"/>
          <p:cNvGrpSpPr/>
          <p:nvPr/>
        </p:nvGrpSpPr>
        <p:grpSpPr>
          <a:xfrm>
            <a:off x="335995" y="6173104"/>
            <a:ext cx="12392580" cy="985335"/>
            <a:chOff x="335995" y="1569789"/>
            <a:chExt cx="12392580" cy="985335"/>
          </a:xfrm>
        </p:grpSpPr>
        <p:sp>
          <p:nvSpPr>
            <p:cNvPr id="21" name="TextBox 20"/>
            <p:cNvSpPr txBox="1"/>
            <p:nvPr/>
          </p:nvSpPr>
          <p:spPr>
            <a:xfrm>
              <a:off x="1483674" y="1862401"/>
              <a:ext cx="11244901" cy="400110"/>
            </a:xfrm>
            <a:prstGeom prst="rect">
              <a:avLst/>
            </a:prstGeom>
            <a:noFill/>
          </p:spPr>
          <p:txBody>
            <a:bodyPr wrap="square" rtlCol="0">
              <a:spAutoFit/>
            </a:bodyPr>
            <a:lstStyle/>
            <a:p>
              <a:r>
                <a:rPr lang="en-US" sz="2000" dirty="0"/>
                <a:t>A </a:t>
              </a:r>
              <a:r>
                <a:rPr lang="en-US" sz="2000" b="1" dirty="0"/>
                <a:t>copy of the signed and dated consent form is given </a:t>
              </a:r>
              <a:r>
                <a:rPr lang="en-US" sz="2000" dirty="0"/>
                <a:t>to subject/LAR.</a:t>
              </a:r>
              <a:endParaRPr lang="en-US" sz="2000" b="1" dirty="0">
                <a:latin typeface="Verdana" charset="0"/>
                <a:ea typeface="Verdana" charset="0"/>
                <a:cs typeface="Verdana" charset="0"/>
              </a:endParaRPr>
            </a:p>
          </p:txBody>
        </p:sp>
        <p:sp>
          <p:nvSpPr>
            <p:cNvPr id="22" name="Oval 21"/>
            <p:cNvSpPr/>
            <p:nvPr/>
          </p:nvSpPr>
          <p:spPr>
            <a:xfrm>
              <a:off x="335995" y="1569789"/>
              <a:ext cx="1003287" cy="985335"/>
            </a:xfrm>
            <a:prstGeom prst="ellipse">
              <a:avLst/>
            </a:prstGeom>
            <a:solidFill>
              <a:srgbClr val="0A2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dirty="0">
                  <a:solidFill>
                    <a:schemeClr val="bg2"/>
                  </a:solidFill>
                </a:rPr>
                <a:t>5</a:t>
              </a:r>
            </a:p>
          </p:txBody>
        </p:sp>
        <p:sp>
          <p:nvSpPr>
            <p:cNvPr id="23" name="Rectangle 22"/>
            <p:cNvSpPr/>
            <p:nvPr/>
          </p:nvSpPr>
          <p:spPr>
            <a:xfrm>
              <a:off x="1434408" y="1671025"/>
              <a:ext cx="11253161" cy="791447"/>
            </a:xfrm>
            <a:prstGeom prst="rect">
              <a:avLst/>
            </a:prstGeom>
            <a:noFill/>
            <a:ln cmpd="sng">
              <a:solidFill>
                <a:srgbClr val="0A224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2"/>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882" y="1972235"/>
            <a:ext cx="12715128" cy="5372264"/>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62" dirty="0">
              <a:solidFill>
                <a:srgbClr val="C23D3D"/>
              </a:solidFill>
            </a:endParaRPr>
          </a:p>
        </p:txBody>
      </p:sp>
      <p:sp>
        <p:nvSpPr>
          <p:cNvPr id="4" name="Rectangle 3"/>
          <p:cNvSpPr/>
          <p:nvPr/>
        </p:nvSpPr>
        <p:spPr>
          <a:xfrm>
            <a:off x="1825087" y="190965"/>
            <a:ext cx="10774402" cy="1554272"/>
          </a:xfrm>
          <a:prstGeom prst="rect">
            <a:avLst/>
          </a:prstGeom>
        </p:spPr>
        <p:txBody>
          <a:bodyPr wrap="square">
            <a:spAutoFit/>
          </a:bodyPr>
          <a:lstStyle/>
          <a:p>
            <a:endParaRPr lang="en-US" sz="2400" b="1" dirty="0">
              <a:solidFill>
                <a:srgbClr val="0A2240"/>
              </a:solidFill>
              <a:latin typeface="Verdana" panose="020B0604030504040204" pitchFamily="34" charset="0"/>
              <a:ea typeface="Verdana" panose="020B0604030504040204" pitchFamily="34" charset="0"/>
              <a:cs typeface="Verdana" panose="020B0604030504040204" pitchFamily="34" charset="0"/>
            </a:endParaRPr>
          </a:p>
          <a:p>
            <a:r>
              <a:rPr lang="en-US" sz="2400" b="1" dirty="0">
                <a:solidFill>
                  <a:srgbClr val="0A2240"/>
                </a:solidFill>
                <a:latin typeface="Verdana" panose="020B0604030504040204" pitchFamily="34" charset="0"/>
                <a:ea typeface="Verdana" panose="020B0604030504040204" pitchFamily="34" charset="0"/>
                <a:cs typeface="Verdana" panose="020B0604030504040204" pitchFamily="34" charset="0"/>
              </a:rPr>
              <a:t>Now that we have a good overview of the consent process, let’s take a look at the consent form.</a:t>
            </a:r>
          </a:p>
          <a:p>
            <a:endParaRPr lang="en-US" b="1" dirty="0">
              <a:solidFill>
                <a:srgbClr val="0A2240"/>
              </a:solidFill>
              <a:effectLst/>
              <a:latin typeface="Verdana" panose="020B0604030504040204" pitchFamily="34" charset="0"/>
              <a:ea typeface="Verdana" panose="020B0604030504040204" pitchFamily="34" charset="0"/>
              <a:cs typeface="Verdana" panose="020B0604030504040204" pitchFamily="34" charset="0"/>
            </a:endParaRPr>
          </a:p>
        </p:txBody>
      </p:sp>
      <p:pic>
        <p:nvPicPr>
          <p:cNvPr id="8" name="Picture 7"/>
          <p:cNvPicPr>
            <a:picLocks noChangeAspect="1"/>
          </p:cNvPicPr>
          <p:nvPr/>
        </p:nvPicPr>
        <p:blipFill>
          <a:blip r:embed="rId2" cstate="print"/>
          <a:stretch>
            <a:fillRect/>
          </a:stretch>
        </p:blipFill>
        <p:spPr>
          <a:xfrm>
            <a:off x="17929" y="60735"/>
            <a:ext cx="1570510" cy="1903780"/>
          </a:xfrm>
          <a:prstGeom prst="rect">
            <a:avLst/>
          </a:prstGeom>
        </p:spPr>
      </p:pic>
      <p:sp>
        <p:nvSpPr>
          <p:cNvPr id="18" name="Title 4"/>
          <p:cNvSpPr txBox="1">
            <a:spLocks/>
          </p:cNvSpPr>
          <p:nvPr/>
        </p:nvSpPr>
        <p:spPr bwMode="auto">
          <a:xfrm>
            <a:off x="298780" y="2309887"/>
            <a:ext cx="8667162" cy="384721"/>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rtl="0" eaLnBrk="1" fontAlgn="base" hangingPunct="1">
              <a:spcBef>
                <a:spcPct val="0"/>
              </a:spcBef>
              <a:spcAft>
                <a:spcPct val="0"/>
              </a:spcAft>
              <a:defRPr sz="2500" b="0" i="0" kern="1200" baseline="0">
                <a:solidFill>
                  <a:srgbClr val="0A2240"/>
                </a:solidFill>
                <a:latin typeface="Verdana" panose="020B0604030504040204" pitchFamily="34" charset="0"/>
                <a:ea typeface="Verdana" panose="020B0604030504040204" pitchFamily="34" charset="0"/>
                <a:cs typeface="Verdana" panose="020B0604030504040204" pitchFamily="34" charset="0"/>
              </a:defRPr>
            </a:lvl1pPr>
            <a:lvl2pPr algn="l" rtl="0" eaLnBrk="1" fontAlgn="base" hangingPunct="1">
              <a:spcBef>
                <a:spcPct val="0"/>
              </a:spcBef>
              <a:spcAft>
                <a:spcPct val="0"/>
              </a:spcAft>
              <a:defRPr sz="3600">
                <a:solidFill>
                  <a:srgbClr val="F30617"/>
                </a:solidFill>
                <a:latin typeface="Arial" pitchFamily="34" charset="0"/>
                <a:cs typeface="Arial" pitchFamily="34" charset="0"/>
              </a:defRPr>
            </a:lvl2pPr>
            <a:lvl3pPr algn="l" rtl="0" eaLnBrk="1" fontAlgn="base" hangingPunct="1">
              <a:spcBef>
                <a:spcPct val="0"/>
              </a:spcBef>
              <a:spcAft>
                <a:spcPct val="0"/>
              </a:spcAft>
              <a:defRPr sz="3600">
                <a:solidFill>
                  <a:srgbClr val="F30617"/>
                </a:solidFill>
                <a:latin typeface="Arial" pitchFamily="34" charset="0"/>
                <a:cs typeface="Arial" pitchFamily="34" charset="0"/>
              </a:defRPr>
            </a:lvl3pPr>
            <a:lvl4pPr algn="l" rtl="0" eaLnBrk="1" fontAlgn="base" hangingPunct="1">
              <a:spcBef>
                <a:spcPct val="0"/>
              </a:spcBef>
              <a:spcAft>
                <a:spcPct val="0"/>
              </a:spcAft>
              <a:defRPr sz="3600">
                <a:solidFill>
                  <a:srgbClr val="F30617"/>
                </a:solidFill>
                <a:latin typeface="Arial" pitchFamily="34" charset="0"/>
                <a:cs typeface="Arial" pitchFamily="34" charset="0"/>
              </a:defRPr>
            </a:lvl4pPr>
            <a:lvl5pPr algn="l" rtl="0" eaLnBrk="1" fontAlgn="base" hangingPunct="1">
              <a:spcBef>
                <a:spcPct val="0"/>
              </a:spcBef>
              <a:spcAft>
                <a:spcPct val="0"/>
              </a:spcAft>
              <a:defRPr sz="3600">
                <a:solidFill>
                  <a:srgbClr val="F30617"/>
                </a:solidFill>
                <a:latin typeface="Arial" pitchFamily="34" charset="0"/>
                <a:cs typeface="Arial" pitchFamily="34" charset="0"/>
              </a:defRPr>
            </a:lvl5pPr>
            <a:lvl6pPr marL="581833" algn="l" rtl="0" eaLnBrk="1" fontAlgn="base" hangingPunct="1">
              <a:spcBef>
                <a:spcPct val="0"/>
              </a:spcBef>
              <a:spcAft>
                <a:spcPct val="0"/>
              </a:spcAft>
              <a:defRPr sz="3600">
                <a:solidFill>
                  <a:srgbClr val="F30617"/>
                </a:solidFill>
                <a:latin typeface="Arial" pitchFamily="34" charset="0"/>
                <a:cs typeface="Arial" pitchFamily="34" charset="0"/>
              </a:defRPr>
            </a:lvl6pPr>
            <a:lvl7pPr marL="1163665" algn="l" rtl="0" eaLnBrk="1" fontAlgn="base" hangingPunct="1">
              <a:spcBef>
                <a:spcPct val="0"/>
              </a:spcBef>
              <a:spcAft>
                <a:spcPct val="0"/>
              </a:spcAft>
              <a:defRPr sz="3600">
                <a:solidFill>
                  <a:srgbClr val="F30617"/>
                </a:solidFill>
                <a:latin typeface="Arial" pitchFamily="34" charset="0"/>
                <a:cs typeface="Arial" pitchFamily="34" charset="0"/>
              </a:defRPr>
            </a:lvl7pPr>
            <a:lvl8pPr marL="1745498" algn="l" rtl="0" eaLnBrk="1" fontAlgn="base" hangingPunct="1">
              <a:spcBef>
                <a:spcPct val="0"/>
              </a:spcBef>
              <a:spcAft>
                <a:spcPct val="0"/>
              </a:spcAft>
              <a:defRPr sz="3600">
                <a:solidFill>
                  <a:srgbClr val="F30617"/>
                </a:solidFill>
                <a:latin typeface="Arial" pitchFamily="34" charset="0"/>
                <a:cs typeface="Arial" pitchFamily="34" charset="0"/>
              </a:defRPr>
            </a:lvl8pPr>
            <a:lvl9pPr marL="2327331" algn="l" rtl="0" eaLnBrk="1" fontAlgn="base" hangingPunct="1">
              <a:spcBef>
                <a:spcPct val="0"/>
              </a:spcBef>
              <a:spcAft>
                <a:spcPct val="0"/>
              </a:spcAft>
              <a:defRPr sz="3600">
                <a:solidFill>
                  <a:srgbClr val="F30617"/>
                </a:solidFill>
                <a:latin typeface="Arial" pitchFamily="34" charset="0"/>
                <a:cs typeface="Arial" pitchFamily="34" charset="0"/>
              </a:defRPr>
            </a:lvl9pPr>
          </a:lstStyle>
          <a:p>
            <a:pPr defTabSz="914400"/>
            <a:r>
              <a:rPr lang="en-US" dirty="0"/>
              <a:t>Course Objectives :</a:t>
            </a:r>
          </a:p>
        </p:txBody>
      </p:sp>
      <p:sp>
        <p:nvSpPr>
          <p:cNvPr id="25" name="Text Placeholder 3"/>
          <p:cNvSpPr txBox="1">
            <a:spLocks/>
          </p:cNvSpPr>
          <p:nvPr/>
        </p:nvSpPr>
        <p:spPr>
          <a:xfrm>
            <a:off x="687941" y="3032260"/>
            <a:ext cx="11911548" cy="4979823"/>
          </a:xfrm>
          <a:prstGeom prst="rect">
            <a:avLst/>
          </a:prstGeom>
        </p:spPr>
        <p:txBody>
          <a:bodyPr/>
          <a:lstStyle>
            <a:lvl1pPr marL="294957" indent="-294957" algn="l" rtl="0" eaLnBrk="1" fontAlgn="base" hangingPunct="1">
              <a:spcBef>
                <a:spcPts val="2291"/>
              </a:spcBef>
              <a:spcAft>
                <a:spcPct val="0"/>
              </a:spcAft>
              <a:buClr>
                <a:srgbClr val="0A2240"/>
              </a:buClr>
              <a:buFont typeface="Arial" pitchFamily="34" charset="0"/>
              <a:buChar char="•"/>
              <a:defRPr sz="2500" kern="1200" baseline="0">
                <a:solidFill>
                  <a:schemeClr val="tx1"/>
                </a:solidFill>
                <a:latin typeface="Verdana" charset="0"/>
                <a:ea typeface="Verdana" charset="0"/>
                <a:cs typeface="Verdana" charset="0"/>
              </a:defRPr>
            </a:lvl1pPr>
            <a:lvl2pPr marL="696988" indent="-290916" algn="l" rtl="0" eaLnBrk="1" fontAlgn="base" hangingPunct="1">
              <a:spcBef>
                <a:spcPts val="764"/>
              </a:spcBef>
              <a:spcAft>
                <a:spcPct val="0"/>
              </a:spcAft>
              <a:buClr>
                <a:srgbClr val="0A2240"/>
              </a:buClr>
              <a:buFont typeface="Arial" pitchFamily="34" charset="0"/>
              <a:buChar char="–"/>
              <a:defRPr kern="1200">
                <a:solidFill>
                  <a:schemeClr val="tx1"/>
                </a:solidFill>
                <a:latin typeface="Calibri" panose="020F0502020204030204" pitchFamily="34" charset="0"/>
                <a:ea typeface="+mn-ea"/>
                <a:cs typeface="Arial" pitchFamily="34" charset="0"/>
              </a:defRPr>
            </a:lvl2pPr>
            <a:lvl3pPr marL="1105079" indent="-290916" algn="l" rtl="0" eaLnBrk="1" fontAlgn="base" hangingPunct="1">
              <a:spcBef>
                <a:spcPts val="764"/>
              </a:spcBef>
              <a:spcAft>
                <a:spcPct val="0"/>
              </a:spcAft>
              <a:buClr>
                <a:srgbClr val="0A2240"/>
              </a:buClr>
              <a:buFont typeface="Arial" pitchFamily="34" charset="0"/>
              <a:buChar char="»"/>
              <a:defRPr kern="1200">
                <a:solidFill>
                  <a:schemeClr val="tx1"/>
                </a:solidFill>
                <a:latin typeface="Calibri" panose="020F0502020204030204" pitchFamily="34" charset="0"/>
                <a:ea typeface="+mn-ea"/>
                <a:cs typeface="Arial" pitchFamily="34" charset="0"/>
              </a:defRPr>
            </a:lvl3pPr>
            <a:lvl4pPr marL="1511149" indent="-286876" algn="l" rtl="0" eaLnBrk="1" fontAlgn="base" hangingPunct="1">
              <a:spcBef>
                <a:spcPts val="382"/>
              </a:spcBef>
              <a:spcAft>
                <a:spcPct val="0"/>
              </a:spcAft>
              <a:buClr>
                <a:srgbClr val="0A2240"/>
              </a:buClr>
              <a:buFont typeface="Arial" pitchFamily="34" charset="0"/>
              <a:buChar char="–"/>
              <a:defRPr sz="2000" kern="1200">
                <a:solidFill>
                  <a:schemeClr val="tx1"/>
                </a:solidFill>
                <a:latin typeface="Calibri" panose="020F0502020204030204" pitchFamily="34" charset="0"/>
                <a:ea typeface="+mn-ea"/>
                <a:cs typeface="Arial" pitchFamily="34" charset="0"/>
              </a:defRPr>
            </a:lvl4pPr>
            <a:lvl5pPr marL="1860653" indent="-290916" algn="l" rtl="0" eaLnBrk="1" fontAlgn="base" hangingPunct="1">
              <a:spcBef>
                <a:spcPts val="382"/>
              </a:spcBef>
              <a:spcAft>
                <a:spcPct val="0"/>
              </a:spcAft>
              <a:buClr>
                <a:srgbClr val="0A2240"/>
              </a:buClr>
              <a:buFont typeface="Arial" pitchFamily="34" charset="0"/>
              <a:buChar char="»"/>
              <a:defRPr sz="1800" kern="1200">
                <a:solidFill>
                  <a:schemeClr val="tx1"/>
                </a:solidFill>
                <a:latin typeface="Calibri" panose="020F0502020204030204" pitchFamily="34" charset="0"/>
                <a:ea typeface="+mn-ea"/>
                <a:cs typeface="Arial" pitchFamily="34" charset="0"/>
              </a:defRPr>
            </a:lvl5pPr>
            <a:lvl6pPr marL="3200080" indent="-290916" algn="l" defTabSz="1163665" rtl="0" eaLnBrk="1" latinLnBrk="0" hangingPunct="1">
              <a:spcBef>
                <a:spcPct val="20000"/>
              </a:spcBef>
              <a:buFont typeface="Arial" pitchFamily="34" charset="0"/>
              <a:buChar char="•"/>
              <a:defRPr sz="2500" kern="1200">
                <a:solidFill>
                  <a:schemeClr val="tx1"/>
                </a:solidFill>
                <a:latin typeface="+mn-lt"/>
                <a:ea typeface="+mn-ea"/>
                <a:cs typeface="+mn-cs"/>
              </a:defRPr>
            </a:lvl6pPr>
            <a:lvl7pPr marL="3781913" indent="-290916" algn="l" defTabSz="1163665" rtl="0" eaLnBrk="1" latinLnBrk="0" hangingPunct="1">
              <a:spcBef>
                <a:spcPct val="20000"/>
              </a:spcBef>
              <a:buFont typeface="Arial" pitchFamily="34" charset="0"/>
              <a:buChar char="•"/>
              <a:defRPr sz="2500" kern="1200">
                <a:solidFill>
                  <a:schemeClr val="tx1"/>
                </a:solidFill>
                <a:latin typeface="+mn-lt"/>
                <a:ea typeface="+mn-ea"/>
                <a:cs typeface="+mn-cs"/>
              </a:defRPr>
            </a:lvl7pPr>
            <a:lvl8pPr marL="4363745" indent="-290916" algn="l" defTabSz="1163665" rtl="0" eaLnBrk="1" latinLnBrk="0" hangingPunct="1">
              <a:spcBef>
                <a:spcPct val="20000"/>
              </a:spcBef>
              <a:buFont typeface="Arial" pitchFamily="34" charset="0"/>
              <a:buChar char="•"/>
              <a:defRPr sz="2500" kern="1200">
                <a:solidFill>
                  <a:schemeClr val="tx1"/>
                </a:solidFill>
                <a:latin typeface="+mn-lt"/>
                <a:ea typeface="+mn-ea"/>
                <a:cs typeface="+mn-cs"/>
              </a:defRPr>
            </a:lvl8pPr>
            <a:lvl9pPr marL="4945578" indent="-290916" algn="l" defTabSz="1163665" rtl="0" eaLnBrk="1" latinLnBrk="0" hangingPunct="1">
              <a:spcBef>
                <a:spcPct val="20000"/>
              </a:spcBef>
              <a:buFont typeface="Arial" pitchFamily="34" charset="0"/>
              <a:buChar char="•"/>
              <a:defRPr sz="2500" kern="1200">
                <a:solidFill>
                  <a:schemeClr val="tx1"/>
                </a:solidFill>
                <a:latin typeface="+mn-lt"/>
                <a:ea typeface="+mn-ea"/>
                <a:cs typeface="+mn-cs"/>
              </a:defRPr>
            </a:lvl9pPr>
          </a:lstStyle>
          <a:p>
            <a:pPr defTabSz="914400"/>
            <a:r>
              <a:rPr lang="en-US" dirty="0"/>
              <a:t>General Overview of Informed Consent</a:t>
            </a:r>
          </a:p>
          <a:p>
            <a:pPr defTabSz="914400"/>
            <a:r>
              <a:rPr lang="en-US" dirty="0"/>
              <a:t>Changes to the Informed Consent Form</a:t>
            </a:r>
          </a:p>
          <a:p>
            <a:pPr lvl="1" defTabSz="914400"/>
            <a:r>
              <a:rPr lang="en-US" dirty="0"/>
              <a:t>Tiered Consent</a:t>
            </a:r>
          </a:p>
          <a:p>
            <a:pPr lvl="1" defTabSz="914400"/>
            <a:r>
              <a:rPr lang="en-US" dirty="0"/>
              <a:t>New Elements to the Informed Consent Form</a:t>
            </a:r>
          </a:p>
          <a:p>
            <a:pPr lvl="1" defTabSz="914400"/>
            <a:r>
              <a:rPr lang="en-US" dirty="0"/>
              <a:t>Broad Consent</a:t>
            </a:r>
          </a:p>
          <a:p>
            <a:pPr defTabSz="914400"/>
            <a:r>
              <a:rPr lang="en-US" dirty="0"/>
              <a:t>Posting of Consent Forms</a:t>
            </a:r>
          </a:p>
        </p:txBody>
      </p:sp>
      <p:pic>
        <p:nvPicPr>
          <p:cNvPr id="7" name="Picture 6"/>
          <p:cNvPicPr>
            <a:picLocks noChangeAspect="1"/>
          </p:cNvPicPr>
          <p:nvPr/>
        </p:nvPicPr>
        <p:blipFill>
          <a:blip r:embed="rId3" cstate="print"/>
          <a:stretch>
            <a:fillRect/>
          </a:stretch>
        </p:blipFill>
        <p:spPr>
          <a:xfrm>
            <a:off x="592117" y="3007607"/>
            <a:ext cx="488768" cy="438114"/>
          </a:xfrm>
          <a:prstGeom prst="rect">
            <a:avLst/>
          </a:prstGeom>
        </p:spPr>
      </p:pic>
    </p:spTree>
    <p:extLst>
      <p:ext uri="{BB962C8B-B14F-4D97-AF65-F5344CB8AC3E}">
        <p14:creationId xmlns:p14="http://schemas.microsoft.com/office/powerpoint/2010/main" val="9738079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838" y="36604"/>
            <a:ext cx="12746504" cy="1821434"/>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62" dirty="0">
              <a:solidFill>
                <a:srgbClr val="C23D3D"/>
              </a:solidFill>
            </a:endParaRPr>
          </a:p>
        </p:txBody>
      </p:sp>
      <p:sp>
        <p:nvSpPr>
          <p:cNvPr id="19" name="Title 3"/>
          <p:cNvSpPr txBox="1">
            <a:spLocks/>
          </p:cNvSpPr>
          <p:nvPr/>
        </p:nvSpPr>
        <p:spPr bwMode="auto">
          <a:xfrm>
            <a:off x="1672842" y="972788"/>
            <a:ext cx="10871031" cy="384721"/>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rtl="0" eaLnBrk="1" fontAlgn="base" hangingPunct="1">
              <a:spcBef>
                <a:spcPct val="0"/>
              </a:spcBef>
              <a:spcAft>
                <a:spcPct val="0"/>
              </a:spcAft>
              <a:defRPr sz="2500" b="1" i="0" kern="1200">
                <a:solidFill>
                  <a:srgbClr val="0A2240"/>
                </a:solidFill>
                <a:latin typeface="Verdana" panose="020B0604030504040204" pitchFamily="34" charset="0"/>
                <a:ea typeface="Verdana" panose="020B0604030504040204" pitchFamily="34" charset="0"/>
                <a:cs typeface="Verdana" panose="020B0604030504040204" pitchFamily="34" charset="0"/>
              </a:defRPr>
            </a:lvl1pPr>
            <a:lvl2pPr algn="l" rtl="0" eaLnBrk="1" fontAlgn="base" hangingPunct="1">
              <a:spcBef>
                <a:spcPct val="0"/>
              </a:spcBef>
              <a:spcAft>
                <a:spcPct val="0"/>
              </a:spcAft>
              <a:defRPr sz="3600">
                <a:solidFill>
                  <a:srgbClr val="F30617"/>
                </a:solidFill>
                <a:latin typeface="Arial" pitchFamily="34" charset="0"/>
                <a:cs typeface="Arial" pitchFamily="34" charset="0"/>
              </a:defRPr>
            </a:lvl2pPr>
            <a:lvl3pPr algn="l" rtl="0" eaLnBrk="1" fontAlgn="base" hangingPunct="1">
              <a:spcBef>
                <a:spcPct val="0"/>
              </a:spcBef>
              <a:spcAft>
                <a:spcPct val="0"/>
              </a:spcAft>
              <a:defRPr sz="3600">
                <a:solidFill>
                  <a:srgbClr val="F30617"/>
                </a:solidFill>
                <a:latin typeface="Arial" pitchFamily="34" charset="0"/>
                <a:cs typeface="Arial" pitchFamily="34" charset="0"/>
              </a:defRPr>
            </a:lvl3pPr>
            <a:lvl4pPr algn="l" rtl="0" eaLnBrk="1" fontAlgn="base" hangingPunct="1">
              <a:spcBef>
                <a:spcPct val="0"/>
              </a:spcBef>
              <a:spcAft>
                <a:spcPct val="0"/>
              </a:spcAft>
              <a:defRPr sz="3600">
                <a:solidFill>
                  <a:srgbClr val="F30617"/>
                </a:solidFill>
                <a:latin typeface="Arial" pitchFamily="34" charset="0"/>
                <a:cs typeface="Arial" pitchFamily="34" charset="0"/>
              </a:defRPr>
            </a:lvl4pPr>
            <a:lvl5pPr algn="l" rtl="0" eaLnBrk="1" fontAlgn="base" hangingPunct="1">
              <a:spcBef>
                <a:spcPct val="0"/>
              </a:spcBef>
              <a:spcAft>
                <a:spcPct val="0"/>
              </a:spcAft>
              <a:defRPr sz="3600">
                <a:solidFill>
                  <a:srgbClr val="F30617"/>
                </a:solidFill>
                <a:latin typeface="Arial" pitchFamily="34" charset="0"/>
                <a:cs typeface="Arial" pitchFamily="34" charset="0"/>
              </a:defRPr>
            </a:lvl5pPr>
            <a:lvl6pPr marL="581833" algn="l" rtl="0" eaLnBrk="1" fontAlgn="base" hangingPunct="1">
              <a:spcBef>
                <a:spcPct val="0"/>
              </a:spcBef>
              <a:spcAft>
                <a:spcPct val="0"/>
              </a:spcAft>
              <a:defRPr sz="3600">
                <a:solidFill>
                  <a:srgbClr val="F30617"/>
                </a:solidFill>
                <a:latin typeface="Arial" pitchFamily="34" charset="0"/>
                <a:cs typeface="Arial" pitchFamily="34" charset="0"/>
              </a:defRPr>
            </a:lvl6pPr>
            <a:lvl7pPr marL="1163665" algn="l" rtl="0" eaLnBrk="1" fontAlgn="base" hangingPunct="1">
              <a:spcBef>
                <a:spcPct val="0"/>
              </a:spcBef>
              <a:spcAft>
                <a:spcPct val="0"/>
              </a:spcAft>
              <a:defRPr sz="3600">
                <a:solidFill>
                  <a:srgbClr val="F30617"/>
                </a:solidFill>
                <a:latin typeface="Arial" pitchFamily="34" charset="0"/>
                <a:cs typeface="Arial" pitchFamily="34" charset="0"/>
              </a:defRPr>
            </a:lvl7pPr>
            <a:lvl8pPr marL="1745498" algn="l" rtl="0" eaLnBrk="1" fontAlgn="base" hangingPunct="1">
              <a:spcBef>
                <a:spcPct val="0"/>
              </a:spcBef>
              <a:spcAft>
                <a:spcPct val="0"/>
              </a:spcAft>
              <a:defRPr sz="3600">
                <a:solidFill>
                  <a:srgbClr val="F30617"/>
                </a:solidFill>
                <a:latin typeface="Arial" pitchFamily="34" charset="0"/>
                <a:cs typeface="Arial" pitchFamily="34" charset="0"/>
              </a:defRPr>
            </a:lvl8pPr>
            <a:lvl9pPr marL="2327331" algn="l" rtl="0" eaLnBrk="1" fontAlgn="base" hangingPunct="1">
              <a:spcBef>
                <a:spcPct val="0"/>
              </a:spcBef>
              <a:spcAft>
                <a:spcPct val="0"/>
              </a:spcAft>
              <a:defRPr sz="3600">
                <a:solidFill>
                  <a:srgbClr val="F30617"/>
                </a:solidFill>
                <a:latin typeface="Arial" pitchFamily="34" charset="0"/>
                <a:cs typeface="Arial" pitchFamily="34" charset="0"/>
              </a:defRPr>
            </a:lvl9pPr>
          </a:lstStyle>
          <a:p>
            <a:pPr defTabSz="914400"/>
            <a:r>
              <a:rPr lang="en-US" dirty="0"/>
              <a:t>Why the change?</a:t>
            </a:r>
          </a:p>
        </p:txBody>
      </p:sp>
      <p:sp>
        <p:nvSpPr>
          <p:cNvPr id="18" name="Oval 17"/>
          <p:cNvSpPr/>
          <p:nvPr/>
        </p:nvSpPr>
        <p:spPr>
          <a:xfrm>
            <a:off x="632308" y="2328277"/>
            <a:ext cx="877861" cy="844147"/>
          </a:xfrm>
          <a:prstGeom prst="ellipse">
            <a:avLst/>
          </a:prstGeom>
          <a:solidFill>
            <a:srgbClr val="0A2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dirty="0">
                <a:solidFill>
                  <a:schemeClr val="bg2"/>
                </a:solidFill>
              </a:rPr>
              <a:t>1</a:t>
            </a:r>
          </a:p>
        </p:txBody>
      </p:sp>
      <p:sp>
        <p:nvSpPr>
          <p:cNvPr id="29" name="TextBox 28"/>
          <p:cNvSpPr txBox="1"/>
          <p:nvPr/>
        </p:nvSpPr>
        <p:spPr>
          <a:xfrm>
            <a:off x="1672842" y="2346389"/>
            <a:ext cx="10687585" cy="800219"/>
          </a:xfrm>
          <a:prstGeom prst="rect">
            <a:avLst/>
          </a:prstGeom>
          <a:noFill/>
        </p:spPr>
        <p:txBody>
          <a:bodyPr wrap="square" rtlCol="0">
            <a:spAutoFit/>
          </a:bodyPr>
          <a:lstStyle/>
          <a:p>
            <a:r>
              <a:rPr lang="en-US" dirty="0"/>
              <a:t>Consent forms have evolved to protect institutions rather than to provide potential research subjects with the most important pieces of information</a:t>
            </a:r>
          </a:p>
        </p:txBody>
      </p:sp>
      <p:sp>
        <p:nvSpPr>
          <p:cNvPr id="13" name="Title 3"/>
          <p:cNvSpPr txBox="1">
            <a:spLocks/>
          </p:cNvSpPr>
          <p:nvPr/>
        </p:nvSpPr>
        <p:spPr bwMode="auto">
          <a:xfrm>
            <a:off x="154703" y="281127"/>
            <a:ext cx="10871031" cy="384721"/>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rtl="0" eaLnBrk="1" fontAlgn="base" hangingPunct="1">
              <a:spcBef>
                <a:spcPct val="0"/>
              </a:spcBef>
              <a:spcAft>
                <a:spcPct val="0"/>
              </a:spcAft>
              <a:defRPr sz="2500" b="1" i="0" kern="1200">
                <a:solidFill>
                  <a:srgbClr val="0A2240"/>
                </a:solidFill>
                <a:latin typeface="Verdana" panose="020B0604030504040204" pitchFamily="34" charset="0"/>
                <a:ea typeface="Verdana" panose="020B0604030504040204" pitchFamily="34" charset="0"/>
                <a:cs typeface="Verdana" panose="020B0604030504040204" pitchFamily="34" charset="0"/>
              </a:defRPr>
            </a:lvl1pPr>
            <a:lvl2pPr algn="l" rtl="0" eaLnBrk="1" fontAlgn="base" hangingPunct="1">
              <a:spcBef>
                <a:spcPct val="0"/>
              </a:spcBef>
              <a:spcAft>
                <a:spcPct val="0"/>
              </a:spcAft>
              <a:defRPr sz="3600">
                <a:solidFill>
                  <a:srgbClr val="F30617"/>
                </a:solidFill>
                <a:latin typeface="Arial" pitchFamily="34" charset="0"/>
                <a:cs typeface="Arial" pitchFamily="34" charset="0"/>
              </a:defRPr>
            </a:lvl2pPr>
            <a:lvl3pPr algn="l" rtl="0" eaLnBrk="1" fontAlgn="base" hangingPunct="1">
              <a:spcBef>
                <a:spcPct val="0"/>
              </a:spcBef>
              <a:spcAft>
                <a:spcPct val="0"/>
              </a:spcAft>
              <a:defRPr sz="3600">
                <a:solidFill>
                  <a:srgbClr val="F30617"/>
                </a:solidFill>
                <a:latin typeface="Arial" pitchFamily="34" charset="0"/>
                <a:cs typeface="Arial" pitchFamily="34" charset="0"/>
              </a:defRPr>
            </a:lvl3pPr>
            <a:lvl4pPr algn="l" rtl="0" eaLnBrk="1" fontAlgn="base" hangingPunct="1">
              <a:spcBef>
                <a:spcPct val="0"/>
              </a:spcBef>
              <a:spcAft>
                <a:spcPct val="0"/>
              </a:spcAft>
              <a:defRPr sz="3600">
                <a:solidFill>
                  <a:srgbClr val="F30617"/>
                </a:solidFill>
                <a:latin typeface="Arial" pitchFamily="34" charset="0"/>
                <a:cs typeface="Arial" pitchFamily="34" charset="0"/>
              </a:defRPr>
            </a:lvl4pPr>
            <a:lvl5pPr algn="l" rtl="0" eaLnBrk="1" fontAlgn="base" hangingPunct="1">
              <a:spcBef>
                <a:spcPct val="0"/>
              </a:spcBef>
              <a:spcAft>
                <a:spcPct val="0"/>
              </a:spcAft>
              <a:defRPr sz="3600">
                <a:solidFill>
                  <a:srgbClr val="F30617"/>
                </a:solidFill>
                <a:latin typeface="Arial" pitchFamily="34" charset="0"/>
                <a:cs typeface="Arial" pitchFamily="34" charset="0"/>
              </a:defRPr>
            </a:lvl5pPr>
            <a:lvl6pPr marL="581833" algn="l" rtl="0" eaLnBrk="1" fontAlgn="base" hangingPunct="1">
              <a:spcBef>
                <a:spcPct val="0"/>
              </a:spcBef>
              <a:spcAft>
                <a:spcPct val="0"/>
              </a:spcAft>
              <a:defRPr sz="3600">
                <a:solidFill>
                  <a:srgbClr val="F30617"/>
                </a:solidFill>
                <a:latin typeface="Arial" pitchFamily="34" charset="0"/>
                <a:cs typeface="Arial" pitchFamily="34" charset="0"/>
              </a:defRPr>
            </a:lvl6pPr>
            <a:lvl7pPr marL="1163665" algn="l" rtl="0" eaLnBrk="1" fontAlgn="base" hangingPunct="1">
              <a:spcBef>
                <a:spcPct val="0"/>
              </a:spcBef>
              <a:spcAft>
                <a:spcPct val="0"/>
              </a:spcAft>
              <a:defRPr sz="3600">
                <a:solidFill>
                  <a:srgbClr val="F30617"/>
                </a:solidFill>
                <a:latin typeface="Arial" pitchFamily="34" charset="0"/>
                <a:cs typeface="Arial" pitchFamily="34" charset="0"/>
              </a:defRPr>
            </a:lvl7pPr>
            <a:lvl8pPr marL="1745498" algn="l" rtl="0" eaLnBrk="1" fontAlgn="base" hangingPunct="1">
              <a:spcBef>
                <a:spcPct val="0"/>
              </a:spcBef>
              <a:spcAft>
                <a:spcPct val="0"/>
              </a:spcAft>
              <a:defRPr sz="3600">
                <a:solidFill>
                  <a:srgbClr val="F30617"/>
                </a:solidFill>
                <a:latin typeface="Arial" pitchFamily="34" charset="0"/>
                <a:cs typeface="Arial" pitchFamily="34" charset="0"/>
              </a:defRPr>
            </a:lvl8pPr>
            <a:lvl9pPr marL="2327331" algn="l" rtl="0" eaLnBrk="1" fontAlgn="base" hangingPunct="1">
              <a:spcBef>
                <a:spcPct val="0"/>
              </a:spcBef>
              <a:spcAft>
                <a:spcPct val="0"/>
              </a:spcAft>
              <a:defRPr sz="3600">
                <a:solidFill>
                  <a:srgbClr val="F30617"/>
                </a:solidFill>
                <a:latin typeface="Arial" pitchFamily="34" charset="0"/>
                <a:cs typeface="Arial" pitchFamily="34" charset="0"/>
              </a:defRPr>
            </a:lvl9pPr>
          </a:lstStyle>
          <a:p>
            <a:pPr defTabSz="914400"/>
            <a:r>
              <a:rPr lang="en-US" dirty="0"/>
              <a:t>Revised Common Rule</a:t>
            </a:r>
          </a:p>
        </p:txBody>
      </p:sp>
      <p:sp>
        <p:nvSpPr>
          <p:cNvPr id="23" name="Oval 22"/>
          <p:cNvSpPr/>
          <p:nvPr/>
        </p:nvSpPr>
        <p:spPr>
          <a:xfrm>
            <a:off x="694938" y="3982343"/>
            <a:ext cx="877861" cy="844147"/>
          </a:xfrm>
          <a:prstGeom prst="ellipse">
            <a:avLst/>
          </a:prstGeom>
          <a:solidFill>
            <a:srgbClr val="0A2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dirty="0">
                <a:solidFill>
                  <a:schemeClr val="bg2"/>
                </a:solidFill>
              </a:rPr>
              <a:t>2</a:t>
            </a:r>
          </a:p>
        </p:txBody>
      </p:sp>
      <p:sp>
        <p:nvSpPr>
          <p:cNvPr id="24" name="TextBox 23"/>
          <p:cNvSpPr txBox="1"/>
          <p:nvPr/>
        </p:nvSpPr>
        <p:spPr>
          <a:xfrm>
            <a:off x="1672843" y="3857144"/>
            <a:ext cx="10687585" cy="1508105"/>
          </a:xfrm>
          <a:prstGeom prst="rect">
            <a:avLst/>
          </a:prstGeom>
          <a:noFill/>
        </p:spPr>
        <p:txBody>
          <a:bodyPr wrap="square" rtlCol="0">
            <a:spAutoFit/>
          </a:bodyPr>
          <a:lstStyle/>
          <a:p>
            <a:r>
              <a:rPr lang="en-US" dirty="0"/>
              <a:t>Growing body of literature that suggests informed consent forms</a:t>
            </a:r>
          </a:p>
          <a:p>
            <a:r>
              <a:rPr lang="en-US" dirty="0"/>
              <a:t>have grown too lengthy and complex, adversely affecting their ability to effectively convey the information needed for prospective participants to make an informed decision</a:t>
            </a:r>
          </a:p>
        </p:txBody>
      </p:sp>
    </p:spTree>
    <p:extLst>
      <p:ext uri="{BB962C8B-B14F-4D97-AF65-F5344CB8AC3E}">
        <p14:creationId xmlns:p14="http://schemas.microsoft.com/office/powerpoint/2010/main" val="3690394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Reasonable Person Standard</a:t>
            </a:r>
          </a:p>
        </p:txBody>
      </p:sp>
      <p:sp>
        <p:nvSpPr>
          <p:cNvPr id="3" name="Rectangle 2"/>
          <p:cNvSpPr/>
          <p:nvPr/>
        </p:nvSpPr>
        <p:spPr>
          <a:xfrm>
            <a:off x="5984176" y="1886106"/>
            <a:ext cx="6362700" cy="4770537"/>
          </a:xfrm>
          <a:prstGeom prst="rect">
            <a:avLst/>
          </a:prstGeom>
        </p:spPr>
        <p:txBody>
          <a:bodyPr>
            <a:spAutoFit/>
          </a:bodyPr>
          <a:lstStyle/>
          <a:p>
            <a:r>
              <a:rPr lang="en-US" sz="3800" dirty="0"/>
              <a:t>Subjects must be provided with the </a:t>
            </a:r>
            <a:r>
              <a:rPr lang="en-US" sz="3800" b="1" dirty="0"/>
              <a:t>information that a “reasonable person” would want to have </a:t>
            </a:r>
            <a:r>
              <a:rPr lang="en-US" sz="3800" dirty="0"/>
              <a:t>in order to make an informed decision and subjects must be provided an opportunity to discuss that information. </a:t>
            </a:r>
          </a:p>
        </p:txBody>
      </p:sp>
      <p:sp>
        <p:nvSpPr>
          <p:cNvPr id="5" name="Rectangle 4"/>
          <p:cNvSpPr/>
          <p:nvPr/>
        </p:nvSpPr>
        <p:spPr>
          <a:xfrm>
            <a:off x="9830251" y="6990696"/>
            <a:ext cx="2898324" cy="307777"/>
          </a:xfrm>
          <a:prstGeom prst="rect">
            <a:avLst/>
          </a:prstGeom>
        </p:spPr>
        <p:txBody>
          <a:bodyPr wrap="square">
            <a:spAutoFit/>
          </a:bodyPr>
          <a:lstStyle/>
          <a:p>
            <a:pPr defTabSz="914400"/>
            <a:r>
              <a:rPr lang="en-US" sz="1400" dirty="0"/>
              <a:t>45 CFR 46.116(a)(4) (1/19/2017)</a:t>
            </a:r>
          </a:p>
        </p:txBody>
      </p:sp>
      <p:pic>
        <p:nvPicPr>
          <p:cNvPr id="116738" name="Picture 2" descr="C:\Users\RAB152\AppData\Local\Microsoft\Windows\Temporary Internet Files\Content.IE5\1AT4RJW0\skd181973sdc.png"/>
          <p:cNvPicPr>
            <a:picLocks noChangeAspect="1" noChangeArrowheads="1"/>
          </p:cNvPicPr>
          <p:nvPr/>
        </p:nvPicPr>
        <p:blipFill>
          <a:blip r:embed="rId2" cstate="print"/>
          <a:srcRect/>
          <a:stretch>
            <a:fillRect/>
          </a:stretch>
        </p:blipFill>
        <p:spPr bwMode="auto">
          <a:xfrm>
            <a:off x="618910" y="1582247"/>
            <a:ext cx="4416553" cy="5689120"/>
          </a:xfrm>
          <a:prstGeom prst="rect">
            <a:avLst/>
          </a:prstGeom>
          <a:noFill/>
        </p:spPr>
      </p:pic>
      <p:sp>
        <p:nvSpPr>
          <p:cNvPr id="7" name="TextBox 6"/>
          <p:cNvSpPr txBox="1"/>
          <p:nvPr/>
        </p:nvSpPr>
        <p:spPr>
          <a:xfrm>
            <a:off x="1567623" y="4271375"/>
            <a:ext cx="2484976" cy="1569660"/>
          </a:xfrm>
          <a:prstGeom prst="rect">
            <a:avLst/>
          </a:prstGeom>
          <a:noFill/>
        </p:spPr>
        <p:txBody>
          <a:bodyPr wrap="none" rtlCol="0">
            <a:spAutoFit/>
          </a:bodyPr>
          <a:lstStyle/>
          <a:p>
            <a:pPr algn="ctr"/>
            <a:r>
              <a:rPr lang="en-US" sz="3200" dirty="0"/>
              <a:t>A </a:t>
            </a:r>
          </a:p>
          <a:p>
            <a:pPr algn="ctr"/>
            <a:r>
              <a:rPr lang="en-US" sz="3200" dirty="0"/>
              <a:t>Reasonable </a:t>
            </a:r>
          </a:p>
          <a:p>
            <a:pPr algn="ctr"/>
            <a:r>
              <a:rPr lang="en-US" sz="3200" dirty="0"/>
              <a:t>Person</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320" y="32659"/>
            <a:ext cx="12713846" cy="1779413"/>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62" dirty="0">
              <a:solidFill>
                <a:srgbClr val="C23D3D"/>
              </a:solidFill>
            </a:endParaRPr>
          </a:p>
        </p:txBody>
      </p:sp>
      <p:sp>
        <p:nvSpPr>
          <p:cNvPr id="5" name="Title 3"/>
          <p:cNvSpPr txBox="1">
            <a:spLocks/>
          </p:cNvSpPr>
          <p:nvPr/>
        </p:nvSpPr>
        <p:spPr bwMode="auto">
          <a:xfrm>
            <a:off x="1543758" y="81726"/>
            <a:ext cx="11150625" cy="1369606"/>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rtl="0" eaLnBrk="1" fontAlgn="base" hangingPunct="1">
              <a:spcBef>
                <a:spcPct val="0"/>
              </a:spcBef>
              <a:spcAft>
                <a:spcPct val="0"/>
              </a:spcAft>
              <a:defRPr sz="2500" b="1" i="0" kern="1200">
                <a:solidFill>
                  <a:srgbClr val="0A2240"/>
                </a:solidFill>
                <a:latin typeface="Verdana" panose="020B0604030504040204" pitchFamily="34" charset="0"/>
                <a:ea typeface="Verdana" panose="020B0604030504040204" pitchFamily="34" charset="0"/>
                <a:cs typeface="Verdana" panose="020B0604030504040204" pitchFamily="34" charset="0"/>
              </a:defRPr>
            </a:lvl1pPr>
            <a:lvl2pPr algn="l" rtl="0" eaLnBrk="1" fontAlgn="base" hangingPunct="1">
              <a:spcBef>
                <a:spcPct val="0"/>
              </a:spcBef>
              <a:spcAft>
                <a:spcPct val="0"/>
              </a:spcAft>
              <a:defRPr sz="3600">
                <a:solidFill>
                  <a:srgbClr val="F30617"/>
                </a:solidFill>
                <a:latin typeface="Arial" pitchFamily="34" charset="0"/>
                <a:cs typeface="Arial" pitchFamily="34" charset="0"/>
              </a:defRPr>
            </a:lvl2pPr>
            <a:lvl3pPr algn="l" rtl="0" eaLnBrk="1" fontAlgn="base" hangingPunct="1">
              <a:spcBef>
                <a:spcPct val="0"/>
              </a:spcBef>
              <a:spcAft>
                <a:spcPct val="0"/>
              </a:spcAft>
              <a:defRPr sz="3600">
                <a:solidFill>
                  <a:srgbClr val="F30617"/>
                </a:solidFill>
                <a:latin typeface="Arial" pitchFamily="34" charset="0"/>
                <a:cs typeface="Arial" pitchFamily="34" charset="0"/>
              </a:defRPr>
            </a:lvl3pPr>
            <a:lvl4pPr algn="l" rtl="0" eaLnBrk="1" fontAlgn="base" hangingPunct="1">
              <a:spcBef>
                <a:spcPct val="0"/>
              </a:spcBef>
              <a:spcAft>
                <a:spcPct val="0"/>
              </a:spcAft>
              <a:defRPr sz="3600">
                <a:solidFill>
                  <a:srgbClr val="F30617"/>
                </a:solidFill>
                <a:latin typeface="Arial" pitchFamily="34" charset="0"/>
                <a:cs typeface="Arial" pitchFamily="34" charset="0"/>
              </a:defRPr>
            </a:lvl4pPr>
            <a:lvl5pPr algn="l" rtl="0" eaLnBrk="1" fontAlgn="base" hangingPunct="1">
              <a:spcBef>
                <a:spcPct val="0"/>
              </a:spcBef>
              <a:spcAft>
                <a:spcPct val="0"/>
              </a:spcAft>
              <a:defRPr sz="3600">
                <a:solidFill>
                  <a:srgbClr val="F30617"/>
                </a:solidFill>
                <a:latin typeface="Arial" pitchFamily="34" charset="0"/>
                <a:cs typeface="Arial" pitchFamily="34" charset="0"/>
              </a:defRPr>
            </a:lvl5pPr>
            <a:lvl6pPr marL="581833" algn="l" rtl="0" eaLnBrk="1" fontAlgn="base" hangingPunct="1">
              <a:spcBef>
                <a:spcPct val="0"/>
              </a:spcBef>
              <a:spcAft>
                <a:spcPct val="0"/>
              </a:spcAft>
              <a:defRPr sz="3600">
                <a:solidFill>
                  <a:srgbClr val="F30617"/>
                </a:solidFill>
                <a:latin typeface="Arial" pitchFamily="34" charset="0"/>
                <a:cs typeface="Arial" pitchFamily="34" charset="0"/>
              </a:defRPr>
            </a:lvl6pPr>
            <a:lvl7pPr marL="1163665" algn="l" rtl="0" eaLnBrk="1" fontAlgn="base" hangingPunct="1">
              <a:spcBef>
                <a:spcPct val="0"/>
              </a:spcBef>
              <a:spcAft>
                <a:spcPct val="0"/>
              </a:spcAft>
              <a:defRPr sz="3600">
                <a:solidFill>
                  <a:srgbClr val="F30617"/>
                </a:solidFill>
                <a:latin typeface="Arial" pitchFamily="34" charset="0"/>
                <a:cs typeface="Arial" pitchFamily="34" charset="0"/>
              </a:defRPr>
            </a:lvl7pPr>
            <a:lvl8pPr marL="1745498" algn="l" rtl="0" eaLnBrk="1" fontAlgn="base" hangingPunct="1">
              <a:spcBef>
                <a:spcPct val="0"/>
              </a:spcBef>
              <a:spcAft>
                <a:spcPct val="0"/>
              </a:spcAft>
              <a:defRPr sz="3600">
                <a:solidFill>
                  <a:srgbClr val="F30617"/>
                </a:solidFill>
                <a:latin typeface="Arial" pitchFamily="34" charset="0"/>
                <a:cs typeface="Arial" pitchFamily="34" charset="0"/>
              </a:defRPr>
            </a:lvl8pPr>
            <a:lvl9pPr marL="2327331" algn="l" rtl="0" eaLnBrk="1" fontAlgn="base" hangingPunct="1">
              <a:spcBef>
                <a:spcPct val="0"/>
              </a:spcBef>
              <a:spcAft>
                <a:spcPct val="0"/>
              </a:spcAft>
              <a:defRPr sz="3600">
                <a:solidFill>
                  <a:srgbClr val="F30617"/>
                </a:solidFill>
                <a:latin typeface="Arial" pitchFamily="34" charset="0"/>
                <a:cs typeface="Arial" pitchFamily="34" charset="0"/>
              </a:defRPr>
            </a:lvl9pPr>
          </a:lstStyle>
          <a:p>
            <a:pPr defTabSz="914400"/>
            <a:r>
              <a:rPr lang="en-US" dirty="0"/>
              <a:t>Informed Consent Form</a:t>
            </a:r>
          </a:p>
          <a:p>
            <a:pPr defTabSz="914400"/>
            <a:endParaRPr lang="en-US" sz="1400" dirty="0"/>
          </a:p>
          <a:p>
            <a:pPr defTabSz="914400"/>
            <a:r>
              <a:rPr lang="en-US" b="0" dirty="0"/>
              <a:t>The revised Common Rule adds new elements to be included in the informed consent form.</a:t>
            </a:r>
          </a:p>
        </p:txBody>
      </p:sp>
      <p:pic>
        <p:nvPicPr>
          <p:cNvPr id="23" name="Picture 22"/>
          <p:cNvPicPr>
            <a:picLocks noChangeAspect="1"/>
          </p:cNvPicPr>
          <p:nvPr/>
        </p:nvPicPr>
        <p:blipFill>
          <a:blip r:embed="rId3" cstate="print"/>
          <a:stretch>
            <a:fillRect/>
          </a:stretch>
        </p:blipFill>
        <p:spPr>
          <a:xfrm>
            <a:off x="15047" y="32659"/>
            <a:ext cx="1320550" cy="1792949"/>
          </a:xfrm>
          <a:prstGeom prst="rect">
            <a:avLst/>
          </a:prstGeom>
        </p:spPr>
      </p:pic>
      <p:sp>
        <p:nvSpPr>
          <p:cNvPr id="6" name="Rectangle 5"/>
          <p:cNvSpPr/>
          <p:nvPr/>
        </p:nvSpPr>
        <p:spPr>
          <a:xfrm>
            <a:off x="0" y="2047406"/>
            <a:ext cx="12694383" cy="4708981"/>
          </a:xfrm>
          <a:prstGeom prst="rect">
            <a:avLst/>
          </a:prstGeom>
        </p:spPr>
        <p:txBody>
          <a:bodyPr wrap="square">
            <a:spAutoFit/>
          </a:bodyPr>
          <a:lstStyle/>
          <a:p>
            <a:pPr marL="924733" lvl="1" indent="-342900">
              <a:buFont typeface="Times New Roman" charset="0"/>
              <a:buChar char="-"/>
            </a:pPr>
            <a:endParaRPr lang="en-US" sz="2500" dirty="0">
              <a:solidFill>
                <a:srgbClr val="0A2240"/>
              </a:solidFill>
              <a:ea typeface="Calibri" charset="0"/>
              <a:cs typeface="Times New Roman" charset="0"/>
            </a:endParaRPr>
          </a:p>
          <a:p>
            <a:pPr marL="1324782" lvl="2" indent="-285750">
              <a:buFont typeface="Courier New" charset="0"/>
              <a:buChar char="o"/>
            </a:pPr>
            <a:r>
              <a:rPr lang="en-US" sz="2500" dirty="0">
                <a:solidFill>
                  <a:srgbClr val="0A2240"/>
                </a:solidFill>
                <a:ea typeface="Calibri" charset="0"/>
                <a:cs typeface="Times New Roman" charset="0"/>
              </a:rPr>
              <a:t>A statement that the subject’s biospecimens (even if identifiers are removed) may be used for commercial profit and whether the subject will or will not share in this commercial profit (45 CFR 46.116(c)(7))</a:t>
            </a:r>
          </a:p>
          <a:p>
            <a:pPr marL="1324782" lvl="2" indent="-285750">
              <a:buFont typeface="Courier New" charset="0"/>
              <a:buChar char="o"/>
            </a:pPr>
            <a:endParaRPr lang="en-US" sz="2500" dirty="0">
              <a:solidFill>
                <a:srgbClr val="0A2240"/>
              </a:solidFill>
              <a:ea typeface="Calibri" charset="0"/>
              <a:cs typeface="Times New Roman" charset="0"/>
            </a:endParaRPr>
          </a:p>
          <a:p>
            <a:pPr marL="1324782" lvl="2" indent="-285750">
              <a:buFont typeface="Courier New" charset="0"/>
              <a:buChar char="o"/>
            </a:pPr>
            <a:r>
              <a:rPr lang="en-US" sz="2500" dirty="0">
                <a:solidFill>
                  <a:srgbClr val="0A2240"/>
                </a:solidFill>
                <a:ea typeface="Calibri" charset="0"/>
                <a:cs typeface="Times New Roman" charset="0"/>
              </a:rPr>
              <a:t>A statement regarding whether clinically relevant research results, including individual research results, will be disclosed to subjects, and if so, under what conditions (45 CFR 46.116(c)(8))</a:t>
            </a:r>
          </a:p>
          <a:p>
            <a:pPr marL="1324782" lvl="2" indent="-285750">
              <a:buFont typeface="Courier New" charset="0"/>
              <a:buChar char="o"/>
            </a:pPr>
            <a:endParaRPr lang="en-US" sz="2500" dirty="0">
              <a:solidFill>
                <a:srgbClr val="0A2240"/>
              </a:solidFill>
              <a:ea typeface="Calibri" charset="0"/>
              <a:cs typeface="Times New Roman" charset="0"/>
            </a:endParaRPr>
          </a:p>
          <a:p>
            <a:pPr marL="1324782" lvl="2" indent="-285750">
              <a:buFont typeface="Courier New" charset="0"/>
              <a:buChar char="o"/>
            </a:pPr>
            <a:r>
              <a:rPr lang="en-US" sz="2500" dirty="0">
                <a:solidFill>
                  <a:srgbClr val="0A2240"/>
                </a:solidFill>
                <a:ea typeface="Calibri" charset="0"/>
                <a:cs typeface="Times New Roman" charset="0"/>
              </a:rPr>
              <a:t>When appropriate for research involving biospecimens, subjects will be informed of whether the research will (if known) or might include whole genome sequencing (45 CFR 46.116(c)(9))</a:t>
            </a:r>
            <a:endParaRPr lang="en-US" sz="2500" dirty="0">
              <a:solidFill>
                <a:srgbClr val="0A2240"/>
              </a:solidFill>
              <a:effectLst/>
              <a:ea typeface="Calibri" charset="0"/>
              <a:cs typeface="Times New Roman" charset="0"/>
            </a:endParaRPr>
          </a:p>
        </p:txBody>
      </p:sp>
    </p:spTree>
    <p:extLst>
      <p:ext uri="{BB962C8B-B14F-4D97-AF65-F5344CB8AC3E}">
        <p14:creationId xmlns:p14="http://schemas.microsoft.com/office/powerpoint/2010/main" val="12053969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3387" y="32659"/>
            <a:ext cx="12713846" cy="1779413"/>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62" dirty="0">
              <a:solidFill>
                <a:srgbClr val="C23D3D"/>
              </a:solidFill>
            </a:endParaRPr>
          </a:p>
        </p:txBody>
      </p:sp>
      <p:sp>
        <p:nvSpPr>
          <p:cNvPr id="5" name="Title 3"/>
          <p:cNvSpPr txBox="1">
            <a:spLocks/>
          </p:cNvSpPr>
          <p:nvPr/>
        </p:nvSpPr>
        <p:spPr bwMode="auto">
          <a:xfrm>
            <a:off x="1543758" y="172218"/>
            <a:ext cx="11150625" cy="1369606"/>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rtl="0" eaLnBrk="1" fontAlgn="base" hangingPunct="1">
              <a:spcBef>
                <a:spcPct val="0"/>
              </a:spcBef>
              <a:spcAft>
                <a:spcPct val="0"/>
              </a:spcAft>
              <a:defRPr sz="2500" b="1" i="0" kern="1200">
                <a:solidFill>
                  <a:srgbClr val="0A2240"/>
                </a:solidFill>
                <a:latin typeface="Verdana" panose="020B0604030504040204" pitchFamily="34" charset="0"/>
                <a:ea typeface="Verdana" panose="020B0604030504040204" pitchFamily="34" charset="0"/>
                <a:cs typeface="Verdana" panose="020B0604030504040204" pitchFamily="34" charset="0"/>
              </a:defRPr>
            </a:lvl1pPr>
            <a:lvl2pPr algn="l" rtl="0" eaLnBrk="1" fontAlgn="base" hangingPunct="1">
              <a:spcBef>
                <a:spcPct val="0"/>
              </a:spcBef>
              <a:spcAft>
                <a:spcPct val="0"/>
              </a:spcAft>
              <a:defRPr sz="3600">
                <a:solidFill>
                  <a:srgbClr val="F30617"/>
                </a:solidFill>
                <a:latin typeface="Arial" pitchFamily="34" charset="0"/>
                <a:cs typeface="Arial" pitchFamily="34" charset="0"/>
              </a:defRPr>
            </a:lvl2pPr>
            <a:lvl3pPr algn="l" rtl="0" eaLnBrk="1" fontAlgn="base" hangingPunct="1">
              <a:spcBef>
                <a:spcPct val="0"/>
              </a:spcBef>
              <a:spcAft>
                <a:spcPct val="0"/>
              </a:spcAft>
              <a:defRPr sz="3600">
                <a:solidFill>
                  <a:srgbClr val="F30617"/>
                </a:solidFill>
                <a:latin typeface="Arial" pitchFamily="34" charset="0"/>
                <a:cs typeface="Arial" pitchFamily="34" charset="0"/>
              </a:defRPr>
            </a:lvl3pPr>
            <a:lvl4pPr algn="l" rtl="0" eaLnBrk="1" fontAlgn="base" hangingPunct="1">
              <a:spcBef>
                <a:spcPct val="0"/>
              </a:spcBef>
              <a:spcAft>
                <a:spcPct val="0"/>
              </a:spcAft>
              <a:defRPr sz="3600">
                <a:solidFill>
                  <a:srgbClr val="F30617"/>
                </a:solidFill>
                <a:latin typeface="Arial" pitchFamily="34" charset="0"/>
                <a:cs typeface="Arial" pitchFamily="34" charset="0"/>
              </a:defRPr>
            </a:lvl4pPr>
            <a:lvl5pPr algn="l" rtl="0" eaLnBrk="1" fontAlgn="base" hangingPunct="1">
              <a:spcBef>
                <a:spcPct val="0"/>
              </a:spcBef>
              <a:spcAft>
                <a:spcPct val="0"/>
              </a:spcAft>
              <a:defRPr sz="3600">
                <a:solidFill>
                  <a:srgbClr val="F30617"/>
                </a:solidFill>
                <a:latin typeface="Arial" pitchFamily="34" charset="0"/>
                <a:cs typeface="Arial" pitchFamily="34" charset="0"/>
              </a:defRPr>
            </a:lvl5pPr>
            <a:lvl6pPr marL="581833" algn="l" rtl="0" eaLnBrk="1" fontAlgn="base" hangingPunct="1">
              <a:spcBef>
                <a:spcPct val="0"/>
              </a:spcBef>
              <a:spcAft>
                <a:spcPct val="0"/>
              </a:spcAft>
              <a:defRPr sz="3600">
                <a:solidFill>
                  <a:srgbClr val="F30617"/>
                </a:solidFill>
                <a:latin typeface="Arial" pitchFamily="34" charset="0"/>
                <a:cs typeface="Arial" pitchFamily="34" charset="0"/>
              </a:defRPr>
            </a:lvl6pPr>
            <a:lvl7pPr marL="1163665" algn="l" rtl="0" eaLnBrk="1" fontAlgn="base" hangingPunct="1">
              <a:spcBef>
                <a:spcPct val="0"/>
              </a:spcBef>
              <a:spcAft>
                <a:spcPct val="0"/>
              </a:spcAft>
              <a:defRPr sz="3600">
                <a:solidFill>
                  <a:srgbClr val="F30617"/>
                </a:solidFill>
                <a:latin typeface="Arial" pitchFamily="34" charset="0"/>
                <a:cs typeface="Arial" pitchFamily="34" charset="0"/>
              </a:defRPr>
            </a:lvl7pPr>
            <a:lvl8pPr marL="1745498" algn="l" rtl="0" eaLnBrk="1" fontAlgn="base" hangingPunct="1">
              <a:spcBef>
                <a:spcPct val="0"/>
              </a:spcBef>
              <a:spcAft>
                <a:spcPct val="0"/>
              </a:spcAft>
              <a:defRPr sz="3600">
                <a:solidFill>
                  <a:srgbClr val="F30617"/>
                </a:solidFill>
                <a:latin typeface="Arial" pitchFamily="34" charset="0"/>
                <a:cs typeface="Arial" pitchFamily="34" charset="0"/>
              </a:defRPr>
            </a:lvl8pPr>
            <a:lvl9pPr marL="2327331" algn="l" rtl="0" eaLnBrk="1" fontAlgn="base" hangingPunct="1">
              <a:spcBef>
                <a:spcPct val="0"/>
              </a:spcBef>
              <a:spcAft>
                <a:spcPct val="0"/>
              </a:spcAft>
              <a:defRPr sz="3600">
                <a:solidFill>
                  <a:srgbClr val="F30617"/>
                </a:solidFill>
                <a:latin typeface="Arial" pitchFamily="34" charset="0"/>
                <a:cs typeface="Arial" pitchFamily="34" charset="0"/>
              </a:defRPr>
            </a:lvl9pPr>
          </a:lstStyle>
          <a:p>
            <a:pPr defTabSz="914400"/>
            <a:r>
              <a:rPr lang="en-US" dirty="0"/>
              <a:t>Revised Common Rule Changes to Consent Form</a:t>
            </a:r>
          </a:p>
          <a:p>
            <a:pPr defTabSz="914400"/>
            <a:endParaRPr lang="en-US" sz="1400" dirty="0"/>
          </a:p>
          <a:p>
            <a:pPr defTabSz="914400"/>
            <a:r>
              <a:rPr lang="en-US" b="0" dirty="0"/>
              <a:t>Revised rule changes how information is presented. This new format has been described as “tiered consent”. </a:t>
            </a:r>
          </a:p>
        </p:txBody>
      </p:sp>
      <p:pic>
        <p:nvPicPr>
          <p:cNvPr id="23" name="Picture 22"/>
          <p:cNvPicPr>
            <a:picLocks noChangeAspect="1"/>
          </p:cNvPicPr>
          <p:nvPr/>
        </p:nvPicPr>
        <p:blipFill>
          <a:blip r:embed="rId3" cstate="print"/>
          <a:stretch>
            <a:fillRect/>
          </a:stretch>
        </p:blipFill>
        <p:spPr>
          <a:xfrm>
            <a:off x="15047" y="43845"/>
            <a:ext cx="1320550" cy="1764830"/>
          </a:xfrm>
          <a:prstGeom prst="rect">
            <a:avLst/>
          </a:prstGeom>
        </p:spPr>
      </p:pic>
      <p:sp>
        <p:nvSpPr>
          <p:cNvPr id="26" name="TextBox 25"/>
          <p:cNvSpPr txBox="1"/>
          <p:nvPr/>
        </p:nvSpPr>
        <p:spPr>
          <a:xfrm>
            <a:off x="143373" y="1949601"/>
            <a:ext cx="12585202" cy="2246769"/>
          </a:xfrm>
          <a:prstGeom prst="rect">
            <a:avLst/>
          </a:prstGeom>
          <a:noFill/>
        </p:spPr>
        <p:txBody>
          <a:bodyPr wrap="square" rtlCol="0">
            <a:spAutoFit/>
          </a:bodyPr>
          <a:lstStyle/>
          <a:p>
            <a:pPr marL="457200" lvl="0" indent="-457200">
              <a:buFont typeface="Arial" charset="0"/>
              <a:buChar char="•"/>
            </a:pPr>
            <a:r>
              <a:rPr lang="en-US" sz="2800" dirty="0">
                <a:solidFill>
                  <a:srgbClr val="0A2240"/>
                </a:solidFill>
              </a:rPr>
              <a:t>Information must be </a:t>
            </a:r>
            <a:r>
              <a:rPr lang="en-US" sz="2800" b="1" dirty="0">
                <a:solidFill>
                  <a:srgbClr val="0A2240"/>
                </a:solidFill>
              </a:rPr>
              <a:t>presented in sufficient detail</a:t>
            </a:r>
            <a:r>
              <a:rPr lang="en-US" sz="2800" dirty="0">
                <a:solidFill>
                  <a:srgbClr val="0A2240"/>
                </a:solidFill>
              </a:rPr>
              <a:t>, and must be organized and presented in a way that does not merely provide lists of isolated facts, but rather </a:t>
            </a:r>
            <a:r>
              <a:rPr lang="en-US" sz="2800" b="1" dirty="0">
                <a:solidFill>
                  <a:srgbClr val="0A2240"/>
                </a:solidFill>
              </a:rPr>
              <a:t>facilitates the prospective subject’s or legally authorized representative’s understanding</a:t>
            </a:r>
            <a:r>
              <a:rPr lang="en-US" sz="2800" dirty="0">
                <a:solidFill>
                  <a:srgbClr val="0A2240"/>
                </a:solidFill>
              </a:rPr>
              <a:t> of the reasons why one might or might not want to participate. </a:t>
            </a:r>
          </a:p>
        </p:txBody>
      </p:sp>
      <p:sp>
        <p:nvSpPr>
          <p:cNvPr id="38" name="Rectangle 37"/>
          <p:cNvSpPr/>
          <p:nvPr/>
        </p:nvSpPr>
        <p:spPr>
          <a:xfrm>
            <a:off x="9830251" y="4134762"/>
            <a:ext cx="5133524" cy="307777"/>
          </a:xfrm>
          <a:prstGeom prst="rect">
            <a:avLst/>
          </a:prstGeom>
        </p:spPr>
        <p:txBody>
          <a:bodyPr wrap="square">
            <a:spAutoFit/>
          </a:bodyPr>
          <a:lstStyle/>
          <a:p>
            <a:pPr defTabSz="914400"/>
            <a:r>
              <a:rPr lang="en-US" sz="1400" dirty="0"/>
              <a:t>45 CFR 46.116(a)(1) (1/19/2017)</a:t>
            </a:r>
          </a:p>
        </p:txBody>
      </p:sp>
      <p:sp>
        <p:nvSpPr>
          <p:cNvPr id="30" name="TextBox 29"/>
          <p:cNvSpPr txBox="1"/>
          <p:nvPr/>
        </p:nvSpPr>
        <p:spPr>
          <a:xfrm>
            <a:off x="143373" y="4602290"/>
            <a:ext cx="12551010" cy="2677656"/>
          </a:xfrm>
          <a:prstGeom prst="rect">
            <a:avLst/>
          </a:prstGeom>
          <a:noFill/>
        </p:spPr>
        <p:txBody>
          <a:bodyPr wrap="square" rtlCol="0">
            <a:spAutoFit/>
          </a:bodyPr>
          <a:lstStyle/>
          <a:p>
            <a:pPr marL="457200" indent="-457200">
              <a:buFont typeface="Arial" charset="0"/>
              <a:buChar char="•"/>
            </a:pPr>
            <a:r>
              <a:rPr lang="en-US" sz="2800" dirty="0">
                <a:solidFill>
                  <a:srgbClr val="0A2240"/>
                </a:solidFill>
              </a:rPr>
              <a:t>Informed consent </a:t>
            </a:r>
            <a:r>
              <a:rPr lang="en-US" sz="2800" b="1" dirty="0">
                <a:solidFill>
                  <a:srgbClr val="0A2240"/>
                </a:solidFill>
              </a:rPr>
              <a:t>begins with a concise and focused presentation of the key information</a:t>
            </a:r>
            <a:r>
              <a:rPr lang="en-US" sz="2800" dirty="0">
                <a:solidFill>
                  <a:srgbClr val="0A2240"/>
                </a:solidFill>
              </a:rPr>
              <a:t> that is most likely to assist a prospective subject or legally authorized representative in understanding the reasons why one might or might not want to participate in the research. This beginning portion must be organized and presented in a way that facilitates comprehension.</a:t>
            </a:r>
          </a:p>
        </p:txBody>
      </p:sp>
      <p:sp>
        <p:nvSpPr>
          <p:cNvPr id="31" name="Rectangle 30"/>
          <p:cNvSpPr/>
          <p:nvPr/>
        </p:nvSpPr>
        <p:spPr>
          <a:xfrm>
            <a:off x="9830251" y="7008810"/>
            <a:ext cx="2864132" cy="307777"/>
          </a:xfrm>
          <a:prstGeom prst="rect">
            <a:avLst/>
          </a:prstGeom>
        </p:spPr>
        <p:txBody>
          <a:bodyPr wrap="square">
            <a:spAutoFit/>
          </a:bodyPr>
          <a:lstStyle/>
          <a:p>
            <a:pPr defTabSz="914400"/>
            <a:r>
              <a:rPr lang="en-US" sz="1400" dirty="0"/>
              <a:t>45 CFR 46.116(a)(1) (1/19/2017)</a:t>
            </a:r>
          </a:p>
        </p:txBody>
      </p:sp>
    </p:spTree>
    <p:extLst>
      <p:ext uri="{BB962C8B-B14F-4D97-AF65-F5344CB8AC3E}">
        <p14:creationId xmlns:p14="http://schemas.microsoft.com/office/powerpoint/2010/main" val="13392537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Tiered Consent</a:t>
            </a:r>
          </a:p>
        </p:txBody>
      </p:sp>
      <p:grpSp>
        <p:nvGrpSpPr>
          <p:cNvPr id="3" name="Group 3"/>
          <p:cNvGrpSpPr/>
          <p:nvPr/>
        </p:nvGrpSpPr>
        <p:grpSpPr>
          <a:xfrm>
            <a:off x="3902731" y="1682341"/>
            <a:ext cx="4127639" cy="4781091"/>
            <a:chOff x="215380" y="2311879"/>
            <a:chExt cx="9929927" cy="4951005"/>
          </a:xfrm>
        </p:grpSpPr>
        <p:sp>
          <p:nvSpPr>
            <p:cNvPr id="4" name="Rectangle 3"/>
            <p:cNvSpPr/>
            <p:nvPr/>
          </p:nvSpPr>
          <p:spPr>
            <a:xfrm>
              <a:off x="215380" y="2329808"/>
              <a:ext cx="9929927" cy="795267"/>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0A2240"/>
                  </a:solidFill>
                  <a:effectLst/>
                  <a:latin typeface="Verdana" panose="020B0604030504040204" pitchFamily="34" charset="0"/>
                  <a:ea typeface="Verdana" panose="020B0604030504040204" pitchFamily="34" charset="0"/>
                  <a:cs typeface="Verdana" panose="020B0604030504040204" pitchFamily="34" charset="0"/>
                </a:rPr>
                <a:t>Main Body</a:t>
              </a:r>
            </a:p>
          </p:txBody>
        </p:sp>
        <p:sp>
          <p:nvSpPr>
            <p:cNvPr id="5" name="Rectangle 4"/>
            <p:cNvSpPr/>
            <p:nvPr/>
          </p:nvSpPr>
          <p:spPr>
            <a:xfrm>
              <a:off x="215380" y="2311879"/>
              <a:ext cx="9929927" cy="4951005"/>
            </a:xfrm>
            <a:prstGeom prst="rect">
              <a:avLst/>
            </a:prstGeom>
            <a:noFill/>
            <a:ln cmpd="sng">
              <a:solidFill>
                <a:srgbClr val="0A224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2"/>
                </a:solidFill>
              </a:endParaRPr>
            </a:p>
          </p:txBody>
        </p:sp>
      </p:grpSp>
      <p:grpSp>
        <p:nvGrpSpPr>
          <p:cNvPr id="6" name="Group 13"/>
          <p:cNvGrpSpPr/>
          <p:nvPr/>
        </p:nvGrpSpPr>
        <p:grpSpPr>
          <a:xfrm>
            <a:off x="8219014" y="1687778"/>
            <a:ext cx="4127639" cy="4775654"/>
            <a:chOff x="215380" y="2311879"/>
            <a:chExt cx="9929927" cy="4951005"/>
          </a:xfrm>
        </p:grpSpPr>
        <p:sp>
          <p:nvSpPr>
            <p:cNvPr id="7" name="Rectangle 6"/>
            <p:cNvSpPr/>
            <p:nvPr/>
          </p:nvSpPr>
          <p:spPr>
            <a:xfrm>
              <a:off x="215380" y="2329808"/>
              <a:ext cx="9929927" cy="799255"/>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0A2240"/>
                  </a:solidFill>
                  <a:effectLst/>
                  <a:latin typeface="Verdana" panose="020B0604030504040204" pitchFamily="34" charset="0"/>
                  <a:ea typeface="Verdana" panose="020B0604030504040204" pitchFamily="34" charset="0"/>
                  <a:cs typeface="Verdana" panose="020B0604030504040204" pitchFamily="34" charset="0"/>
                </a:rPr>
                <a:t>Appendix</a:t>
              </a:r>
            </a:p>
          </p:txBody>
        </p:sp>
        <p:sp>
          <p:nvSpPr>
            <p:cNvPr id="8" name="Rectangle 7"/>
            <p:cNvSpPr/>
            <p:nvPr/>
          </p:nvSpPr>
          <p:spPr>
            <a:xfrm>
              <a:off x="215380" y="2311879"/>
              <a:ext cx="9929927" cy="4951005"/>
            </a:xfrm>
            <a:prstGeom prst="rect">
              <a:avLst/>
            </a:prstGeom>
            <a:noFill/>
            <a:ln cmpd="sng">
              <a:solidFill>
                <a:srgbClr val="0A224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2"/>
                </a:solidFill>
              </a:endParaRPr>
            </a:p>
          </p:txBody>
        </p:sp>
      </p:grpSp>
      <p:sp>
        <p:nvSpPr>
          <p:cNvPr id="9" name="Rectangle 8"/>
          <p:cNvSpPr/>
          <p:nvPr/>
        </p:nvSpPr>
        <p:spPr>
          <a:xfrm>
            <a:off x="3983277" y="3058160"/>
            <a:ext cx="3821242" cy="1569660"/>
          </a:xfrm>
          <a:prstGeom prst="rect">
            <a:avLst/>
          </a:prstGeom>
        </p:spPr>
        <p:txBody>
          <a:bodyPr wrap="square">
            <a:spAutoFit/>
          </a:bodyPr>
          <a:lstStyle/>
          <a:p>
            <a:r>
              <a:rPr lang="en-US" sz="2400" dirty="0"/>
              <a:t>Includes only the elements of informed consent that were required by the Common Rule</a:t>
            </a:r>
            <a:endParaRPr lang="en-US" dirty="0"/>
          </a:p>
        </p:txBody>
      </p:sp>
      <p:sp>
        <p:nvSpPr>
          <p:cNvPr id="10" name="Rectangle 9"/>
          <p:cNvSpPr/>
          <p:nvPr/>
        </p:nvSpPr>
        <p:spPr>
          <a:xfrm>
            <a:off x="8369475" y="3185508"/>
            <a:ext cx="3821242" cy="461665"/>
          </a:xfrm>
          <a:prstGeom prst="rect">
            <a:avLst/>
          </a:prstGeom>
        </p:spPr>
        <p:txBody>
          <a:bodyPr wrap="square">
            <a:spAutoFit/>
          </a:bodyPr>
          <a:lstStyle/>
          <a:p>
            <a:r>
              <a:rPr lang="en-US" sz="2400" dirty="0"/>
              <a:t>Any other information</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3387" y="32659"/>
            <a:ext cx="12713846" cy="1779413"/>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62" dirty="0">
              <a:solidFill>
                <a:srgbClr val="C23D3D"/>
              </a:solidFill>
            </a:endParaRPr>
          </a:p>
        </p:txBody>
      </p:sp>
      <p:sp>
        <p:nvSpPr>
          <p:cNvPr id="5" name="Title 3"/>
          <p:cNvSpPr txBox="1">
            <a:spLocks/>
          </p:cNvSpPr>
          <p:nvPr/>
        </p:nvSpPr>
        <p:spPr bwMode="auto">
          <a:xfrm>
            <a:off x="1576608" y="237562"/>
            <a:ext cx="11150625" cy="1369606"/>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rtl="0" eaLnBrk="1" fontAlgn="base" hangingPunct="1">
              <a:spcBef>
                <a:spcPct val="0"/>
              </a:spcBef>
              <a:spcAft>
                <a:spcPct val="0"/>
              </a:spcAft>
              <a:defRPr sz="2500" b="1" i="0" kern="1200">
                <a:solidFill>
                  <a:srgbClr val="0A2240"/>
                </a:solidFill>
                <a:latin typeface="Verdana" panose="020B0604030504040204" pitchFamily="34" charset="0"/>
                <a:ea typeface="Verdana" panose="020B0604030504040204" pitchFamily="34" charset="0"/>
                <a:cs typeface="Verdana" panose="020B0604030504040204" pitchFamily="34" charset="0"/>
              </a:defRPr>
            </a:lvl1pPr>
            <a:lvl2pPr algn="l" rtl="0" eaLnBrk="1" fontAlgn="base" hangingPunct="1">
              <a:spcBef>
                <a:spcPct val="0"/>
              </a:spcBef>
              <a:spcAft>
                <a:spcPct val="0"/>
              </a:spcAft>
              <a:defRPr sz="3600">
                <a:solidFill>
                  <a:srgbClr val="F30617"/>
                </a:solidFill>
                <a:latin typeface="Arial" pitchFamily="34" charset="0"/>
                <a:cs typeface="Arial" pitchFamily="34" charset="0"/>
              </a:defRPr>
            </a:lvl2pPr>
            <a:lvl3pPr algn="l" rtl="0" eaLnBrk="1" fontAlgn="base" hangingPunct="1">
              <a:spcBef>
                <a:spcPct val="0"/>
              </a:spcBef>
              <a:spcAft>
                <a:spcPct val="0"/>
              </a:spcAft>
              <a:defRPr sz="3600">
                <a:solidFill>
                  <a:srgbClr val="F30617"/>
                </a:solidFill>
                <a:latin typeface="Arial" pitchFamily="34" charset="0"/>
                <a:cs typeface="Arial" pitchFamily="34" charset="0"/>
              </a:defRPr>
            </a:lvl3pPr>
            <a:lvl4pPr algn="l" rtl="0" eaLnBrk="1" fontAlgn="base" hangingPunct="1">
              <a:spcBef>
                <a:spcPct val="0"/>
              </a:spcBef>
              <a:spcAft>
                <a:spcPct val="0"/>
              </a:spcAft>
              <a:defRPr sz="3600">
                <a:solidFill>
                  <a:srgbClr val="F30617"/>
                </a:solidFill>
                <a:latin typeface="Arial" pitchFamily="34" charset="0"/>
                <a:cs typeface="Arial" pitchFamily="34" charset="0"/>
              </a:defRPr>
            </a:lvl4pPr>
            <a:lvl5pPr algn="l" rtl="0" eaLnBrk="1" fontAlgn="base" hangingPunct="1">
              <a:spcBef>
                <a:spcPct val="0"/>
              </a:spcBef>
              <a:spcAft>
                <a:spcPct val="0"/>
              </a:spcAft>
              <a:defRPr sz="3600">
                <a:solidFill>
                  <a:srgbClr val="F30617"/>
                </a:solidFill>
                <a:latin typeface="Arial" pitchFamily="34" charset="0"/>
                <a:cs typeface="Arial" pitchFamily="34" charset="0"/>
              </a:defRPr>
            </a:lvl5pPr>
            <a:lvl6pPr marL="581833" algn="l" rtl="0" eaLnBrk="1" fontAlgn="base" hangingPunct="1">
              <a:spcBef>
                <a:spcPct val="0"/>
              </a:spcBef>
              <a:spcAft>
                <a:spcPct val="0"/>
              </a:spcAft>
              <a:defRPr sz="3600">
                <a:solidFill>
                  <a:srgbClr val="F30617"/>
                </a:solidFill>
                <a:latin typeface="Arial" pitchFamily="34" charset="0"/>
                <a:cs typeface="Arial" pitchFamily="34" charset="0"/>
              </a:defRPr>
            </a:lvl6pPr>
            <a:lvl7pPr marL="1163665" algn="l" rtl="0" eaLnBrk="1" fontAlgn="base" hangingPunct="1">
              <a:spcBef>
                <a:spcPct val="0"/>
              </a:spcBef>
              <a:spcAft>
                <a:spcPct val="0"/>
              </a:spcAft>
              <a:defRPr sz="3600">
                <a:solidFill>
                  <a:srgbClr val="F30617"/>
                </a:solidFill>
                <a:latin typeface="Arial" pitchFamily="34" charset="0"/>
                <a:cs typeface="Arial" pitchFamily="34" charset="0"/>
              </a:defRPr>
            </a:lvl7pPr>
            <a:lvl8pPr marL="1745498" algn="l" rtl="0" eaLnBrk="1" fontAlgn="base" hangingPunct="1">
              <a:spcBef>
                <a:spcPct val="0"/>
              </a:spcBef>
              <a:spcAft>
                <a:spcPct val="0"/>
              </a:spcAft>
              <a:defRPr sz="3600">
                <a:solidFill>
                  <a:srgbClr val="F30617"/>
                </a:solidFill>
                <a:latin typeface="Arial" pitchFamily="34" charset="0"/>
                <a:cs typeface="Arial" pitchFamily="34" charset="0"/>
              </a:defRPr>
            </a:lvl8pPr>
            <a:lvl9pPr marL="2327331" algn="l" rtl="0" eaLnBrk="1" fontAlgn="base" hangingPunct="1">
              <a:spcBef>
                <a:spcPct val="0"/>
              </a:spcBef>
              <a:spcAft>
                <a:spcPct val="0"/>
              </a:spcAft>
              <a:defRPr sz="3600">
                <a:solidFill>
                  <a:srgbClr val="F30617"/>
                </a:solidFill>
                <a:latin typeface="Arial" pitchFamily="34" charset="0"/>
                <a:cs typeface="Arial" pitchFamily="34" charset="0"/>
              </a:defRPr>
            </a:lvl9pPr>
          </a:lstStyle>
          <a:p>
            <a:pPr defTabSz="914400"/>
            <a:r>
              <a:rPr lang="en-US" dirty="0"/>
              <a:t>Informed Consent Requirements</a:t>
            </a:r>
          </a:p>
          <a:p>
            <a:pPr defTabSz="914400"/>
            <a:endParaRPr lang="en-US" sz="1400" dirty="0"/>
          </a:p>
          <a:p>
            <a:pPr defTabSz="914400"/>
            <a:r>
              <a:rPr lang="en-US" b="0" dirty="0"/>
              <a:t>Regulations give several options on how to accomplish the informed consent requirements.</a:t>
            </a:r>
          </a:p>
        </p:txBody>
      </p:sp>
      <p:pic>
        <p:nvPicPr>
          <p:cNvPr id="23" name="Picture 22"/>
          <p:cNvPicPr>
            <a:picLocks noChangeAspect="1"/>
          </p:cNvPicPr>
          <p:nvPr/>
        </p:nvPicPr>
        <p:blipFill>
          <a:blip r:embed="rId3" cstate="print"/>
          <a:stretch>
            <a:fillRect/>
          </a:stretch>
        </p:blipFill>
        <p:spPr>
          <a:xfrm>
            <a:off x="15047" y="43845"/>
            <a:ext cx="1320550" cy="1764830"/>
          </a:xfrm>
          <a:prstGeom prst="rect">
            <a:avLst/>
          </a:prstGeom>
        </p:spPr>
      </p:pic>
      <p:sp>
        <p:nvSpPr>
          <p:cNvPr id="11" name="Rectangle 10"/>
          <p:cNvSpPr/>
          <p:nvPr/>
        </p:nvSpPr>
        <p:spPr>
          <a:xfrm>
            <a:off x="6548187" y="2141355"/>
            <a:ext cx="4555242" cy="2282214"/>
          </a:xfrm>
          <a:prstGeom prst="rect">
            <a:avLst/>
          </a:prstGeom>
          <a:solidFill>
            <a:srgbClr val="0A2240"/>
          </a:solidFill>
        </p:spPr>
        <p:txBody>
          <a:bodyPr wrap="square" anchor="ctr">
            <a:noAutofit/>
          </a:bodyPr>
          <a:lstStyle/>
          <a:p>
            <a:pPr algn="ctr"/>
            <a:r>
              <a:rPr lang="en-US" sz="2000" b="1" dirty="0">
                <a:solidFill>
                  <a:schemeClr val="bg2"/>
                </a:solidFill>
                <a:latin typeface="Verdana" panose="020B0604030504040204" pitchFamily="34" charset="0"/>
                <a:ea typeface="Verdana" panose="020B0604030504040204" pitchFamily="34" charset="0"/>
                <a:cs typeface="Verdana" panose="020B0604030504040204" pitchFamily="34" charset="0"/>
              </a:rPr>
              <a:t>Informed Consent: </a:t>
            </a:r>
          </a:p>
          <a:p>
            <a:pPr algn="ctr"/>
            <a:r>
              <a:rPr lang="en-US" sz="2000" b="1" dirty="0">
                <a:solidFill>
                  <a:schemeClr val="bg2"/>
                </a:solidFill>
                <a:latin typeface="Verdana" panose="020B0604030504040204" pitchFamily="34" charset="0"/>
                <a:ea typeface="Verdana" panose="020B0604030504040204" pitchFamily="34" charset="0"/>
                <a:cs typeface="Verdana" panose="020B0604030504040204" pitchFamily="34" charset="0"/>
              </a:rPr>
              <a:t>Use of Short Form</a:t>
            </a:r>
            <a:endParaRPr lang="en-US" sz="2000" b="1" dirty="0">
              <a:solidFill>
                <a:schemeClr val="bg2"/>
              </a:solidFill>
              <a:effectLst/>
              <a:latin typeface="Verdana" panose="020B0604030504040204" pitchFamily="34" charset="0"/>
              <a:ea typeface="Verdana" panose="020B0604030504040204" pitchFamily="34" charset="0"/>
              <a:cs typeface="Verdana" panose="020B0604030504040204" pitchFamily="34" charset="0"/>
            </a:endParaRPr>
          </a:p>
        </p:txBody>
      </p:sp>
      <p:sp>
        <p:nvSpPr>
          <p:cNvPr id="12" name="Rectangle 11"/>
          <p:cNvSpPr/>
          <p:nvPr/>
        </p:nvSpPr>
        <p:spPr>
          <a:xfrm>
            <a:off x="1658480" y="4740244"/>
            <a:ext cx="4555244" cy="2282213"/>
          </a:xfrm>
          <a:prstGeom prst="rect">
            <a:avLst/>
          </a:prstGeom>
          <a:solidFill>
            <a:srgbClr val="0A2240">
              <a:alpha val="60000"/>
            </a:srgbClr>
          </a:solidFill>
        </p:spPr>
        <p:txBody>
          <a:bodyPr wrap="square" anchor="ctr">
            <a:noAutofit/>
          </a:bodyPr>
          <a:lstStyle/>
          <a:p>
            <a:pPr algn="ctr"/>
            <a:r>
              <a:rPr lang="en-US" sz="2000" b="1" dirty="0">
                <a:solidFill>
                  <a:schemeClr val="bg2"/>
                </a:solidFill>
                <a:latin typeface="Verdana" panose="020B0604030504040204" pitchFamily="34" charset="0"/>
                <a:ea typeface="Verdana" panose="020B0604030504040204" pitchFamily="34" charset="0"/>
                <a:cs typeface="Verdana" panose="020B0604030504040204" pitchFamily="34" charset="0"/>
              </a:rPr>
              <a:t>Informed Consent </a:t>
            </a:r>
          </a:p>
          <a:p>
            <a:pPr algn="ctr"/>
            <a:r>
              <a:rPr lang="en-US" sz="2000" b="1" dirty="0">
                <a:solidFill>
                  <a:schemeClr val="bg2"/>
                </a:solidFill>
                <a:latin typeface="Verdana" panose="020B0604030504040204" pitchFamily="34" charset="0"/>
                <a:ea typeface="Verdana" panose="020B0604030504040204" pitchFamily="34" charset="0"/>
                <a:cs typeface="Verdana" panose="020B0604030504040204" pitchFamily="34" charset="0"/>
              </a:rPr>
              <a:t>Waiver of Documentation</a:t>
            </a:r>
          </a:p>
        </p:txBody>
      </p:sp>
      <p:sp>
        <p:nvSpPr>
          <p:cNvPr id="13" name="Rectangle 12"/>
          <p:cNvSpPr/>
          <p:nvPr/>
        </p:nvSpPr>
        <p:spPr>
          <a:xfrm>
            <a:off x="1658482" y="2141355"/>
            <a:ext cx="4555242" cy="2282214"/>
          </a:xfrm>
          <a:prstGeom prst="rect">
            <a:avLst/>
          </a:prstGeom>
          <a:solidFill>
            <a:srgbClr val="0A2240"/>
          </a:solidFill>
        </p:spPr>
        <p:txBody>
          <a:bodyPr wrap="square" anchor="ctr">
            <a:noAutofit/>
          </a:bodyPr>
          <a:lstStyle/>
          <a:p>
            <a:pPr algn="ctr"/>
            <a:r>
              <a:rPr lang="en-US" sz="2000" b="1" dirty="0">
                <a:solidFill>
                  <a:schemeClr val="bg2"/>
                </a:solidFill>
                <a:effectLst/>
                <a:latin typeface="Verdana" panose="020B0604030504040204" pitchFamily="34" charset="0"/>
                <a:ea typeface="Verdana" panose="020B0604030504040204" pitchFamily="34" charset="0"/>
                <a:cs typeface="Verdana" panose="020B0604030504040204" pitchFamily="34" charset="0"/>
              </a:rPr>
              <a:t>Informed Consent:</a:t>
            </a:r>
          </a:p>
          <a:p>
            <a:pPr algn="ctr"/>
            <a:r>
              <a:rPr lang="en-US" sz="2000" b="1" dirty="0">
                <a:solidFill>
                  <a:schemeClr val="bg2"/>
                </a:solidFill>
                <a:latin typeface="Verdana" panose="020B0604030504040204" pitchFamily="34" charset="0"/>
                <a:ea typeface="Verdana" panose="020B0604030504040204" pitchFamily="34" charset="0"/>
                <a:cs typeface="Verdana" panose="020B0604030504040204" pitchFamily="34" charset="0"/>
              </a:rPr>
              <a:t>General</a:t>
            </a:r>
            <a:endParaRPr lang="en-US" sz="2000" b="1" dirty="0">
              <a:solidFill>
                <a:schemeClr val="bg2"/>
              </a:solidFill>
              <a:effectLst/>
              <a:latin typeface="Verdana" panose="020B0604030504040204" pitchFamily="34" charset="0"/>
              <a:ea typeface="Verdana" panose="020B0604030504040204" pitchFamily="34" charset="0"/>
              <a:cs typeface="Verdana" panose="020B0604030504040204" pitchFamily="34" charset="0"/>
            </a:endParaRPr>
          </a:p>
        </p:txBody>
      </p:sp>
      <p:sp>
        <p:nvSpPr>
          <p:cNvPr id="14" name="Rectangle 13"/>
          <p:cNvSpPr/>
          <p:nvPr/>
        </p:nvSpPr>
        <p:spPr>
          <a:xfrm>
            <a:off x="6548187" y="4740244"/>
            <a:ext cx="4555242" cy="2282213"/>
          </a:xfrm>
          <a:prstGeom prst="rect">
            <a:avLst/>
          </a:prstGeom>
          <a:solidFill>
            <a:srgbClr val="0A2240">
              <a:alpha val="60000"/>
            </a:srgbClr>
          </a:solidFill>
        </p:spPr>
        <p:txBody>
          <a:bodyPr wrap="square" anchor="ctr">
            <a:noAutofit/>
          </a:bodyPr>
          <a:lstStyle/>
          <a:p>
            <a:pPr algn="ctr"/>
            <a:r>
              <a:rPr lang="en-US" sz="2000" b="1" dirty="0">
                <a:solidFill>
                  <a:schemeClr val="bg2"/>
                </a:solidFill>
                <a:latin typeface="Verdana" panose="020B0604030504040204" pitchFamily="34" charset="0"/>
                <a:ea typeface="Verdana" panose="020B0604030504040204" pitchFamily="34" charset="0"/>
                <a:cs typeface="Verdana" panose="020B0604030504040204" pitchFamily="34" charset="0"/>
              </a:rPr>
              <a:t>Informed Consent</a:t>
            </a:r>
          </a:p>
          <a:p>
            <a:pPr algn="ctr"/>
            <a:r>
              <a:rPr lang="en-US" sz="2000" b="1" dirty="0">
                <a:solidFill>
                  <a:schemeClr val="bg2"/>
                </a:solidFill>
                <a:latin typeface="Verdana" panose="020B0604030504040204" pitchFamily="34" charset="0"/>
                <a:ea typeface="Verdana" panose="020B0604030504040204" pitchFamily="34" charset="0"/>
                <a:cs typeface="Verdana" panose="020B0604030504040204" pitchFamily="34" charset="0"/>
              </a:rPr>
              <a:t>Waiver of Process</a:t>
            </a:r>
          </a:p>
        </p:txBody>
      </p:sp>
    </p:spTree>
    <p:extLst>
      <p:ext uri="{BB962C8B-B14F-4D97-AF65-F5344CB8AC3E}">
        <p14:creationId xmlns:p14="http://schemas.microsoft.com/office/powerpoint/2010/main" val="17931530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Tiered Consent</a:t>
            </a:r>
          </a:p>
        </p:txBody>
      </p:sp>
      <p:grpSp>
        <p:nvGrpSpPr>
          <p:cNvPr id="3" name="Group 3"/>
          <p:cNvGrpSpPr/>
          <p:nvPr/>
        </p:nvGrpSpPr>
        <p:grpSpPr>
          <a:xfrm>
            <a:off x="3902731" y="1682341"/>
            <a:ext cx="4127639" cy="4781091"/>
            <a:chOff x="215380" y="2311879"/>
            <a:chExt cx="9929927" cy="4951005"/>
          </a:xfrm>
        </p:grpSpPr>
        <p:sp>
          <p:nvSpPr>
            <p:cNvPr id="4" name="Rectangle 3"/>
            <p:cNvSpPr/>
            <p:nvPr/>
          </p:nvSpPr>
          <p:spPr>
            <a:xfrm>
              <a:off x="215380" y="2329808"/>
              <a:ext cx="9929927" cy="795267"/>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0A2240"/>
                  </a:solidFill>
                  <a:effectLst/>
                  <a:latin typeface="Verdana" panose="020B0604030504040204" pitchFamily="34" charset="0"/>
                  <a:ea typeface="Verdana" panose="020B0604030504040204" pitchFamily="34" charset="0"/>
                  <a:cs typeface="Verdana" panose="020B0604030504040204" pitchFamily="34" charset="0"/>
                </a:rPr>
                <a:t>Main Body</a:t>
              </a:r>
            </a:p>
          </p:txBody>
        </p:sp>
        <p:sp>
          <p:nvSpPr>
            <p:cNvPr id="5" name="Rectangle 4"/>
            <p:cNvSpPr/>
            <p:nvPr/>
          </p:nvSpPr>
          <p:spPr>
            <a:xfrm>
              <a:off x="215380" y="2311879"/>
              <a:ext cx="9929927" cy="4951005"/>
            </a:xfrm>
            <a:prstGeom prst="rect">
              <a:avLst/>
            </a:prstGeom>
            <a:noFill/>
            <a:ln cmpd="sng">
              <a:solidFill>
                <a:srgbClr val="0A224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2"/>
                </a:solidFill>
              </a:endParaRPr>
            </a:p>
          </p:txBody>
        </p:sp>
      </p:grpSp>
      <p:grpSp>
        <p:nvGrpSpPr>
          <p:cNvPr id="6" name="Group 13"/>
          <p:cNvGrpSpPr/>
          <p:nvPr/>
        </p:nvGrpSpPr>
        <p:grpSpPr>
          <a:xfrm>
            <a:off x="8219014" y="1687778"/>
            <a:ext cx="4127639" cy="4775654"/>
            <a:chOff x="215380" y="2311879"/>
            <a:chExt cx="9929927" cy="4951005"/>
          </a:xfrm>
        </p:grpSpPr>
        <p:sp>
          <p:nvSpPr>
            <p:cNvPr id="7" name="Rectangle 6"/>
            <p:cNvSpPr/>
            <p:nvPr/>
          </p:nvSpPr>
          <p:spPr>
            <a:xfrm>
              <a:off x="215380" y="2329808"/>
              <a:ext cx="9929927" cy="799255"/>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0A2240"/>
                  </a:solidFill>
                  <a:effectLst/>
                  <a:latin typeface="Verdana" panose="020B0604030504040204" pitchFamily="34" charset="0"/>
                  <a:ea typeface="Verdana" panose="020B0604030504040204" pitchFamily="34" charset="0"/>
                  <a:cs typeface="Verdana" panose="020B0604030504040204" pitchFamily="34" charset="0"/>
                </a:rPr>
                <a:t>Appendix</a:t>
              </a:r>
            </a:p>
          </p:txBody>
        </p:sp>
        <p:sp>
          <p:nvSpPr>
            <p:cNvPr id="8" name="Rectangle 7"/>
            <p:cNvSpPr/>
            <p:nvPr/>
          </p:nvSpPr>
          <p:spPr>
            <a:xfrm>
              <a:off x="215380" y="2311879"/>
              <a:ext cx="9929927" cy="4951005"/>
            </a:xfrm>
            <a:prstGeom prst="rect">
              <a:avLst/>
            </a:prstGeom>
            <a:noFill/>
            <a:ln cmpd="sng">
              <a:solidFill>
                <a:srgbClr val="0A224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2"/>
                </a:solidFill>
              </a:endParaRPr>
            </a:p>
          </p:txBody>
        </p:sp>
      </p:grpSp>
      <p:sp>
        <p:nvSpPr>
          <p:cNvPr id="10" name="Rectangle 9"/>
          <p:cNvSpPr/>
          <p:nvPr/>
        </p:nvSpPr>
        <p:spPr>
          <a:xfrm>
            <a:off x="250520" y="3185508"/>
            <a:ext cx="3519814" cy="1569660"/>
          </a:xfrm>
          <a:prstGeom prst="rect">
            <a:avLst/>
          </a:prstGeom>
        </p:spPr>
        <p:txBody>
          <a:bodyPr wrap="square">
            <a:spAutoFit/>
          </a:bodyPr>
          <a:lstStyle/>
          <a:p>
            <a:r>
              <a:rPr lang="en-US" sz="2400" dirty="0"/>
              <a:t>A chart that shows study visits and the procedures that will occur at each study visit.</a:t>
            </a: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Tiered Consent</a:t>
            </a:r>
          </a:p>
        </p:txBody>
      </p:sp>
      <p:grpSp>
        <p:nvGrpSpPr>
          <p:cNvPr id="3" name="Group 3"/>
          <p:cNvGrpSpPr/>
          <p:nvPr/>
        </p:nvGrpSpPr>
        <p:grpSpPr>
          <a:xfrm>
            <a:off x="3902731" y="1682341"/>
            <a:ext cx="4127639" cy="4781091"/>
            <a:chOff x="215380" y="2311879"/>
            <a:chExt cx="9929927" cy="4951005"/>
          </a:xfrm>
        </p:grpSpPr>
        <p:sp>
          <p:nvSpPr>
            <p:cNvPr id="4" name="Rectangle 3"/>
            <p:cNvSpPr/>
            <p:nvPr/>
          </p:nvSpPr>
          <p:spPr>
            <a:xfrm>
              <a:off x="215380" y="2329808"/>
              <a:ext cx="9929927" cy="795267"/>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0A2240"/>
                  </a:solidFill>
                  <a:effectLst/>
                  <a:latin typeface="Verdana" panose="020B0604030504040204" pitchFamily="34" charset="0"/>
                  <a:ea typeface="Verdana" panose="020B0604030504040204" pitchFamily="34" charset="0"/>
                  <a:cs typeface="Verdana" panose="020B0604030504040204" pitchFamily="34" charset="0"/>
                </a:rPr>
                <a:t>Main Body</a:t>
              </a:r>
            </a:p>
          </p:txBody>
        </p:sp>
        <p:sp>
          <p:nvSpPr>
            <p:cNvPr id="5" name="Rectangle 4"/>
            <p:cNvSpPr/>
            <p:nvPr/>
          </p:nvSpPr>
          <p:spPr>
            <a:xfrm>
              <a:off x="215380" y="2311879"/>
              <a:ext cx="9929927" cy="4951005"/>
            </a:xfrm>
            <a:prstGeom prst="rect">
              <a:avLst/>
            </a:prstGeom>
            <a:noFill/>
            <a:ln cmpd="sng">
              <a:solidFill>
                <a:srgbClr val="0A224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2"/>
                </a:solidFill>
              </a:endParaRPr>
            </a:p>
          </p:txBody>
        </p:sp>
      </p:grpSp>
      <p:grpSp>
        <p:nvGrpSpPr>
          <p:cNvPr id="6" name="Group 13"/>
          <p:cNvGrpSpPr/>
          <p:nvPr/>
        </p:nvGrpSpPr>
        <p:grpSpPr>
          <a:xfrm>
            <a:off x="8219014" y="1687778"/>
            <a:ext cx="4127639" cy="4775654"/>
            <a:chOff x="215380" y="2311879"/>
            <a:chExt cx="9929927" cy="4951005"/>
          </a:xfrm>
        </p:grpSpPr>
        <p:sp>
          <p:nvSpPr>
            <p:cNvPr id="7" name="Rectangle 6"/>
            <p:cNvSpPr/>
            <p:nvPr/>
          </p:nvSpPr>
          <p:spPr>
            <a:xfrm>
              <a:off x="215380" y="2329808"/>
              <a:ext cx="9929927" cy="799255"/>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0A2240"/>
                  </a:solidFill>
                  <a:effectLst/>
                  <a:latin typeface="Verdana" panose="020B0604030504040204" pitchFamily="34" charset="0"/>
                  <a:ea typeface="Verdana" panose="020B0604030504040204" pitchFamily="34" charset="0"/>
                  <a:cs typeface="Verdana" panose="020B0604030504040204" pitchFamily="34" charset="0"/>
                </a:rPr>
                <a:t>Appendix</a:t>
              </a:r>
            </a:p>
          </p:txBody>
        </p:sp>
        <p:sp>
          <p:nvSpPr>
            <p:cNvPr id="8" name="Rectangle 7"/>
            <p:cNvSpPr/>
            <p:nvPr/>
          </p:nvSpPr>
          <p:spPr>
            <a:xfrm>
              <a:off x="215380" y="2311879"/>
              <a:ext cx="9929927" cy="4951005"/>
            </a:xfrm>
            <a:prstGeom prst="rect">
              <a:avLst/>
            </a:prstGeom>
            <a:noFill/>
            <a:ln cmpd="sng">
              <a:solidFill>
                <a:srgbClr val="0A224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2"/>
                </a:solidFill>
              </a:endParaRPr>
            </a:p>
          </p:txBody>
        </p:sp>
      </p:grpSp>
      <p:sp>
        <p:nvSpPr>
          <p:cNvPr id="10" name="Rectangle 9"/>
          <p:cNvSpPr/>
          <p:nvPr/>
        </p:nvSpPr>
        <p:spPr>
          <a:xfrm>
            <a:off x="8492646" y="2897409"/>
            <a:ext cx="3569918" cy="1569660"/>
          </a:xfrm>
          <a:prstGeom prst="rect">
            <a:avLst/>
          </a:prstGeom>
        </p:spPr>
        <p:txBody>
          <a:bodyPr wrap="square">
            <a:spAutoFit/>
          </a:bodyPr>
          <a:lstStyle/>
          <a:p>
            <a:r>
              <a:rPr lang="en-US" sz="2400" dirty="0"/>
              <a:t>A chart that shows study visits and the procedures that will occur at each study visit.</a:t>
            </a:r>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Tiered Consent</a:t>
            </a:r>
          </a:p>
        </p:txBody>
      </p:sp>
      <p:grpSp>
        <p:nvGrpSpPr>
          <p:cNvPr id="3" name="Group 3"/>
          <p:cNvGrpSpPr/>
          <p:nvPr/>
        </p:nvGrpSpPr>
        <p:grpSpPr>
          <a:xfrm>
            <a:off x="3902731" y="1682341"/>
            <a:ext cx="4127639" cy="4781091"/>
            <a:chOff x="215380" y="2311879"/>
            <a:chExt cx="9929927" cy="4951005"/>
          </a:xfrm>
        </p:grpSpPr>
        <p:sp>
          <p:nvSpPr>
            <p:cNvPr id="4" name="Rectangle 3"/>
            <p:cNvSpPr/>
            <p:nvPr/>
          </p:nvSpPr>
          <p:spPr>
            <a:xfrm>
              <a:off x="215380" y="2329808"/>
              <a:ext cx="9929927" cy="795267"/>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0A2240"/>
                  </a:solidFill>
                  <a:effectLst/>
                  <a:latin typeface="Verdana" panose="020B0604030504040204" pitchFamily="34" charset="0"/>
                  <a:ea typeface="Verdana" panose="020B0604030504040204" pitchFamily="34" charset="0"/>
                  <a:cs typeface="Verdana" panose="020B0604030504040204" pitchFamily="34" charset="0"/>
                </a:rPr>
                <a:t>Main Body</a:t>
              </a:r>
            </a:p>
          </p:txBody>
        </p:sp>
        <p:sp>
          <p:nvSpPr>
            <p:cNvPr id="5" name="Rectangle 4"/>
            <p:cNvSpPr/>
            <p:nvPr/>
          </p:nvSpPr>
          <p:spPr>
            <a:xfrm>
              <a:off x="215380" y="2311879"/>
              <a:ext cx="9929927" cy="4951005"/>
            </a:xfrm>
            <a:prstGeom prst="rect">
              <a:avLst/>
            </a:prstGeom>
            <a:noFill/>
            <a:ln cmpd="sng">
              <a:solidFill>
                <a:srgbClr val="0A224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2"/>
                </a:solidFill>
              </a:endParaRPr>
            </a:p>
          </p:txBody>
        </p:sp>
      </p:grpSp>
      <p:grpSp>
        <p:nvGrpSpPr>
          <p:cNvPr id="6" name="Group 13"/>
          <p:cNvGrpSpPr/>
          <p:nvPr/>
        </p:nvGrpSpPr>
        <p:grpSpPr>
          <a:xfrm>
            <a:off x="8219014" y="1687778"/>
            <a:ext cx="4127639" cy="4775654"/>
            <a:chOff x="215380" y="2311879"/>
            <a:chExt cx="9929927" cy="4951005"/>
          </a:xfrm>
        </p:grpSpPr>
        <p:sp>
          <p:nvSpPr>
            <p:cNvPr id="7" name="Rectangle 6"/>
            <p:cNvSpPr/>
            <p:nvPr/>
          </p:nvSpPr>
          <p:spPr>
            <a:xfrm>
              <a:off x="215380" y="2329808"/>
              <a:ext cx="9929927" cy="799255"/>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0A2240"/>
                  </a:solidFill>
                  <a:effectLst/>
                  <a:latin typeface="Verdana" panose="020B0604030504040204" pitchFamily="34" charset="0"/>
                  <a:ea typeface="Verdana" panose="020B0604030504040204" pitchFamily="34" charset="0"/>
                  <a:cs typeface="Verdana" panose="020B0604030504040204" pitchFamily="34" charset="0"/>
                </a:rPr>
                <a:t>Appendix</a:t>
              </a:r>
            </a:p>
          </p:txBody>
        </p:sp>
        <p:sp>
          <p:nvSpPr>
            <p:cNvPr id="8" name="Rectangle 7"/>
            <p:cNvSpPr/>
            <p:nvPr/>
          </p:nvSpPr>
          <p:spPr>
            <a:xfrm>
              <a:off x="215380" y="2311879"/>
              <a:ext cx="9929927" cy="4951005"/>
            </a:xfrm>
            <a:prstGeom prst="rect">
              <a:avLst/>
            </a:prstGeom>
            <a:noFill/>
            <a:ln cmpd="sng">
              <a:solidFill>
                <a:srgbClr val="0A224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2"/>
                </a:solidFill>
              </a:endParaRPr>
            </a:p>
          </p:txBody>
        </p:sp>
      </p:grpSp>
      <p:sp>
        <p:nvSpPr>
          <p:cNvPr id="10" name="Rectangle 9"/>
          <p:cNvSpPr/>
          <p:nvPr/>
        </p:nvSpPr>
        <p:spPr>
          <a:xfrm>
            <a:off x="250520" y="3185508"/>
            <a:ext cx="3519814" cy="1569660"/>
          </a:xfrm>
          <a:prstGeom prst="rect">
            <a:avLst/>
          </a:prstGeom>
        </p:spPr>
        <p:txBody>
          <a:bodyPr wrap="square">
            <a:spAutoFit/>
          </a:bodyPr>
          <a:lstStyle/>
          <a:p>
            <a:r>
              <a:rPr lang="en-US" sz="2400" dirty="0"/>
              <a:t>A list of important risks that might be experienced if participating in the study</a:t>
            </a:r>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Tiered Consent</a:t>
            </a:r>
          </a:p>
        </p:txBody>
      </p:sp>
      <p:grpSp>
        <p:nvGrpSpPr>
          <p:cNvPr id="3" name="Group 3"/>
          <p:cNvGrpSpPr/>
          <p:nvPr/>
        </p:nvGrpSpPr>
        <p:grpSpPr>
          <a:xfrm>
            <a:off x="3902731" y="1682341"/>
            <a:ext cx="4127639" cy="4781091"/>
            <a:chOff x="215380" y="2311879"/>
            <a:chExt cx="9929927" cy="4951005"/>
          </a:xfrm>
        </p:grpSpPr>
        <p:sp>
          <p:nvSpPr>
            <p:cNvPr id="4" name="Rectangle 3"/>
            <p:cNvSpPr/>
            <p:nvPr/>
          </p:nvSpPr>
          <p:spPr>
            <a:xfrm>
              <a:off x="215380" y="2329808"/>
              <a:ext cx="9929927" cy="795267"/>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0A2240"/>
                  </a:solidFill>
                  <a:effectLst/>
                  <a:latin typeface="Verdana" panose="020B0604030504040204" pitchFamily="34" charset="0"/>
                  <a:ea typeface="Verdana" panose="020B0604030504040204" pitchFamily="34" charset="0"/>
                  <a:cs typeface="Verdana" panose="020B0604030504040204" pitchFamily="34" charset="0"/>
                </a:rPr>
                <a:t>Main Body</a:t>
              </a:r>
            </a:p>
          </p:txBody>
        </p:sp>
        <p:sp>
          <p:nvSpPr>
            <p:cNvPr id="5" name="Rectangle 4"/>
            <p:cNvSpPr/>
            <p:nvPr/>
          </p:nvSpPr>
          <p:spPr>
            <a:xfrm>
              <a:off x="215380" y="2311879"/>
              <a:ext cx="9929927" cy="4951005"/>
            </a:xfrm>
            <a:prstGeom prst="rect">
              <a:avLst/>
            </a:prstGeom>
            <a:noFill/>
            <a:ln cmpd="sng">
              <a:solidFill>
                <a:srgbClr val="0A224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2"/>
                </a:solidFill>
              </a:endParaRPr>
            </a:p>
          </p:txBody>
        </p:sp>
      </p:grpSp>
      <p:grpSp>
        <p:nvGrpSpPr>
          <p:cNvPr id="6" name="Group 13"/>
          <p:cNvGrpSpPr/>
          <p:nvPr/>
        </p:nvGrpSpPr>
        <p:grpSpPr>
          <a:xfrm>
            <a:off x="8219014" y="1687778"/>
            <a:ext cx="4127639" cy="4775654"/>
            <a:chOff x="215380" y="2311879"/>
            <a:chExt cx="9929927" cy="4951005"/>
          </a:xfrm>
        </p:grpSpPr>
        <p:sp>
          <p:nvSpPr>
            <p:cNvPr id="7" name="Rectangle 6"/>
            <p:cNvSpPr/>
            <p:nvPr/>
          </p:nvSpPr>
          <p:spPr>
            <a:xfrm>
              <a:off x="215380" y="2329808"/>
              <a:ext cx="9929927" cy="799255"/>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0A2240"/>
                  </a:solidFill>
                  <a:effectLst/>
                  <a:latin typeface="Verdana" panose="020B0604030504040204" pitchFamily="34" charset="0"/>
                  <a:ea typeface="Verdana" panose="020B0604030504040204" pitchFamily="34" charset="0"/>
                  <a:cs typeface="Verdana" panose="020B0604030504040204" pitchFamily="34" charset="0"/>
                </a:rPr>
                <a:t>Appendix</a:t>
              </a:r>
            </a:p>
          </p:txBody>
        </p:sp>
        <p:sp>
          <p:nvSpPr>
            <p:cNvPr id="8" name="Rectangle 7"/>
            <p:cNvSpPr/>
            <p:nvPr/>
          </p:nvSpPr>
          <p:spPr>
            <a:xfrm>
              <a:off x="215380" y="2311879"/>
              <a:ext cx="9929927" cy="4951005"/>
            </a:xfrm>
            <a:prstGeom prst="rect">
              <a:avLst/>
            </a:prstGeom>
            <a:noFill/>
            <a:ln cmpd="sng">
              <a:solidFill>
                <a:srgbClr val="0A224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2"/>
                </a:solidFill>
              </a:endParaRPr>
            </a:p>
          </p:txBody>
        </p:sp>
      </p:grpSp>
      <p:sp>
        <p:nvSpPr>
          <p:cNvPr id="11" name="Rectangle 10"/>
          <p:cNvSpPr/>
          <p:nvPr/>
        </p:nvSpPr>
        <p:spPr>
          <a:xfrm>
            <a:off x="4233797" y="3185508"/>
            <a:ext cx="3519814" cy="1569660"/>
          </a:xfrm>
          <a:prstGeom prst="rect">
            <a:avLst/>
          </a:prstGeom>
        </p:spPr>
        <p:txBody>
          <a:bodyPr wrap="square">
            <a:spAutoFit/>
          </a:bodyPr>
          <a:lstStyle/>
          <a:p>
            <a:r>
              <a:rPr lang="en-US" sz="2400" dirty="0"/>
              <a:t>A list of important risks that might be experienced if participating in the study</a:t>
            </a:r>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Tiered Consent</a:t>
            </a:r>
          </a:p>
        </p:txBody>
      </p:sp>
      <p:grpSp>
        <p:nvGrpSpPr>
          <p:cNvPr id="3" name="Group 3"/>
          <p:cNvGrpSpPr/>
          <p:nvPr/>
        </p:nvGrpSpPr>
        <p:grpSpPr>
          <a:xfrm>
            <a:off x="3902731" y="1682341"/>
            <a:ext cx="4127639" cy="4781091"/>
            <a:chOff x="215380" y="2311879"/>
            <a:chExt cx="9929927" cy="4951005"/>
          </a:xfrm>
        </p:grpSpPr>
        <p:sp>
          <p:nvSpPr>
            <p:cNvPr id="4" name="Rectangle 3"/>
            <p:cNvSpPr/>
            <p:nvPr/>
          </p:nvSpPr>
          <p:spPr>
            <a:xfrm>
              <a:off x="215380" y="2329808"/>
              <a:ext cx="9929927" cy="795267"/>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0A2240"/>
                  </a:solidFill>
                  <a:effectLst/>
                  <a:latin typeface="Verdana" panose="020B0604030504040204" pitchFamily="34" charset="0"/>
                  <a:ea typeface="Verdana" panose="020B0604030504040204" pitchFamily="34" charset="0"/>
                  <a:cs typeface="Verdana" panose="020B0604030504040204" pitchFamily="34" charset="0"/>
                </a:rPr>
                <a:t>Main Body</a:t>
              </a:r>
            </a:p>
          </p:txBody>
        </p:sp>
        <p:sp>
          <p:nvSpPr>
            <p:cNvPr id="5" name="Rectangle 4"/>
            <p:cNvSpPr/>
            <p:nvPr/>
          </p:nvSpPr>
          <p:spPr>
            <a:xfrm>
              <a:off x="215380" y="2311879"/>
              <a:ext cx="9929927" cy="4951005"/>
            </a:xfrm>
            <a:prstGeom prst="rect">
              <a:avLst/>
            </a:prstGeom>
            <a:noFill/>
            <a:ln cmpd="sng">
              <a:solidFill>
                <a:srgbClr val="0A224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2"/>
                </a:solidFill>
              </a:endParaRPr>
            </a:p>
          </p:txBody>
        </p:sp>
      </p:grpSp>
      <p:grpSp>
        <p:nvGrpSpPr>
          <p:cNvPr id="6" name="Group 13"/>
          <p:cNvGrpSpPr/>
          <p:nvPr/>
        </p:nvGrpSpPr>
        <p:grpSpPr>
          <a:xfrm>
            <a:off x="8219014" y="1687778"/>
            <a:ext cx="4127639" cy="4775654"/>
            <a:chOff x="215380" y="2311879"/>
            <a:chExt cx="9929927" cy="4951005"/>
          </a:xfrm>
        </p:grpSpPr>
        <p:sp>
          <p:nvSpPr>
            <p:cNvPr id="7" name="Rectangle 6"/>
            <p:cNvSpPr/>
            <p:nvPr/>
          </p:nvSpPr>
          <p:spPr>
            <a:xfrm>
              <a:off x="215380" y="2329808"/>
              <a:ext cx="9929927" cy="799255"/>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0A2240"/>
                  </a:solidFill>
                  <a:effectLst/>
                  <a:latin typeface="Verdana" panose="020B0604030504040204" pitchFamily="34" charset="0"/>
                  <a:ea typeface="Verdana" panose="020B0604030504040204" pitchFamily="34" charset="0"/>
                  <a:cs typeface="Verdana" panose="020B0604030504040204" pitchFamily="34" charset="0"/>
                </a:rPr>
                <a:t>Appendix</a:t>
              </a:r>
            </a:p>
          </p:txBody>
        </p:sp>
        <p:sp>
          <p:nvSpPr>
            <p:cNvPr id="8" name="Rectangle 7"/>
            <p:cNvSpPr/>
            <p:nvPr/>
          </p:nvSpPr>
          <p:spPr>
            <a:xfrm>
              <a:off x="215380" y="2311879"/>
              <a:ext cx="9929927" cy="4951005"/>
            </a:xfrm>
            <a:prstGeom prst="rect">
              <a:avLst/>
            </a:prstGeom>
            <a:noFill/>
            <a:ln cmpd="sng">
              <a:solidFill>
                <a:srgbClr val="0A224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2"/>
                </a:solidFill>
              </a:endParaRPr>
            </a:p>
          </p:txBody>
        </p:sp>
      </p:grpSp>
      <p:sp>
        <p:nvSpPr>
          <p:cNvPr id="11" name="Rectangle 10"/>
          <p:cNvSpPr/>
          <p:nvPr/>
        </p:nvSpPr>
        <p:spPr>
          <a:xfrm>
            <a:off x="250520" y="3185508"/>
            <a:ext cx="3519814" cy="1569660"/>
          </a:xfrm>
          <a:prstGeom prst="rect">
            <a:avLst/>
          </a:prstGeom>
        </p:spPr>
        <p:txBody>
          <a:bodyPr wrap="square">
            <a:spAutoFit/>
          </a:bodyPr>
          <a:lstStyle/>
          <a:p>
            <a:r>
              <a:rPr lang="en-US" sz="2400" dirty="0"/>
              <a:t>A list of every possible risks that might be experienced if participating in the study</a:t>
            </a:r>
            <a:endParaRPr lang="en-US" dirty="0"/>
          </a:p>
        </p:txBody>
      </p:sp>
      <p:sp>
        <p:nvSpPr>
          <p:cNvPr id="12" name="Rectangle 11"/>
          <p:cNvSpPr/>
          <p:nvPr/>
        </p:nvSpPr>
        <p:spPr>
          <a:xfrm>
            <a:off x="8532311" y="3137492"/>
            <a:ext cx="3519814" cy="1569660"/>
          </a:xfrm>
          <a:prstGeom prst="rect">
            <a:avLst/>
          </a:prstGeom>
        </p:spPr>
        <p:txBody>
          <a:bodyPr wrap="square">
            <a:spAutoFit/>
          </a:bodyPr>
          <a:lstStyle/>
          <a:p>
            <a:r>
              <a:rPr lang="en-US" sz="2400" dirty="0"/>
              <a:t>A list of every possible risks that might be experienced if participating in the study</a:t>
            </a:r>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Tiered Consent</a:t>
            </a:r>
          </a:p>
        </p:txBody>
      </p:sp>
      <p:grpSp>
        <p:nvGrpSpPr>
          <p:cNvPr id="3" name="Group 3"/>
          <p:cNvGrpSpPr/>
          <p:nvPr/>
        </p:nvGrpSpPr>
        <p:grpSpPr>
          <a:xfrm>
            <a:off x="3902731" y="1682341"/>
            <a:ext cx="4127639" cy="4781091"/>
            <a:chOff x="215380" y="2311879"/>
            <a:chExt cx="9929927" cy="4951005"/>
          </a:xfrm>
        </p:grpSpPr>
        <p:sp>
          <p:nvSpPr>
            <p:cNvPr id="4" name="Rectangle 3"/>
            <p:cNvSpPr/>
            <p:nvPr/>
          </p:nvSpPr>
          <p:spPr>
            <a:xfrm>
              <a:off x="215380" y="2329808"/>
              <a:ext cx="9929927" cy="795267"/>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0A2240"/>
                  </a:solidFill>
                  <a:effectLst/>
                  <a:latin typeface="Verdana" panose="020B0604030504040204" pitchFamily="34" charset="0"/>
                  <a:ea typeface="Verdana" panose="020B0604030504040204" pitchFamily="34" charset="0"/>
                  <a:cs typeface="Verdana" panose="020B0604030504040204" pitchFamily="34" charset="0"/>
                </a:rPr>
                <a:t>Main Body</a:t>
              </a:r>
            </a:p>
          </p:txBody>
        </p:sp>
        <p:sp>
          <p:nvSpPr>
            <p:cNvPr id="5" name="Rectangle 4"/>
            <p:cNvSpPr/>
            <p:nvPr/>
          </p:nvSpPr>
          <p:spPr>
            <a:xfrm>
              <a:off x="215380" y="2311879"/>
              <a:ext cx="9929927" cy="4951005"/>
            </a:xfrm>
            <a:prstGeom prst="rect">
              <a:avLst/>
            </a:prstGeom>
            <a:noFill/>
            <a:ln cmpd="sng">
              <a:solidFill>
                <a:srgbClr val="0A224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2"/>
                </a:solidFill>
              </a:endParaRPr>
            </a:p>
          </p:txBody>
        </p:sp>
      </p:grpSp>
      <p:grpSp>
        <p:nvGrpSpPr>
          <p:cNvPr id="6" name="Group 13"/>
          <p:cNvGrpSpPr/>
          <p:nvPr/>
        </p:nvGrpSpPr>
        <p:grpSpPr>
          <a:xfrm>
            <a:off x="8219014" y="1687778"/>
            <a:ext cx="4127639" cy="4775654"/>
            <a:chOff x="215380" y="2311879"/>
            <a:chExt cx="9929927" cy="4951005"/>
          </a:xfrm>
        </p:grpSpPr>
        <p:sp>
          <p:nvSpPr>
            <p:cNvPr id="7" name="Rectangle 6"/>
            <p:cNvSpPr/>
            <p:nvPr/>
          </p:nvSpPr>
          <p:spPr>
            <a:xfrm>
              <a:off x="215380" y="2329808"/>
              <a:ext cx="9929927" cy="799255"/>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0A2240"/>
                  </a:solidFill>
                  <a:effectLst/>
                  <a:latin typeface="Verdana" panose="020B0604030504040204" pitchFamily="34" charset="0"/>
                  <a:ea typeface="Verdana" panose="020B0604030504040204" pitchFamily="34" charset="0"/>
                  <a:cs typeface="Verdana" panose="020B0604030504040204" pitchFamily="34" charset="0"/>
                </a:rPr>
                <a:t>Appendix</a:t>
              </a:r>
            </a:p>
          </p:txBody>
        </p:sp>
        <p:sp>
          <p:nvSpPr>
            <p:cNvPr id="8" name="Rectangle 7"/>
            <p:cNvSpPr/>
            <p:nvPr/>
          </p:nvSpPr>
          <p:spPr>
            <a:xfrm>
              <a:off x="215380" y="2311879"/>
              <a:ext cx="9929927" cy="4951005"/>
            </a:xfrm>
            <a:prstGeom prst="rect">
              <a:avLst/>
            </a:prstGeom>
            <a:noFill/>
            <a:ln cmpd="sng">
              <a:solidFill>
                <a:srgbClr val="0A224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2"/>
                </a:solidFill>
              </a:endParaRPr>
            </a:p>
          </p:txBody>
        </p:sp>
      </p:grpSp>
      <p:sp>
        <p:nvSpPr>
          <p:cNvPr id="10" name="Rectangle 9"/>
          <p:cNvSpPr/>
          <p:nvPr/>
        </p:nvSpPr>
        <p:spPr>
          <a:xfrm>
            <a:off x="250520" y="3185508"/>
            <a:ext cx="3519814" cy="1200329"/>
          </a:xfrm>
          <a:prstGeom prst="rect">
            <a:avLst/>
          </a:prstGeom>
        </p:spPr>
        <p:txBody>
          <a:bodyPr wrap="square">
            <a:spAutoFit/>
          </a:bodyPr>
          <a:lstStyle/>
          <a:p>
            <a:r>
              <a:rPr lang="en-US" sz="2400" dirty="0"/>
              <a:t>A detailed description of how data will be protected</a:t>
            </a:r>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Tiered Consent</a:t>
            </a:r>
          </a:p>
        </p:txBody>
      </p:sp>
      <p:grpSp>
        <p:nvGrpSpPr>
          <p:cNvPr id="3" name="Group 3"/>
          <p:cNvGrpSpPr/>
          <p:nvPr/>
        </p:nvGrpSpPr>
        <p:grpSpPr>
          <a:xfrm>
            <a:off x="3902731" y="1682341"/>
            <a:ext cx="4127639" cy="4781091"/>
            <a:chOff x="215380" y="2311879"/>
            <a:chExt cx="9929927" cy="4951005"/>
          </a:xfrm>
        </p:grpSpPr>
        <p:sp>
          <p:nvSpPr>
            <p:cNvPr id="4" name="Rectangle 3"/>
            <p:cNvSpPr/>
            <p:nvPr/>
          </p:nvSpPr>
          <p:spPr>
            <a:xfrm>
              <a:off x="215380" y="2329808"/>
              <a:ext cx="9929927" cy="795267"/>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0A2240"/>
                  </a:solidFill>
                  <a:effectLst/>
                  <a:latin typeface="Verdana" panose="020B0604030504040204" pitchFamily="34" charset="0"/>
                  <a:ea typeface="Verdana" panose="020B0604030504040204" pitchFamily="34" charset="0"/>
                  <a:cs typeface="Verdana" panose="020B0604030504040204" pitchFamily="34" charset="0"/>
                </a:rPr>
                <a:t>Main Body</a:t>
              </a:r>
            </a:p>
          </p:txBody>
        </p:sp>
        <p:sp>
          <p:nvSpPr>
            <p:cNvPr id="5" name="Rectangle 4"/>
            <p:cNvSpPr/>
            <p:nvPr/>
          </p:nvSpPr>
          <p:spPr>
            <a:xfrm>
              <a:off x="215380" y="2311879"/>
              <a:ext cx="9929927" cy="4951005"/>
            </a:xfrm>
            <a:prstGeom prst="rect">
              <a:avLst/>
            </a:prstGeom>
            <a:noFill/>
            <a:ln cmpd="sng">
              <a:solidFill>
                <a:srgbClr val="0A224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2"/>
                </a:solidFill>
              </a:endParaRPr>
            </a:p>
          </p:txBody>
        </p:sp>
      </p:grpSp>
      <p:grpSp>
        <p:nvGrpSpPr>
          <p:cNvPr id="6" name="Group 13"/>
          <p:cNvGrpSpPr/>
          <p:nvPr/>
        </p:nvGrpSpPr>
        <p:grpSpPr>
          <a:xfrm>
            <a:off x="8219014" y="1687778"/>
            <a:ext cx="4127639" cy="4775654"/>
            <a:chOff x="215380" y="2311879"/>
            <a:chExt cx="9929927" cy="4951005"/>
          </a:xfrm>
        </p:grpSpPr>
        <p:sp>
          <p:nvSpPr>
            <p:cNvPr id="7" name="Rectangle 6"/>
            <p:cNvSpPr/>
            <p:nvPr/>
          </p:nvSpPr>
          <p:spPr>
            <a:xfrm>
              <a:off x="215380" y="2329808"/>
              <a:ext cx="9929927" cy="799255"/>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0A2240"/>
                  </a:solidFill>
                  <a:effectLst/>
                  <a:latin typeface="Verdana" panose="020B0604030504040204" pitchFamily="34" charset="0"/>
                  <a:ea typeface="Verdana" panose="020B0604030504040204" pitchFamily="34" charset="0"/>
                  <a:cs typeface="Verdana" panose="020B0604030504040204" pitchFamily="34" charset="0"/>
                </a:rPr>
                <a:t>Appendix</a:t>
              </a:r>
            </a:p>
          </p:txBody>
        </p:sp>
        <p:sp>
          <p:nvSpPr>
            <p:cNvPr id="8" name="Rectangle 7"/>
            <p:cNvSpPr/>
            <p:nvPr/>
          </p:nvSpPr>
          <p:spPr>
            <a:xfrm>
              <a:off x="215380" y="2311879"/>
              <a:ext cx="9929927" cy="4951005"/>
            </a:xfrm>
            <a:prstGeom prst="rect">
              <a:avLst/>
            </a:prstGeom>
            <a:noFill/>
            <a:ln cmpd="sng">
              <a:solidFill>
                <a:srgbClr val="0A224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2"/>
                </a:solidFill>
              </a:endParaRPr>
            </a:p>
          </p:txBody>
        </p:sp>
      </p:grpSp>
      <p:sp>
        <p:nvSpPr>
          <p:cNvPr id="11" name="Rectangle 10"/>
          <p:cNvSpPr/>
          <p:nvPr/>
        </p:nvSpPr>
        <p:spPr>
          <a:xfrm>
            <a:off x="8542750" y="3122877"/>
            <a:ext cx="3519814" cy="1200329"/>
          </a:xfrm>
          <a:prstGeom prst="rect">
            <a:avLst/>
          </a:prstGeom>
        </p:spPr>
        <p:txBody>
          <a:bodyPr wrap="square">
            <a:spAutoFit/>
          </a:bodyPr>
          <a:lstStyle/>
          <a:p>
            <a:r>
              <a:rPr lang="en-US" sz="2400" dirty="0"/>
              <a:t>A detailed description of how data will be protected</a:t>
            </a:r>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838" y="36604"/>
            <a:ext cx="12746504" cy="1821434"/>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62" dirty="0">
              <a:solidFill>
                <a:srgbClr val="C23D3D"/>
              </a:solidFill>
            </a:endParaRPr>
          </a:p>
        </p:txBody>
      </p:sp>
      <p:sp>
        <p:nvSpPr>
          <p:cNvPr id="19" name="Title 3"/>
          <p:cNvSpPr txBox="1">
            <a:spLocks/>
          </p:cNvSpPr>
          <p:nvPr/>
        </p:nvSpPr>
        <p:spPr bwMode="auto">
          <a:xfrm>
            <a:off x="1622738" y="835002"/>
            <a:ext cx="10871031" cy="861774"/>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rtl="0" eaLnBrk="1" fontAlgn="base" hangingPunct="1">
              <a:spcBef>
                <a:spcPct val="0"/>
              </a:spcBef>
              <a:spcAft>
                <a:spcPct val="0"/>
              </a:spcAft>
              <a:defRPr sz="2500" b="1" i="0" kern="1200">
                <a:solidFill>
                  <a:srgbClr val="0A2240"/>
                </a:solidFill>
                <a:latin typeface="Verdana" panose="020B0604030504040204" pitchFamily="34" charset="0"/>
                <a:ea typeface="Verdana" panose="020B0604030504040204" pitchFamily="34" charset="0"/>
                <a:cs typeface="Verdana" panose="020B0604030504040204" pitchFamily="34" charset="0"/>
              </a:defRPr>
            </a:lvl1pPr>
            <a:lvl2pPr algn="l" rtl="0" eaLnBrk="1" fontAlgn="base" hangingPunct="1">
              <a:spcBef>
                <a:spcPct val="0"/>
              </a:spcBef>
              <a:spcAft>
                <a:spcPct val="0"/>
              </a:spcAft>
              <a:defRPr sz="3600">
                <a:solidFill>
                  <a:srgbClr val="F30617"/>
                </a:solidFill>
                <a:latin typeface="Arial" pitchFamily="34" charset="0"/>
                <a:cs typeface="Arial" pitchFamily="34" charset="0"/>
              </a:defRPr>
            </a:lvl2pPr>
            <a:lvl3pPr algn="l" rtl="0" eaLnBrk="1" fontAlgn="base" hangingPunct="1">
              <a:spcBef>
                <a:spcPct val="0"/>
              </a:spcBef>
              <a:spcAft>
                <a:spcPct val="0"/>
              </a:spcAft>
              <a:defRPr sz="3600">
                <a:solidFill>
                  <a:srgbClr val="F30617"/>
                </a:solidFill>
                <a:latin typeface="Arial" pitchFamily="34" charset="0"/>
                <a:cs typeface="Arial" pitchFamily="34" charset="0"/>
              </a:defRPr>
            </a:lvl3pPr>
            <a:lvl4pPr algn="l" rtl="0" eaLnBrk="1" fontAlgn="base" hangingPunct="1">
              <a:spcBef>
                <a:spcPct val="0"/>
              </a:spcBef>
              <a:spcAft>
                <a:spcPct val="0"/>
              </a:spcAft>
              <a:defRPr sz="3600">
                <a:solidFill>
                  <a:srgbClr val="F30617"/>
                </a:solidFill>
                <a:latin typeface="Arial" pitchFamily="34" charset="0"/>
                <a:cs typeface="Arial" pitchFamily="34" charset="0"/>
              </a:defRPr>
            </a:lvl4pPr>
            <a:lvl5pPr algn="l" rtl="0" eaLnBrk="1" fontAlgn="base" hangingPunct="1">
              <a:spcBef>
                <a:spcPct val="0"/>
              </a:spcBef>
              <a:spcAft>
                <a:spcPct val="0"/>
              </a:spcAft>
              <a:defRPr sz="3600">
                <a:solidFill>
                  <a:srgbClr val="F30617"/>
                </a:solidFill>
                <a:latin typeface="Arial" pitchFamily="34" charset="0"/>
                <a:cs typeface="Arial" pitchFamily="34" charset="0"/>
              </a:defRPr>
            </a:lvl5pPr>
            <a:lvl6pPr marL="581833" algn="l" rtl="0" eaLnBrk="1" fontAlgn="base" hangingPunct="1">
              <a:spcBef>
                <a:spcPct val="0"/>
              </a:spcBef>
              <a:spcAft>
                <a:spcPct val="0"/>
              </a:spcAft>
              <a:defRPr sz="3600">
                <a:solidFill>
                  <a:srgbClr val="F30617"/>
                </a:solidFill>
                <a:latin typeface="Arial" pitchFamily="34" charset="0"/>
                <a:cs typeface="Arial" pitchFamily="34" charset="0"/>
              </a:defRPr>
            </a:lvl6pPr>
            <a:lvl7pPr marL="1163665" algn="l" rtl="0" eaLnBrk="1" fontAlgn="base" hangingPunct="1">
              <a:spcBef>
                <a:spcPct val="0"/>
              </a:spcBef>
              <a:spcAft>
                <a:spcPct val="0"/>
              </a:spcAft>
              <a:defRPr sz="3600">
                <a:solidFill>
                  <a:srgbClr val="F30617"/>
                </a:solidFill>
                <a:latin typeface="Arial" pitchFamily="34" charset="0"/>
                <a:cs typeface="Arial" pitchFamily="34" charset="0"/>
              </a:defRPr>
            </a:lvl7pPr>
            <a:lvl8pPr marL="1745498" algn="l" rtl="0" eaLnBrk="1" fontAlgn="base" hangingPunct="1">
              <a:spcBef>
                <a:spcPct val="0"/>
              </a:spcBef>
              <a:spcAft>
                <a:spcPct val="0"/>
              </a:spcAft>
              <a:defRPr sz="3600">
                <a:solidFill>
                  <a:srgbClr val="F30617"/>
                </a:solidFill>
                <a:latin typeface="Arial" pitchFamily="34" charset="0"/>
                <a:cs typeface="Arial" pitchFamily="34" charset="0"/>
              </a:defRPr>
            </a:lvl8pPr>
            <a:lvl9pPr marL="2327331" algn="l" rtl="0" eaLnBrk="1" fontAlgn="base" hangingPunct="1">
              <a:spcBef>
                <a:spcPct val="0"/>
              </a:spcBef>
              <a:spcAft>
                <a:spcPct val="0"/>
              </a:spcAft>
              <a:defRPr sz="3600">
                <a:solidFill>
                  <a:srgbClr val="F30617"/>
                </a:solidFill>
                <a:latin typeface="Arial" pitchFamily="34" charset="0"/>
                <a:cs typeface="Arial" pitchFamily="34" charset="0"/>
              </a:defRPr>
            </a:lvl9pPr>
          </a:lstStyle>
          <a:p>
            <a:r>
              <a:rPr lang="en-US" sz="2800" b="0" dirty="0"/>
              <a:t>The final rule does not adopt a requirement that certain information be included only in appendices.</a:t>
            </a:r>
            <a:endParaRPr lang="en-US" b="0" dirty="0"/>
          </a:p>
        </p:txBody>
      </p:sp>
      <p:sp>
        <p:nvSpPr>
          <p:cNvPr id="18" name="Oval 17"/>
          <p:cNvSpPr/>
          <p:nvPr/>
        </p:nvSpPr>
        <p:spPr>
          <a:xfrm>
            <a:off x="657360" y="1965022"/>
            <a:ext cx="877861" cy="844147"/>
          </a:xfrm>
          <a:prstGeom prst="ellipse">
            <a:avLst/>
          </a:prstGeom>
          <a:solidFill>
            <a:srgbClr val="0A2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dirty="0">
                <a:solidFill>
                  <a:schemeClr val="bg2"/>
                </a:solidFill>
              </a:rPr>
              <a:t>1</a:t>
            </a:r>
          </a:p>
        </p:txBody>
      </p:sp>
      <p:sp>
        <p:nvSpPr>
          <p:cNvPr id="29" name="TextBox 28"/>
          <p:cNvSpPr txBox="1"/>
          <p:nvPr/>
        </p:nvSpPr>
        <p:spPr>
          <a:xfrm>
            <a:off x="1697894" y="2020712"/>
            <a:ext cx="10687585" cy="800219"/>
          </a:xfrm>
          <a:prstGeom prst="rect">
            <a:avLst/>
          </a:prstGeom>
          <a:noFill/>
        </p:spPr>
        <p:txBody>
          <a:bodyPr wrap="square" rtlCol="0">
            <a:spAutoFit/>
          </a:bodyPr>
          <a:lstStyle/>
          <a:p>
            <a:r>
              <a:rPr lang="en-US" dirty="0"/>
              <a:t>The fact that consent is being sought for research and that participation is voluntary.</a:t>
            </a:r>
          </a:p>
        </p:txBody>
      </p:sp>
      <p:sp>
        <p:nvSpPr>
          <p:cNvPr id="13" name="Title 3"/>
          <p:cNvSpPr txBox="1">
            <a:spLocks/>
          </p:cNvSpPr>
          <p:nvPr/>
        </p:nvSpPr>
        <p:spPr bwMode="auto">
          <a:xfrm>
            <a:off x="154703" y="281127"/>
            <a:ext cx="10871031" cy="384721"/>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rtl="0" eaLnBrk="1" fontAlgn="base" hangingPunct="1">
              <a:spcBef>
                <a:spcPct val="0"/>
              </a:spcBef>
              <a:spcAft>
                <a:spcPct val="0"/>
              </a:spcAft>
              <a:defRPr sz="2500" b="1" i="0" kern="1200">
                <a:solidFill>
                  <a:srgbClr val="0A2240"/>
                </a:solidFill>
                <a:latin typeface="Verdana" panose="020B0604030504040204" pitchFamily="34" charset="0"/>
                <a:ea typeface="Verdana" panose="020B0604030504040204" pitchFamily="34" charset="0"/>
                <a:cs typeface="Verdana" panose="020B0604030504040204" pitchFamily="34" charset="0"/>
              </a:defRPr>
            </a:lvl1pPr>
            <a:lvl2pPr algn="l" rtl="0" eaLnBrk="1" fontAlgn="base" hangingPunct="1">
              <a:spcBef>
                <a:spcPct val="0"/>
              </a:spcBef>
              <a:spcAft>
                <a:spcPct val="0"/>
              </a:spcAft>
              <a:defRPr sz="3600">
                <a:solidFill>
                  <a:srgbClr val="F30617"/>
                </a:solidFill>
                <a:latin typeface="Arial" pitchFamily="34" charset="0"/>
                <a:cs typeface="Arial" pitchFamily="34" charset="0"/>
              </a:defRPr>
            </a:lvl2pPr>
            <a:lvl3pPr algn="l" rtl="0" eaLnBrk="1" fontAlgn="base" hangingPunct="1">
              <a:spcBef>
                <a:spcPct val="0"/>
              </a:spcBef>
              <a:spcAft>
                <a:spcPct val="0"/>
              </a:spcAft>
              <a:defRPr sz="3600">
                <a:solidFill>
                  <a:srgbClr val="F30617"/>
                </a:solidFill>
                <a:latin typeface="Arial" pitchFamily="34" charset="0"/>
                <a:cs typeface="Arial" pitchFamily="34" charset="0"/>
              </a:defRPr>
            </a:lvl3pPr>
            <a:lvl4pPr algn="l" rtl="0" eaLnBrk="1" fontAlgn="base" hangingPunct="1">
              <a:spcBef>
                <a:spcPct val="0"/>
              </a:spcBef>
              <a:spcAft>
                <a:spcPct val="0"/>
              </a:spcAft>
              <a:defRPr sz="3600">
                <a:solidFill>
                  <a:srgbClr val="F30617"/>
                </a:solidFill>
                <a:latin typeface="Arial" pitchFamily="34" charset="0"/>
                <a:cs typeface="Arial" pitchFamily="34" charset="0"/>
              </a:defRPr>
            </a:lvl4pPr>
            <a:lvl5pPr algn="l" rtl="0" eaLnBrk="1" fontAlgn="base" hangingPunct="1">
              <a:spcBef>
                <a:spcPct val="0"/>
              </a:spcBef>
              <a:spcAft>
                <a:spcPct val="0"/>
              </a:spcAft>
              <a:defRPr sz="3600">
                <a:solidFill>
                  <a:srgbClr val="F30617"/>
                </a:solidFill>
                <a:latin typeface="Arial" pitchFamily="34" charset="0"/>
                <a:cs typeface="Arial" pitchFamily="34" charset="0"/>
              </a:defRPr>
            </a:lvl5pPr>
            <a:lvl6pPr marL="581833" algn="l" rtl="0" eaLnBrk="1" fontAlgn="base" hangingPunct="1">
              <a:spcBef>
                <a:spcPct val="0"/>
              </a:spcBef>
              <a:spcAft>
                <a:spcPct val="0"/>
              </a:spcAft>
              <a:defRPr sz="3600">
                <a:solidFill>
                  <a:srgbClr val="F30617"/>
                </a:solidFill>
                <a:latin typeface="Arial" pitchFamily="34" charset="0"/>
                <a:cs typeface="Arial" pitchFamily="34" charset="0"/>
              </a:defRPr>
            </a:lvl6pPr>
            <a:lvl7pPr marL="1163665" algn="l" rtl="0" eaLnBrk="1" fontAlgn="base" hangingPunct="1">
              <a:spcBef>
                <a:spcPct val="0"/>
              </a:spcBef>
              <a:spcAft>
                <a:spcPct val="0"/>
              </a:spcAft>
              <a:defRPr sz="3600">
                <a:solidFill>
                  <a:srgbClr val="F30617"/>
                </a:solidFill>
                <a:latin typeface="Arial" pitchFamily="34" charset="0"/>
                <a:cs typeface="Arial" pitchFamily="34" charset="0"/>
              </a:defRPr>
            </a:lvl7pPr>
            <a:lvl8pPr marL="1745498" algn="l" rtl="0" eaLnBrk="1" fontAlgn="base" hangingPunct="1">
              <a:spcBef>
                <a:spcPct val="0"/>
              </a:spcBef>
              <a:spcAft>
                <a:spcPct val="0"/>
              </a:spcAft>
              <a:defRPr sz="3600">
                <a:solidFill>
                  <a:srgbClr val="F30617"/>
                </a:solidFill>
                <a:latin typeface="Arial" pitchFamily="34" charset="0"/>
                <a:cs typeface="Arial" pitchFamily="34" charset="0"/>
              </a:defRPr>
            </a:lvl8pPr>
            <a:lvl9pPr marL="2327331" algn="l" rtl="0" eaLnBrk="1" fontAlgn="base" hangingPunct="1">
              <a:spcBef>
                <a:spcPct val="0"/>
              </a:spcBef>
              <a:spcAft>
                <a:spcPct val="0"/>
              </a:spcAft>
              <a:defRPr sz="3600">
                <a:solidFill>
                  <a:srgbClr val="F30617"/>
                </a:solidFill>
                <a:latin typeface="Arial" pitchFamily="34" charset="0"/>
                <a:cs typeface="Arial" pitchFamily="34" charset="0"/>
              </a:defRPr>
            </a:lvl9pPr>
          </a:lstStyle>
          <a:p>
            <a:pPr defTabSz="914400"/>
            <a:r>
              <a:rPr lang="en-US" dirty="0"/>
              <a:t>Tiered Consent</a:t>
            </a:r>
          </a:p>
        </p:txBody>
      </p:sp>
      <p:sp>
        <p:nvSpPr>
          <p:cNvPr id="23" name="Oval 22"/>
          <p:cNvSpPr/>
          <p:nvPr/>
        </p:nvSpPr>
        <p:spPr>
          <a:xfrm>
            <a:off x="669886" y="3030366"/>
            <a:ext cx="877861" cy="844147"/>
          </a:xfrm>
          <a:prstGeom prst="ellipse">
            <a:avLst/>
          </a:prstGeom>
          <a:solidFill>
            <a:srgbClr val="0A2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dirty="0">
                <a:solidFill>
                  <a:schemeClr val="bg2"/>
                </a:solidFill>
              </a:rPr>
              <a:t>2</a:t>
            </a:r>
          </a:p>
        </p:txBody>
      </p:sp>
      <p:sp>
        <p:nvSpPr>
          <p:cNvPr id="24" name="TextBox 23"/>
          <p:cNvSpPr txBox="1"/>
          <p:nvPr/>
        </p:nvSpPr>
        <p:spPr>
          <a:xfrm>
            <a:off x="1710421" y="3118109"/>
            <a:ext cx="10687585" cy="800219"/>
          </a:xfrm>
          <a:prstGeom prst="rect">
            <a:avLst/>
          </a:prstGeom>
          <a:noFill/>
        </p:spPr>
        <p:txBody>
          <a:bodyPr wrap="square" rtlCol="0">
            <a:spAutoFit/>
          </a:bodyPr>
          <a:lstStyle/>
          <a:p>
            <a:r>
              <a:rPr lang="en-US" dirty="0"/>
              <a:t>The purposes of the research, the expected duration of the prospective subject’s participation, and the procedures to be followed in the research.</a:t>
            </a:r>
          </a:p>
        </p:txBody>
      </p:sp>
      <p:sp>
        <p:nvSpPr>
          <p:cNvPr id="9" name="Oval 8"/>
          <p:cNvSpPr/>
          <p:nvPr/>
        </p:nvSpPr>
        <p:spPr>
          <a:xfrm>
            <a:off x="684500" y="4147270"/>
            <a:ext cx="877861" cy="844147"/>
          </a:xfrm>
          <a:prstGeom prst="ellipse">
            <a:avLst/>
          </a:prstGeom>
          <a:solidFill>
            <a:srgbClr val="0A2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dirty="0">
                <a:solidFill>
                  <a:schemeClr val="bg2"/>
                </a:solidFill>
              </a:rPr>
              <a:t>3</a:t>
            </a:r>
          </a:p>
        </p:txBody>
      </p:sp>
      <p:sp>
        <p:nvSpPr>
          <p:cNvPr id="10" name="TextBox 9"/>
          <p:cNvSpPr txBox="1"/>
          <p:nvPr/>
        </p:nvSpPr>
        <p:spPr>
          <a:xfrm>
            <a:off x="1775139" y="4285117"/>
            <a:ext cx="10687585" cy="446276"/>
          </a:xfrm>
          <a:prstGeom prst="rect">
            <a:avLst/>
          </a:prstGeom>
          <a:noFill/>
        </p:spPr>
        <p:txBody>
          <a:bodyPr wrap="square" rtlCol="0">
            <a:spAutoFit/>
          </a:bodyPr>
          <a:lstStyle/>
          <a:p>
            <a:r>
              <a:rPr lang="en-US" dirty="0"/>
              <a:t>The reasonably foreseeable risks or discomforts to the prospective subject.</a:t>
            </a:r>
          </a:p>
        </p:txBody>
      </p:sp>
      <p:sp>
        <p:nvSpPr>
          <p:cNvPr id="11" name="Oval 10"/>
          <p:cNvSpPr/>
          <p:nvPr/>
        </p:nvSpPr>
        <p:spPr>
          <a:xfrm>
            <a:off x="686588" y="5163966"/>
            <a:ext cx="877861" cy="844147"/>
          </a:xfrm>
          <a:prstGeom prst="ellipse">
            <a:avLst/>
          </a:prstGeom>
          <a:solidFill>
            <a:srgbClr val="0A2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dirty="0">
                <a:solidFill>
                  <a:schemeClr val="bg2"/>
                </a:solidFill>
              </a:rPr>
              <a:t>4</a:t>
            </a:r>
          </a:p>
        </p:txBody>
      </p:sp>
      <p:sp>
        <p:nvSpPr>
          <p:cNvPr id="12" name="TextBox 11"/>
          <p:cNvSpPr txBox="1"/>
          <p:nvPr/>
        </p:nvSpPr>
        <p:spPr>
          <a:xfrm>
            <a:off x="1777227" y="5301813"/>
            <a:ext cx="10687585" cy="800219"/>
          </a:xfrm>
          <a:prstGeom prst="rect">
            <a:avLst/>
          </a:prstGeom>
          <a:noFill/>
        </p:spPr>
        <p:txBody>
          <a:bodyPr wrap="square" rtlCol="0">
            <a:spAutoFit/>
          </a:bodyPr>
          <a:lstStyle/>
          <a:p>
            <a:r>
              <a:rPr lang="en-US" dirty="0"/>
              <a:t>The benefits to the prospective subject or to others that may reasonably be expected from the research.</a:t>
            </a:r>
          </a:p>
        </p:txBody>
      </p:sp>
      <p:sp>
        <p:nvSpPr>
          <p:cNvPr id="14" name="Oval 13"/>
          <p:cNvSpPr/>
          <p:nvPr/>
        </p:nvSpPr>
        <p:spPr>
          <a:xfrm>
            <a:off x="713728" y="6280869"/>
            <a:ext cx="877861" cy="844147"/>
          </a:xfrm>
          <a:prstGeom prst="ellipse">
            <a:avLst/>
          </a:prstGeom>
          <a:solidFill>
            <a:srgbClr val="0A2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dirty="0">
                <a:solidFill>
                  <a:schemeClr val="bg2"/>
                </a:solidFill>
              </a:rPr>
              <a:t>5</a:t>
            </a:r>
          </a:p>
        </p:txBody>
      </p:sp>
      <p:sp>
        <p:nvSpPr>
          <p:cNvPr id="15" name="TextBox 14"/>
          <p:cNvSpPr txBox="1"/>
          <p:nvPr/>
        </p:nvSpPr>
        <p:spPr>
          <a:xfrm>
            <a:off x="1804367" y="6343560"/>
            <a:ext cx="10687585" cy="800219"/>
          </a:xfrm>
          <a:prstGeom prst="rect">
            <a:avLst/>
          </a:prstGeom>
          <a:noFill/>
        </p:spPr>
        <p:txBody>
          <a:bodyPr wrap="square" rtlCol="0">
            <a:spAutoFit/>
          </a:bodyPr>
          <a:lstStyle/>
          <a:p>
            <a:r>
              <a:rPr lang="en-US" dirty="0"/>
              <a:t>Appropriate alternative procedures or courses of treatment, if any, that might be</a:t>
            </a:r>
          </a:p>
          <a:p>
            <a:r>
              <a:rPr lang="en-US" dirty="0"/>
              <a:t>advantageous to the prospective subject.</a:t>
            </a:r>
          </a:p>
        </p:txBody>
      </p:sp>
    </p:spTree>
    <p:extLst>
      <p:ext uri="{BB962C8B-B14F-4D97-AF65-F5344CB8AC3E}">
        <p14:creationId xmlns:p14="http://schemas.microsoft.com/office/powerpoint/2010/main" val="3690394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4285" y="339373"/>
            <a:ext cx="10924295" cy="769441"/>
          </a:xfrm>
        </p:spPr>
        <p:txBody>
          <a:bodyPr/>
          <a:lstStyle/>
          <a:p>
            <a:r>
              <a:rPr lang="en-US" b="1" dirty="0"/>
              <a:t>What’s the guiding principle to decide?</a:t>
            </a:r>
            <a:br>
              <a:rPr lang="en-US" dirty="0"/>
            </a:br>
            <a:r>
              <a:rPr lang="en-US" dirty="0"/>
              <a:t>	</a:t>
            </a:r>
          </a:p>
        </p:txBody>
      </p:sp>
      <p:sp>
        <p:nvSpPr>
          <p:cNvPr id="3" name="Rectangle 2"/>
          <p:cNvSpPr/>
          <p:nvPr/>
        </p:nvSpPr>
        <p:spPr>
          <a:xfrm>
            <a:off x="5965043" y="2346687"/>
            <a:ext cx="6362700" cy="3539430"/>
          </a:xfrm>
          <a:prstGeom prst="rect">
            <a:avLst/>
          </a:prstGeom>
        </p:spPr>
        <p:txBody>
          <a:bodyPr>
            <a:spAutoFit/>
          </a:bodyPr>
          <a:lstStyle/>
          <a:p>
            <a:r>
              <a:rPr lang="en-US" sz="3200" dirty="0"/>
              <a:t>The main body must encompass the </a:t>
            </a:r>
            <a:r>
              <a:rPr lang="en-US" sz="3200" b="1" dirty="0"/>
              <a:t>key information </a:t>
            </a:r>
            <a:r>
              <a:rPr lang="en-US" sz="3200" dirty="0"/>
              <a:t>most likely to </a:t>
            </a:r>
            <a:r>
              <a:rPr lang="en-US" sz="3200" b="1" dirty="0"/>
              <a:t>assist a reasonable person </a:t>
            </a:r>
            <a:r>
              <a:rPr lang="en-US" sz="3200" dirty="0"/>
              <a:t>(or legally authorized representative) in understanding the reasons why one might or might not want to</a:t>
            </a:r>
            <a:br>
              <a:rPr lang="en-US" sz="3200" dirty="0"/>
            </a:br>
            <a:r>
              <a:rPr lang="en-US" sz="3200" dirty="0"/>
              <a:t>participate in research.</a:t>
            </a:r>
          </a:p>
        </p:txBody>
      </p:sp>
      <p:sp>
        <p:nvSpPr>
          <p:cNvPr id="5" name="Rectangle 4"/>
          <p:cNvSpPr/>
          <p:nvPr/>
        </p:nvSpPr>
        <p:spPr>
          <a:xfrm>
            <a:off x="9830251" y="6990696"/>
            <a:ext cx="2898324" cy="307777"/>
          </a:xfrm>
          <a:prstGeom prst="rect">
            <a:avLst/>
          </a:prstGeom>
        </p:spPr>
        <p:txBody>
          <a:bodyPr wrap="square">
            <a:spAutoFit/>
          </a:bodyPr>
          <a:lstStyle/>
          <a:p>
            <a:pPr defTabSz="914400"/>
            <a:r>
              <a:rPr lang="en-US" sz="1400" dirty="0"/>
              <a:t>45 CFR 46.116(a)(4) (1/19/2017)</a:t>
            </a:r>
          </a:p>
        </p:txBody>
      </p:sp>
      <p:pic>
        <p:nvPicPr>
          <p:cNvPr id="116738" name="Picture 2" descr="C:\Users\RAB152\AppData\Local\Microsoft\Windows\Temporary Internet Files\Content.IE5\1AT4RJW0\skd181973sdc.png"/>
          <p:cNvPicPr>
            <a:picLocks noChangeAspect="1" noChangeArrowheads="1"/>
          </p:cNvPicPr>
          <p:nvPr/>
        </p:nvPicPr>
        <p:blipFill>
          <a:blip r:embed="rId2" cstate="print"/>
          <a:srcRect/>
          <a:stretch>
            <a:fillRect/>
          </a:stretch>
        </p:blipFill>
        <p:spPr bwMode="auto">
          <a:xfrm>
            <a:off x="618910" y="1582247"/>
            <a:ext cx="4416553" cy="5689120"/>
          </a:xfrm>
          <a:prstGeom prst="rect">
            <a:avLst/>
          </a:prstGeom>
          <a:noFill/>
        </p:spPr>
      </p:pic>
      <p:sp>
        <p:nvSpPr>
          <p:cNvPr id="7" name="TextBox 6"/>
          <p:cNvSpPr txBox="1"/>
          <p:nvPr/>
        </p:nvSpPr>
        <p:spPr>
          <a:xfrm>
            <a:off x="1567623" y="4271375"/>
            <a:ext cx="2484976" cy="1569660"/>
          </a:xfrm>
          <a:prstGeom prst="rect">
            <a:avLst/>
          </a:prstGeom>
          <a:noFill/>
        </p:spPr>
        <p:txBody>
          <a:bodyPr wrap="none" rtlCol="0">
            <a:spAutoFit/>
          </a:bodyPr>
          <a:lstStyle/>
          <a:p>
            <a:pPr algn="ctr"/>
            <a:r>
              <a:rPr lang="en-US" sz="3200" dirty="0"/>
              <a:t>A </a:t>
            </a:r>
          </a:p>
          <a:p>
            <a:pPr algn="ctr"/>
            <a:r>
              <a:rPr lang="en-US" sz="3200" dirty="0"/>
              <a:t>Reasonable </a:t>
            </a:r>
          </a:p>
          <a:p>
            <a:pPr algn="ctr"/>
            <a:r>
              <a:rPr lang="en-US" sz="3200" dirty="0"/>
              <a:t>Person</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3387" y="32659"/>
            <a:ext cx="12713846" cy="1779413"/>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62" dirty="0">
              <a:solidFill>
                <a:srgbClr val="C23D3D"/>
              </a:solidFill>
            </a:endParaRPr>
          </a:p>
        </p:txBody>
      </p:sp>
      <p:sp>
        <p:nvSpPr>
          <p:cNvPr id="5" name="Title 3"/>
          <p:cNvSpPr txBox="1">
            <a:spLocks/>
          </p:cNvSpPr>
          <p:nvPr/>
        </p:nvSpPr>
        <p:spPr bwMode="auto">
          <a:xfrm>
            <a:off x="1576608" y="254495"/>
            <a:ext cx="11150625" cy="1369606"/>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rtl="0" eaLnBrk="1" fontAlgn="base" hangingPunct="1">
              <a:spcBef>
                <a:spcPct val="0"/>
              </a:spcBef>
              <a:spcAft>
                <a:spcPct val="0"/>
              </a:spcAft>
              <a:defRPr sz="2500" b="1" i="0" kern="1200">
                <a:solidFill>
                  <a:srgbClr val="0A2240"/>
                </a:solidFill>
                <a:latin typeface="Verdana" panose="020B0604030504040204" pitchFamily="34" charset="0"/>
                <a:ea typeface="Verdana" panose="020B0604030504040204" pitchFamily="34" charset="0"/>
                <a:cs typeface="Verdana" panose="020B0604030504040204" pitchFamily="34" charset="0"/>
              </a:defRPr>
            </a:lvl1pPr>
            <a:lvl2pPr algn="l" rtl="0" eaLnBrk="1" fontAlgn="base" hangingPunct="1">
              <a:spcBef>
                <a:spcPct val="0"/>
              </a:spcBef>
              <a:spcAft>
                <a:spcPct val="0"/>
              </a:spcAft>
              <a:defRPr sz="3600">
                <a:solidFill>
                  <a:srgbClr val="F30617"/>
                </a:solidFill>
                <a:latin typeface="Arial" pitchFamily="34" charset="0"/>
                <a:cs typeface="Arial" pitchFamily="34" charset="0"/>
              </a:defRPr>
            </a:lvl2pPr>
            <a:lvl3pPr algn="l" rtl="0" eaLnBrk="1" fontAlgn="base" hangingPunct="1">
              <a:spcBef>
                <a:spcPct val="0"/>
              </a:spcBef>
              <a:spcAft>
                <a:spcPct val="0"/>
              </a:spcAft>
              <a:defRPr sz="3600">
                <a:solidFill>
                  <a:srgbClr val="F30617"/>
                </a:solidFill>
                <a:latin typeface="Arial" pitchFamily="34" charset="0"/>
                <a:cs typeface="Arial" pitchFamily="34" charset="0"/>
              </a:defRPr>
            </a:lvl3pPr>
            <a:lvl4pPr algn="l" rtl="0" eaLnBrk="1" fontAlgn="base" hangingPunct="1">
              <a:spcBef>
                <a:spcPct val="0"/>
              </a:spcBef>
              <a:spcAft>
                <a:spcPct val="0"/>
              </a:spcAft>
              <a:defRPr sz="3600">
                <a:solidFill>
                  <a:srgbClr val="F30617"/>
                </a:solidFill>
                <a:latin typeface="Arial" pitchFamily="34" charset="0"/>
                <a:cs typeface="Arial" pitchFamily="34" charset="0"/>
              </a:defRPr>
            </a:lvl4pPr>
            <a:lvl5pPr algn="l" rtl="0" eaLnBrk="1" fontAlgn="base" hangingPunct="1">
              <a:spcBef>
                <a:spcPct val="0"/>
              </a:spcBef>
              <a:spcAft>
                <a:spcPct val="0"/>
              </a:spcAft>
              <a:defRPr sz="3600">
                <a:solidFill>
                  <a:srgbClr val="F30617"/>
                </a:solidFill>
                <a:latin typeface="Arial" pitchFamily="34" charset="0"/>
                <a:cs typeface="Arial" pitchFamily="34" charset="0"/>
              </a:defRPr>
            </a:lvl5pPr>
            <a:lvl6pPr marL="581833" algn="l" rtl="0" eaLnBrk="1" fontAlgn="base" hangingPunct="1">
              <a:spcBef>
                <a:spcPct val="0"/>
              </a:spcBef>
              <a:spcAft>
                <a:spcPct val="0"/>
              </a:spcAft>
              <a:defRPr sz="3600">
                <a:solidFill>
                  <a:srgbClr val="F30617"/>
                </a:solidFill>
                <a:latin typeface="Arial" pitchFamily="34" charset="0"/>
                <a:cs typeface="Arial" pitchFamily="34" charset="0"/>
              </a:defRPr>
            </a:lvl6pPr>
            <a:lvl7pPr marL="1163665" algn="l" rtl="0" eaLnBrk="1" fontAlgn="base" hangingPunct="1">
              <a:spcBef>
                <a:spcPct val="0"/>
              </a:spcBef>
              <a:spcAft>
                <a:spcPct val="0"/>
              </a:spcAft>
              <a:defRPr sz="3600">
                <a:solidFill>
                  <a:srgbClr val="F30617"/>
                </a:solidFill>
                <a:latin typeface="Arial" pitchFamily="34" charset="0"/>
                <a:cs typeface="Arial" pitchFamily="34" charset="0"/>
              </a:defRPr>
            </a:lvl7pPr>
            <a:lvl8pPr marL="1745498" algn="l" rtl="0" eaLnBrk="1" fontAlgn="base" hangingPunct="1">
              <a:spcBef>
                <a:spcPct val="0"/>
              </a:spcBef>
              <a:spcAft>
                <a:spcPct val="0"/>
              </a:spcAft>
              <a:defRPr sz="3600">
                <a:solidFill>
                  <a:srgbClr val="F30617"/>
                </a:solidFill>
                <a:latin typeface="Arial" pitchFamily="34" charset="0"/>
                <a:cs typeface="Arial" pitchFamily="34" charset="0"/>
              </a:defRPr>
            </a:lvl8pPr>
            <a:lvl9pPr marL="2327331" algn="l" rtl="0" eaLnBrk="1" fontAlgn="base" hangingPunct="1">
              <a:spcBef>
                <a:spcPct val="0"/>
              </a:spcBef>
              <a:spcAft>
                <a:spcPct val="0"/>
              </a:spcAft>
              <a:defRPr sz="3600">
                <a:solidFill>
                  <a:srgbClr val="F30617"/>
                </a:solidFill>
                <a:latin typeface="Arial" pitchFamily="34" charset="0"/>
                <a:cs typeface="Arial" pitchFamily="34" charset="0"/>
              </a:defRPr>
            </a:lvl9pPr>
          </a:lstStyle>
          <a:p>
            <a:pPr defTabSz="914400"/>
            <a:r>
              <a:rPr lang="en-US" dirty="0"/>
              <a:t>Broad Consent</a:t>
            </a:r>
          </a:p>
          <a:p>
            <a:pPr defTabSz="914400"/>
            <a:endParaRPr lang="en-US" sz="1400" dirty="0"/>
          </a:p>
          <a:p>
            <a:pPr defTabSz="914400"/>
            <a:r>
              <a:rPr lang="en-US" b="0" dirty="0"/>
              <a:t>The revised Common Rule also introduces a new concept for consent called “Broad Consent”.</a:t>
            </a:r>
          </a:p>
        </p:txBody>
      </p:sp>
      <p:pic>
        <p:nvPicPr>
          <p:cNvPr id="23" name="Picture 22"/>
          <p:cNvPicPr>
            <a:picLocks noChangeAspect="1"/>
          </p:cNvPicPr>
          <p:nvPr/>
        </p:nvPicPr>
        <p:blipFill>
          <a:blip r:embed="rId3" cstate="print"/>
          <a:stretch>
            <a:fillRect/>
          </a:stretch>
        </p:blipFill>
        <p:spPr>
          <a:xfrm>
            <a:off x="15046" y="26912"/>
            <a:ext cx="1356553" cy="1785160"/>
          </a:xfrm>
          <a:prstGeom prst="rect">
            <a:avLst/>
          </a:prstGeom>
        </p:spPr>
      </p:pic>
      <p:sp>
        <p:nvSpPr>
          <p:cNvPr id="8" name="TextBox 7"/>
          <p:cNvSpPr txBox="1"/>
          <p:nvPr/>
        </p:nvSpPr>
        <p:spPr>
          <a:xfrm>
            <a:off x="0" y="2139123"/>
            <a:ext cx="7131079" cy="4832092"/>
          </a:xfrm>
          <a:prstGeom prst="rect">
            <a:avLst/>
          </a:prstGeom>
          <a:noFill/>
        </p:spPr>
        <p:txBody>
          <a:bodyPr wrap="square" rtlCol="0">
            <a:spAutoFit/>
          </a:bodyPr>
          <a:lstStyle/>
          <a:p>
            <a:pPr marL="457200" indent="-457200">
              <a:buFont typeface="Arial" charset="0"/>
              <a:buChar char="•"/>
            </a:pPr>
            <a:r>
              <a:rPr lang="en-US" sz="2800" dirty="0">
                <a:solidFill>
                  <a:srgbClr val="0A2240"/>
                </a:solidFill>
              </a:rPr>
              <a:t>Broad consent is permissible only for secondary research.</a:t>
            </a:r>
          </a:p>
          <a:p>
            <a:pPr marL="457200" indent="-457200">
              <a:buFont typeface="Arial" charset="0"/>
              <a:buChar char="•"/>
            </a:pPr>
            <a:endParaRPr lang="en-US" sz="2800" dirty="0">
              <a:solidFill>
                <a:srgbClr val="0A2240"/>
              </a:solidFill>
            </a:endParaRPr>
          </a:p>
          <a:p>
            <a:pPr marL="457200" indent="-457200">
              <a:buFont typeface="Arial" charset="0"/>
              <a:buChar char="•"/>
            </a:pPr>
            <a:r>
              <a:rPr lang="en-US" sz="2800" dirty="0">
                <a:solidFill>
                  <a:srgbClr val="0A2240"/>
                </a:solidFill>
              </a:rPr>
              <a:t>Revised Common Rule gives a set of required elements that must be included in the Broad Consent.</a:t>
            </a:r>
          </a:p>
          <a:p>
            <a:pPr marL="457200" indent="-457200">
              <a:buFont typeface="Arial" charset="0"/>
              <a:buChar char="•"/>
            </a:pPr>
            <a:endParaRPr lang="en-US" sz="2800" dirty="0">
              <a:solidFill>
                <a:srgbClr val="0A2240"/>
              </a:solidFill>
            </a:endParaRPr>
          </a:p>
          <a:p>
            <a:pPr marL="457200" indent="-457200">
              <a:buFont typeface="Arial" charset="0"/>
              <a:buChar char="•"/>
            </a:pPr>
            <a:r>
              <a:rPr lang="en-US" sz="2800" dirty="0">
                <a:solidFill>
                  <a:srgbClr val="0A2240"/>
                </a:solidFill>
              </a:rPr>
              <a:t>IRB is expected to determine whether the type of research to be conducted is within the scope of the broad consent obtained to permit secondary research.</a:t>
            </a: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36382" y="1829004"/>
            <a:ext cx="5590851" cy="5452329"/>
          </a:xfrm>
          <a:prstGeom prst="rect">
            <a:avLst/>
          </a:prstGeom>
        </p:spPr>
      </p:pic>
    </p:spTree>
    <p:extLst>
      <p:ext uri="{BB962C8B-B14F-4D97-AF65-F5344CB8AC3E}">
        <p14:creationId xmlns:p14="http://schemas.microsoft.com/office/powerpoint/2010/main" val="15194715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3387" y="32659"/>
            <a:ext cx="12713846" cy="1779413"/>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62" dirty="0">
              <a:solidFill>
                <a:srgbClr val="C23D3D"/>
              </a:solidFill>
            </a:endParaRPr>
          </a:p>
        </p:txBody>
      </p:sp>
      <p:sp>
        <p:nvSpPr>
          <p:cNvPr id="5" name="Title 3"/>
          <p:cNvSpPr txBox="1">
            <a:spLocks/>
          </p:cNvSpPr>
          <p:nvPr/>
        </p:nvSpPr>
        <p:spPr bwMode="auto">
          <a:xfrm>
            <a:off x="1543758" y="218560"/>
            <a:ext cx="11150625" cy="1369606"/>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rtl="0" eaLnBrk="1" fontAlgn="base" hangingPunct="1">
              <a:spcBef>
                <a:spcPct val="0"/>
              </a:spcBef>
              <a:spcAft>
                <a:spcPct val="0"/>
              </a:spcAft>
              <a:defRPr sz="2500" b="1" i="0" kern="1200">
                <a:solidFill>
                  <a:srgbClr val="0A2240"/>
                </a:solidFill>
                <a:latin typeface="Verdana" panose="020B0604030504040204" pitchFamily="34" charset="0"/>
                <a:ea typeface="Verdana" panose="020B0604030504040204" pitchFamily="34" charset="0"/>
                <a:cs typeface="Verdana" panose="020B0604030504040204" pitchFamily="34" charset="0"/>
              </a:defRPr>
            </a:lvl1pPr>
            <a:lvl2pPr algn="l" rtl="0" eaLnBrk="1" fontAlgn="base" hangingPunct="1">
              <a:spcBef>
                <a:spcPct val="0"/>
              </a:spcBef>
              <a:spcAft>
                <a:spcPct val="0"/>
              </a:spcAft>
              <a:defRPr sz="3600">
                <a:solidFill>
                  <a:srgbClr val="F30617"/>
                </a:solidFill>
                <a:latin typeface="Arial" pitchFamily="34" charset="0"/>
                <a:cs typeface="Arial" pitchFamily="34" charset="0"/>
              </a:defRPr>
            </a:lvl2pPr>
            <a:lvl3pPr algn="l" rtl="0" eaLnBrk="1" fontAlgn="base" hangingPunct="1">
              <a:spcBef>
                <a:spcPct val="0"/>
              </a:spcBef>
              <a:spcAft>
                <a:spcPct val="0"/>
              </a:spcAft>
              <a:defRPr sz="3600">
                <a:solidFill>
                  <a:srgbClr val="F30617"/>
                </a:solidFill>
                <a:latin typeface="Arial" pitchFamily="34" charset="0"/>
                <a:cs typeface="Arial" pitchFamily="34" charset="0"/>
              </a:defRPr>
            </a:lvl3pPr>
            <a:lvl4pPr algn="l" rtl="0" eaLnBrk="1" fontAlgn="base" hangingPunct="1">
              <a:spcBef>
                <a:spcPct val="0"/>
              </a:spcBef>
              <a:spcAft>
                <a:spcPct val="0"/>
              </a:spcAft>
              <a:defRPr sz="3600">
                <a:solidFill>
                  <a:srgbClr val="F30617"/>
                </a:solidFill>
                <a:latin typeface="Arial" pitchFamily="34" charset="0"/>
                <a:cs typeface="Arial" pitchFamily="34" charset="0"/>
              </a:defRPr>
            </a:lvl4pPr>
            <a:lvl5pPr algn="l" rtl="0" eaLnBrk="1" fontAlgn="base" hangingPunct="1">
              <a:spcBef>
                <a:spcPct val="0"/>
              </a:spcBef>
              <a:spcAft>
                <a:spcPct val="0"/>
              </a:spcAft>
              <a:defRPr sz="3600">
                <a:solidFill>
                  <a:srgbClr val="F30617"/>
                </a:solidFill>
                <a:latin typeface="Arial" pitchFamily="34" charset="0"/>
                <a:cs typeface="Arial" pitchFamily="34" charset="0"/>
              </a:defRPr>
            </a:lvl5pPr>
            <a:lvl6pPr marL="581833" algn="l" rtl="0" eaLnBrk="1" fontAlgn="base" hangingPunct="1">
              <a:spcBef>
                <a:spcPct val="0"/>
              </a:spcBef>
              <a:spcAft>
                <a:spcPct val="0"/>
              </a:spcAft>
              <a:defRPr sz="3600">
                <a:solidFill>
                  <a:srgbClr val="F30617"/>
                </a:solidFill>
                <a:latin typeface="Arial" pitchFamily="34" charset="0"/>
                <a:cs typeface="Arial" pitchFamily="34" charset="0"/>
              </a:defRPr>
            </a:lvl6pPr>
            <a:lvl7pPr marL="1163665" algn="l" rtl="0" eaLnBrk="1" fontAlgn="base" hangingPunct="1">
              <a:spcBef>
                <a:spcPct val="0"/>
              </a:spcBef>
              <a:spcAft>
                <a:spcPct val="0"/>
              </a:spcAft>
              <a:defRPr sz="3600">
                <a:solidFill>
                  <a:srgbClr val="F30617"/>
                </a:solidFill>
                <a:latin typeface="Arial" pitchFamily="34" charset="0"/>
                <a:cs typeface="Arial" pitchFamily="34" charset="0"/>
              </a:defRPr>
            </a:lvl7pPr>
            <a:lvl8pPr marL="1745498" algn="l" rtl="0" eaLnBrk="1" fontAlgn="base" hangingPunct="1">
              <a:spcBef>
                <a:spcPct val="0"/>
              </a:spcBef>
              <a:spcAft>
                <a:spcPct val="0"/>
              </a:spcAft>
              <a:defRPr sz="3600">
                <a:solidFill>
                  <a:srgbClr val="F30617"/>
                </a:solidFill>
                <a:latin typeface="Arial" pitchFamily="34" charset="0"/>
                <a:cs typeface="Arial" pitchFamily="34" charset="0"/>
              </a:defRPr>
            </a:lvl8pPr>
            <a:lvl9pPr marL="2327331" algn="l" rtl="0" eaLnBrk="1" fontAlgn="base" hangingPunct="1">
              <a:spcBef>
                <a:spcPct val="0"/>
              </a:spcBef>
              <a:spcAft>
                <a:spcPct val="0"/>
              </a:spcAft>
              <a:defRPr sz="3600">
                <a:solidFill>
                  <a:srgbClr val="F30617"/>
                </a:solidFill>
                <a:latin typeface="Arial" pitchFamily="34" charset="0"/>
                <a:cs typeface="Arial" pitchFamily="34" charset="0"/>
              </a:defRPr>
            </a:lvl9pPr>
          </a:lstStyle>
          <a:p>
            <a:pPr defTabSz="914400"/>
            <a:r>
              <a:rPr lang="en-US" dirty="0"/>
              <a:t>Informed Consent Requirements</a:t>
            </a:r>
          </a:p>
          <a:p>
            <a:pPr defTabSz="914400"/>
            <a:endParaRPr lang="en-US" sz="1400" dirty="0"/>
          </a:p>
          <a:p>
            <a:pPr defTabSz="914400"/>
            <a:r>
              <a:rPr lang="en-US" b="0" dirty="0"/>
              <a:t>The regulations start with the general position that informed consent is required, must be documented with required disclosures.</a:t>
            </a:r>
          </a:p>
        </p:txBody>
      </p:sp>
      <p:pic>
        <p:nvPicPr>
          <p:cNvPr id="23" name="Picture 22"/>
          <p:cNvPicPr>
            <a:picLocks noChangeAspect="1"/>
          </p:cNvPicPr>
          <p:nvPr/>
        </p:nvPicPr>
        <p:blipFill>
          <a:blip r:embed="rId3" cstate="print"/>
          <a:stretch>
            <a:fillRect/>
          </a:stretch>
        </p:blipFill>
        <p:spPr>
          <a:xfrm>
            <a:off x="15047" y="43845"/>
            <a:ext cx="1320550" cy="1764830"/>
          </a:xfrm>
          <a:prstGeom prst="rect">
            <a:avLst/>
          </a:prstGeom>
        </p:spPr>
      </p:pic>
      <p:sp>
        <p:nvSpPr>
          <p:cNvPr id="26" name="TextBox 25"/>
          <p:cNvSpPr txBox="1"/>
          <p:nvPr/>
        </p:nvSpPr>
        <p:spPr>
          <a:xfrm>
            <a:off x="109183" y="1920549"/>
            <a:ext cx="12585202" cy="1384995"/>
          </a:xfrm>
          <a:prstGeom prst="rect">
            <a:avLst/>
          </a:prstGeom>
          <a:noFill/>
        </p:spPr>
        <p:txBody>
          <a:bodyPr wrap="square" rtlCol="0">
            <a:spAutoFit/>
          </a:bodyPr>
          <a:lstStyle/>
          <a:p>
            <a:pPr marL="457200" indent="-457200">
              <a:buFont typeface="Arial" charset="0"/>
              <a:buChar char="•"/>
            </a:pPr>
            <a:r>
              <a:rPr lang="en-US" sz="2800" dirty="0">
                <a:solidFill>
                  <a:srgbClr val="0A2240"/>
                </a:solidFill>
              </a:rPr>
              <a:t>Before involving a human subject in research, </a:t>
            </a:r>
            <a:r>
              <a:rPr lang="en-US" sz="2800" b="1" dirty="0">
                <a:solidFill>
                  <a:srgbClr val="0A2240"/>
                </a:solidFill>
              </a:rPr>
              <a:t>an investigator shall obtain the legally effective informed consent </a:t>
            </a:r>
            <a:r>
              <a:rPr lang="en-US" sz="2800" dirty="0">
                <a:solidFill>
                  <a:srgbClr val="0A2240"/>
                </a:solidFill>
              </a:rPr>
              <a:t>of the subject or the subject’s legally authorized representative.</a:t>
            </a:r>
          </a:p>
        </p:txBody>
      </p:sp>
      <p:sp>
        <p:nvSpPr>
          <p:cNvPr id="38" name="Rectangle 37"/>
          <p:cNvSpPr/>
          <p:nvPr/>
        </p:nvSpPr>
        <p:spPr>
          <a:xfrm>
            <a:off x="7560859" y="3064844"/>
            <a:ext cx="5133524" cy="523220"/>
          </a:xfrm>
          <a:prstGeom prst="rect">
            <a:avLst/>
          </a:prstGeom>
        </p:spPr>
        <p:txBody>
          <a:bodyPr wrap="square">
            <a:spAutoFit/>
          </a:bodyPr>
          <a:lstStyle/>
          <a:p>
            <a:pPr defTabSz="914400"/>
            <a:r>
              <a:rPr lang="en-US" sz="1400" dirty="0"/>
              <a:t>45 CFR 46.116 (pre-2018)/45 CFR 46.116(a)(1) (1/19/2017)</a:t>
            </a:r>
          </a:p>
          <a:p>
            <a:pPr defTabSz="914400"/>
            <a:r>
              <a:rPr lang="en-US" sz="1400" dirty="0"/>
              <a:t>21 CFR 50.20</a:t>
            </a:r>
          </a:p>
        </p:txBody>
      </p:sp>
      <p:sp>
        <p:nvSpPr>
          <p:cNvPr id="30" name="TextBox 29"/>
          <p:cNvSpPr txBox="1"/>
          <p:nvPr/>
        </p:nvSpPr>
        <p:spPr>
          <a:xfrm>
            <a:off x="109183" y="5786192"/>
            <a:ext cx="12619392" cy="1015663"/>
          </a:xfrm>
          <a:prstGeom prst="rect">
            <a:avLst/>
          </a:prstGeom>
          <a:noFill/>
        </p:spPr>
        <p:txBody>
          <a:bodyPr wrap="square" rtlCol="0">
            <a:spAutoFit/>
          </a:bodyPr>
          <a:lstStyle/>
          <a:p>
            <a:pPr marL="457200" indent="-457200">
              <a:buFont typeface="Arial" charset="0"/>
              <a:buChar char="•"/>
            </a:pPr>
            <a:r>
              <a:rPr lang="en-US" sz="3000" dirty="0">
                <a:solidFill>
                  <a:srgbClr val="0A2240"/>
                </a:solidFill>
              </a:rPr>
              <a:t>In seeking informed consent </a:t>
            </a:r>
            <a:r>
              <a:rPr lang="en-US" sz="3000" b="1" dirty="0">
                <a:solidFill>
                  <a:srgbClr val="0A2240"/>
                </a:solidFill>
              </a:rPr>
              <a:t>the required information shall be provided to each subject </a:t>
            </a:r>
            <a:r>
              <a:rPr lang="en-US" sz="3000" dirty="0">
                <a:solidFill>
                  <a:srgbClr val="0A2240"/>
                </a:solidFill>
              </a:rPr>
              <a:t>or the legally authorized representative.</a:t>
            </a:r>
          </a:p>
        </p:txBody>
      </p:sp>
      <p:sp>
        <p:nvSpPr>
          <p:cNvPr id="31" name="Rectangle 30"/>
          <p:cNvSpPr/>
          <p:nvPr/>
        </p:nvSpPr>
        <p:spPr>
          <a:xfrm>
            <a:off x="7560859" y="6801855"/>
            <a:ext cx="5133524" cy="523220"/>
          </a:xfrm>
          <a:prstGeom prst="rect">
            <a:avLst/>
          </a:prstGeom>
        </p:spPr>
        <p:txBody>
          <a:bodyPr wrap="square">
            <a:spAutoFit/>
          </a:bodyPr>
          <a:lstStyle/>
          <a:p>
            <a:pPr defTabSz="914400"/>
            <a:r>
              <a:rPr lang="en-US" sz="1400" dirty="0"/>
              <a:t>45 CFR 46.116 (pre-2018)/45 CFR 46.116(a)(1) (1/19/2017)</a:t>
            </a:r>
          </a:p>
          <a:p>
            <a:pPr defTabSz="914400"/>
            <a:r>
              <a:rPr lang="en-US" sz="1400" dirty="0"/>
              <a:t>21 CFR 50.20</a:t>
            </a:r>
          </a:p>
        </p:txBody>
      </p:sp>
      <p:sp>
        <p:nvSpPr>
          <p:cNvPr id="33" name="TextBox 32"/>
          <p:cNvSpPr txBox="1"/>
          <p:nvPr/>
        </p:nvSpPr>
        <p:spPr>
          <a:xfrm>
            <a:off x="109183" y="3637927"/>
            <a:ext cx="12585200" cy="1815882"/>
          </a:xfrm>
          <a:prstGeom prst="rect">
            <a:avLst/>
          </a:prstGeom>
          <a:noFill/>
        </p:spPr>
        <p:txBody>
          <a:bodyPr wrap="square" rtlCol="0">
            <a:spAutoFit/>
          </a:bodyPr>
          <a:lstStyle/>
          <a:p>
            <a:pPr marL="457200" indent="-457200">
              <a:buFont typeface="Arial" charset="0"/>
              <a:buChar char="•"/>
            </a:pPr>
            <a:r>
              <a:rPr lang="en-US" sz="2800" b="1" dirty="0">
                <a:solidFill>
                  <a:srgbClr val="0A2240"/>
                </a:solidFill>
              </a:rPr>
              <a:t>Informed consent shall be documented by the use of a written informed consent form</a:t>
            </a:r>
            <a:r>
              <a:rPr lang="en-US" sz="2800" dirty="0">
                <a:solidFill>
                  <a:srgbClr val="0A2240"/>
                </a:solidFill>
              </a:rPr>
              <a:t> approved by the IRB and signed (including in an electronic format) by the subjects or subject’s legally authorized representative.</a:t>
            </a:r>
          </a:p>
        </p:txBody>
      </p:sp>
      <p:sp>
        <p:nvSpPr>
          <p:cNvPr id="35" name="Rectangle 34"/>
          <p:cNvSpPr/>
          <p:nvPr/>
        </p:nvSpPr>
        <p:spPr>
          <a:xfrm>
            <a:off x="7560859" y="5183630"/>
            <a:ext cx="5133524" cy="523220"/>
          </a:xfrm>
          <a:prstGeom prst="rect">
            <a:avLst/>
          </a:prstGeom>
        </p:spPr>
        <p:txBody>
          <a:bodyPr wrap="square">
            <a:spAutoFit/>
          </a:bodyPr>
          <a:lstStyle/>
          <a:p>
            <a:pPr defTabSz="914400"/>
            <a:r>
              <a:rPr lang="en-US" sz="1400" dirty="0"/>
              <a:t>45 CFR 46.117 (pre-2018)/45 CFR 46.116(a)(1) (1/19/2017)</a:t>
            </a:r>
          </a:p>
          <a:p>
            <a:pPr defTabSz="914400"/>
            <a:r>
              <a:rPr lang="en-US" sz="1400" dirty="0"/>
              <a:t>21 CFR 50.20</a:t>
            </a:r>
          </a:p>
        </p:txBody>
      </p:sp>
    </p:spTree>
    <p:extLst>
      <p:ext uri="{BB962C8B-B14F-4D97-AF65-F5344CB8AC3E}">
        <p14:creationId xmlns:p14="http://schemas.microsoft.com/office/powerpoint/2010/main" val="90995944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882" y="1972235"/>
            <a:ext cx="12715128" cy="5372264"/>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62" dirty="0">
              <a:solidFill>
                <a:srgbClr val="C23D3D"/>
              </a:solidFill>
            </a:endParaRPr>
          </a:p>
        </p:txBody>
      </p:sp>
      <p:sp>
        <p:nvSpPr>
          <p:cNvPr id="4" name="Rectangle 3"/>
          <p:cNvSpPr/>
          <p:nvPr/>
        </p:nvSpPr>
        <p:spPr>
          <a:xfrm>
            <a:off x="1825087" y="190965"/>
            <a:ext cx="10774402" cy="1184940"/>
          </a:xfrm>
          <a:prstGeom prst="rect">
            <a:avLst/>
          </a:prstGeom>
        </p:spPr>
        <p:txBody>
          <a:bodyPr wrap="square">
            <a:spAutoFit/>
          </a:bodyPr>
          <a:lstStyle/>
          <a:p>
            <a:endParaRPr lang="en-US" sz="2400" b="1" dirty="0">
              <a:solidFill>
                <a:srgbClr val="0A2240"/>
              </a:solidFill>
              <a:latin typeface="Verdana" panose="020B0604030504040204" pitchFamily="34" charset="0"/>
              <a:ea typeface="Verdana" panose="020B0604030504040204" pitchFamily="34" charset="0"/>
              <a:cs typeface="Verdana" panose="020B0604030504040204" pitchFamily="34" charset="0"/>
            </a:endParaRPr>
          </a:p>
          <a:p>
            <a:r>
              <a:rPr lang="en-US" sz="2400" b="1" dirty="0">
                <a:solidFill>
                  <a:srgbClr val="0A2240"/>
                </a:solidFill>
                <a:latin typeface="Verdana" panose="020B0604030504040204" pitchFamily="34" charset="0"/>
                <a:ea typeface="Verdana" panose="020B0604030504040204" pitchFamily="34" charset="0"/>
                <a:cs typeface="Verdana" panose="020B0604030504040204" pitchFamily="34" charset="0"/>
              </a:rPr>
              <a:t>In this session, we will review changes to informed consent.</a:t>
            </a:r>
          </a:p>
          <a:p>
            <a:endParaRPr lang="en-US" b="1" dirty="0">
              <a:solidFill>
                <a:srgbClr val="0A2240"/>
              </a:solidFill>
              <a:effectLst/>
              <a:latin typeface="Verdana" panose="020B0604030504040204" pitchFamily="34" charset="0"/>
              <a:ea typeface="Verdana" panose="020B0604030504040204" pitchFamily="34" charset="0"/>
              <a:cs typeface="Verdana" panose="020B0604030504040204" pitchFamily="34" charset="0"/>
            </a:endParaRPr>
          </a:p>
        </p:txBody>
      </p:sp>
      <p:pic>
        <p:nvPicPr>
          <p:cNvPr id="8" name="Picture 7"/>
          <p:cNvPicPr>
            <a:picLocks noChangeAspect="1"/>
          </p:cNvPicPr>
          <p:nvPr/>
        </p:nvPicPr>
        <p:blipFill>
          <a:blip r:embed="rId2" cstate="print"/>
          <a:stretch>
            <a:fillRect/>
          </a:stretch>
        </p:blipFill>
        <p:spPr>
          <a:xfrm>
            <a:off x="17929" y="60735"/>
            <a:ext cx="1570510" cy="1903780"/>
          </a:xfrm>
          <a:prstGeom prst="rect">
            <a:avLst/>
          </a:prstGeom>
        </p:spPr>
      </p:pic>
      <p:sp>
        <p:nvSpPr>
          <p:cNvPr id="18" name="Title 4"/>
          <p:cNvSpPr txBox="1">
            <a:spLocks/>
          </p:cNvSpPr>
          <p:nvPr/>
        </p:nvSpPr>
        <p:spPr bwMode="auto">
          <a:xfrm>
            <a:off x="298780" y="2309887"/>
            <a:ext cx="8667162" cy="384721"/>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rtl="0" eaLnBrk="1" fontAlgn="base" hangingPunct="1">
              <a:spcBef>
                <a:spcPct val="0"/>
              </a:spcBef>
              <a:spcAft>
                <a:spcPct val="0"/>
              </a:spcAft>
              <a:defRPr sz="2500" b="0" i="0" kern="1200" baseline="0">
                <a:solidFill>
                  <a:srgbClr val="0A2240"/>
                </a:solidFill>
                <a:latin typeface="Verdana" panose="020B0604030504040204" pitchFamily="34" charset="0"/>
                <a:ea typeface="Verdana" panose="020B0604030504040204" pitchFamily="34" charset="0"/>
                <a:cs typeface="Verdana" panose="020B0604030504040204" pitchFamily="34" charset="0"/>
              </a:defRPr>
            </a:lvl1pPr>
            <a:lvl2pPr algn="l" rtl="0" eaLnBrk="1" fontAlgn="base" hangingPunct="1">
              <a:spcBef>
                <a:spcPct val="0"/>
              </a:spcBef>
              <a:spcAft>
                <a:spcPct val="0"/>
              </a:spcAft>
              <a:defRPr sz="3600">
                <a:solidFill>
                  <a:srgbClr val="F30617"/>
                </a:solidFill>
                <a:latin typeface="Arial" pitchFamily="34" charset="0"/>
                <a:cs typeface="Arial" pitchFamily="34" charset="0"/>
              </a:defRPr>
            </a:lvl2pPr>
            <a:lvl3pPr algn="l" rtl="0" eaLnBrk="1" fontAlgn="base" hangingPunct="1">
              <a:spcBef>
                <a:spcPct val="0"/>
              </a:spcBef>
              <a:spcAft>
                <a:spcPct val="0"/>
              </a:spcAft>
              <a:defRPr sz="3600">
                <a:solidFill>
                  <a:srgbClr val="F30617"/>
                </a:solidFill>
                <a:latin typeface="Arial" pitchFamily="34" charset="0"/>
                <a:cs typeface="Arial" pitchFamily="34" charset="0"/>
              </a:defRPr>
            </a:lvl3pPr>
            <a:lvl4pPr algn="l" rtl="0" eaLnBrk="1" fontAlgn="base" hangingPunct="1">
              <a:spcBef>
                <a:spcPct val="0"/>
              </a:spcBef>
              <a:spcAft>
                <a:spcPct val="0"/>
              </a:spcAft>
              <a:defRPr sz="3600">
                <a:solidFill>
                  <a:srgbClr val="F30617"/>
                </a:solidFill>
                <a:latin typeface="Arial" pitchFamily="34" charset="0"/>
                <a:cs typeface="Arial" pitchFamily="34" charset="0"/>
              </a:defRPr>
            </a:lvl4pPr>
            <a:lvl5pPr algn="l" rtl="0" eaLnBrk="1" fontAlgn="base" hangingPunct="1">
              <a:spcBef>
                <a:spcPct val="0"/>
              </a:spcBef>
              <a:spcAft>
                <a:spcPct val="0"/>
              </a:spcAft>
              <a:defRPr sz="3600">
                <a:solidFill>
                  <a:srgbClr val="F30617"/>
                </a:solidFill>
                <a:latin typeface="Arial" pitchFamily="34" charset="0"/>
                <a:cs typeface="Arial" pitchFamily="34" charset="0"/>
              </a:defRPr>
            </a:lvl5pPr>
            <a:lvl6pPr marL="581833" algn="l" rtl="0" eaLnBrk="1" fontAlgn="base" hangingPunct="1">
              <a:spcBef>
                <a:spcPct val="0"/>
              </a:spcBef>
              <a:spcAft>
                <a:spcPct val="0"/>
              </a:spcAft>
              <a:defRPr sz="3600">
                <a:solidFill>
                  <a:srgbClr val="F30617"/>
                </a:solidFill>
                <a:latin typeface="Arial" pitchFamily="34" charset="0"/>
                <a:cs typeface="Arial" pitchFamily="34" charset="0"/>
              </a:defRPr>
            </a:lvl6pPr>
            <a:lvl7pPr marL="1163665" algn="l" rtl="0" eaLnBrk="1" fontAlgn="base" hangingPunct="1">
              <a:spcBef>
                <a:spcPct val="0"/>
              </a:spcBef>
              <a:spcAft>
                <a:spcPct val="0"/>
              </a:spcAft>
              <a:defRPr sz="3600">
                <a:solidFill>
                  <a:srgbClr val="F30617"/>
                </a:solidFill>
                <a:latin typeface="Arial" pitchFamily="34" charset="0"/>
                <a:cs typeface="Arial" pitchFamily="34" charset="0"/>
              </a:defRPr>
            </a:lvl7pPr>
            <a:lvl8pPr marL="1745498" algn="l" rtl="0" eaLnBrk="1" fontAlgn="base" hangingPunct="1">
              <a:spcBef>
                <a:spcPct val="0"/>
              </a:spcBef>
              <a:spcAft>
                <a:spcPct val="0"/>
              </a:spcAft>
              <a:defRPr sz="3600">
                <a:solidFill>
                  <a:srgbClr val="F30617"/>
                </a:solidFill>
                <a:latin typeface="Arial" pitchFamily="34" charset="0"/>
                <a:cs typeface="Arial" pitchFamily="34" charset="0"/>
              </a:defRPr>
            </a:lvl8pPr>
            <a:lvl9pPr marL="2327331" algn="l" rtl="0" eaLnBrk="1" fontAlgn="base" hangingPunct="1">
              <a:spcBef>
                <a:spcPct val="0"/>
              </a:spcBef>
              <a:spcAft>
                <a:spcPct val="0"/>
              </a:spcAft>
              <a:defRPr sz="3600">
                <a:solidFill>
                  <a:srgbClr val="F30617"/>
                </a:solidFill>
                <a:latin typeface="Arial" pitchFamily="34" charset="0"/>
                <a:cs typeface="Arial" pitchFamily="34" charset="0"/>
              </a:defRPr>
            </a:lvl9pPr>
          </a:lstStyle>
          <a:p>
            <a:pPr defTabSz="914400"/>
            <a:r>
              <a:rPr lang="en-US" dirty="0"/>
              <a:t>Course Objectives :</a:t>
            </a:r>
          </a:p>
        </p:txBody>
      </p:sp>
      <p:sp>
        <p:nvSpPr>
          <p:cNvPr id="25" name="Text Placeholder 3"/>
          <p:cNvSpPr txBox="1">
            <a:spLocks/>
          </p:cNvSpPr>
          <p:nvPr/>
        </p:nvSpPr>
        <p:spPr>
          <a:xfrm>
            <a:off x="687941" y="3032260"/>
            <a:ext cx="11911548" cy="4979823"/>
          </a:xfrm>
          <a:prstGeom prst="rect">
            <a:avLst/>
          </a:prstGeom>
        </p:spPr>
        <p:txBody>
          <a:bodyPr/>
          <a:lstStyle>
            <a:lvl1pPr marL="294957" indent="-294957" algn="l" rtl="0" eaLnBrk="1" fontAlgn="base" hangingPunct="1">
              <a:spcBef>
                <a:spcPts val="2291"/>
              </a:spcBef>
              <a:spcAft>
                <a:spcPct val="0"/>
              </a:spcAft>
              <a:buClr>
                <a:srgbClr val="0A2240"/>
              </a:buClr>
              <a:buFont typeface="Arial" pitchFamily="34" charset="0"/>
              <a:buChar char="•"/>
              <a:defRPr sz="2500" kern="1200" baseline="0">
                <a:solidFill>
                  <a:schemeClr val="tx1"/>
                </a:solidFill>
                <a:latin typeface="Verdana" charset="0"/>
                <a:ea typeface="Verdana" charset="0"/>
                <a:cs typeface="Verdana" charset="0"/>
              </a:defRPr>
            </a:lvl1pPr>
            <a:lvl2pPr marL="696988" indent="-290916" algn="l" rtl="0" eaLnBrk="1" fontAlgn="base" hangingPunct="1">
              <a:spcBef>
                <a:spcPts val="764"/>
              </a:spcBef>
              <a:spcAft>
                <a:spcPct val="0"/>
              </a:spcAft>
              <a:buClr>
                <a:srgbClr val="0A2240"/>
              </a:buClr>
              <a:buFont typeface="Arial" pitchFamily="34" charset="0"/>
              <a:buChar char="–"/>
              <a:defRPr kern="1200">
                <a:solidFill>
                  <a:schemeClr val="tx1"/>
                </a:solidFill>
                <a:latin typeface="Calibri" panose="020F0502020204030204" pitchFamily="34" charset="0"/>
                <a:ea typeface="+mn-ea"/>
                <a:cs typeface="Arial" pitchFamily="34" charset="0"/>
              </a:defRPr>
            </a:lvl2pPr>
            <a:lvl3pPr marL="1105079" indent="-290916" algn="l" rtl="0" eaLnBrk="1" fontAlgn="base" hangingPunct="1">
              <a:spcBef>
                <a:spcPts val="764"/>
              </a:spcBef>
              <a:spcAft>
                <a:spcPct val="0"/>
              </a:spcAft>
              <a:buClr>
                <a:srgbClr val="0A2240"/>
              </a:buClr>
              <a:buFont typeface="Arial" pitchFamily="34" charset="0"/>
              <a:buChar char="»"/>
              <a:defRPr kern="1200">
                <a:solidFill>
                  <a:schemeClr val="tx1"/>
                </a:solidFill>
                <a:latin typeface="Calibri" panose="020F0502020204030204" pitchFamily="34" charset="0"/>
                <a:ea typeface="+mn-ea"/>
                <a:cs typeface="Arial" pitchFamily="34" charset="0"/>
              </a:defRPr>
            </a:lvl3pPr>
            <a:lvl4pPr marL="1511149" indent="-286876" algn="l" rtl="0" eaLnBrk="1" fontAlgn="base" hangingPunct="1">
              <a:spcBef>
                <a:spcPts val="382"/>
              </a:spcBef>
              <a:spcAft>
                <a:spcPct val="0"/>
              </a:spcAft>
              <a:buClr>
                <a:srgbClr val="0A2240"/>
              </a:buClr>
              <a:buFont typeface="Arial" pitchFamily="34" charset="0"/>
              <a:buChar char="–"/>
              <a:defRPr sz="2000" kern="1200">
                <a:solidFill>
                  <a:schemeClr val="tx1"/>
                </a:solidFill>
                <a:latin typeface="Calibri" panose="020F0502020204030204" pitchFamily="34" charset="0"/>
                <a:ea typeface="+mn-ea"/>
                <a:cs typeface="Arial" pitchFamily="34" charset="0"/>
              </a:defRPr>
            </a:lvl4pPr>
            <a:lvl5pPr marL="1860653" indent="-290916" algn="l" rtl="0" eaLnBrk="1" fontAlgn="base" hangingPunct="1">
              <a:spcBef>
                <a:spcPts val="382"/>
              </a:spcBef>
              <a:spcAft>
                <a:spcPct val="0"/>
              </a:spcAft>
              <a:buClr>
                <a:srgbClr val="0A2240"/>
              </a:buClr>
              <a:buFont typeface="Arial" pitchFamily="34" charset="0"/>
              <a:buChar char="»"/>
              <a:defRPr sz="1800" kern="1200">
                <a:solidFill>
                  <a:schemeClr val="tx1"/>
                </a:solidFill>
                <a:latin typeface="Calibri" panose="020F0502020204030204" pitchFamily="34" charset="0"/>
                <a:ea typeface="+mn-ea"/>
                <a:cs typeface="Arial" pitchFamily="34" charset="0"/>
              </a:defRPr>
            </a:lvl5pPr>
            <a:lvl6pPr marL="3200080" indent="-290916" algn="l" defTabSz="1163665" rtl="0" eaLnBrk="1" latinLnBrk="0" hangingPunct="1">
              <a:spcBef>
                <a:spcPct val="20000"/>
              </a:spcBef>
              <a:buFont typeface="Arial" pitchFamily="34" charset="0"/>
              <a:buChar char="•"/>
              <a:defRPr sz="2500" kern="1200">
                <a:solidFill>
                  <a:schemeClr val="tx1"/>
                </a:solidFill>
                <a:latin typeface="+mn-lt"/>
                <a:ea typeface="+mn-ea"/>
                <a:cs typeface="+mn-cs"/>
              </a:defRPr>
            </a:lvl6pPr>
            <a:lvl7pPr marL="3781913" indent="-290916" algn="l" defTabSz="1163665" rtl="0" eaLnBrk="1" latinLnBrk="0" hangingPunct="1">
              <a:spcBef>
                <a:spcPct val="20000"/>
              </a:spcBef>
              <a:buFont typeface="Arial" pitchFamily="34" charset="0"/>
              <a:buChar char="•"/>
              <a:defRPr sz="2500" kern="1200">
                <a:solidFill>
                  <a:schemeClr val="tx1"/>
                </a:solidFill>
                <a:latin typeface="+mn-lt"/>
                <a:ea typeface="+mn-ea"/>
                <a:cs typeface="+mn-cs"/>
              </a:defRPr>
            </a:lvl7pPr>
            <a:lvl8pPr marL="4363745" indent="-290916" algn="l" defTabSz="1163665" rtl="0" eaLnBrk="1" latinLnBrk="0" hangingPunct="1">
              <a:spcBef>
                <a:spcPct val="20000"/>
              </a:spcBef>
              <a:buFont typeface="Arial" pitchFamily="34" charset="0"/>
              <a:buChar char="•"/>
              <a:defRPr sz="2500" kern="1200">
                <a:solidFill>
                  <a:schemeClr val="tx1"/>
                </a:solidFill>
                <a:latin typeface="+mn-lt"/>
                <a:ea typeface="+mn-ea"/>
                <a:cs typeface="+mn-cs"/>
              </a:defRPr>
            </a:lvl8pPr>
            <a:lvl9pPr marL="4945578" indent="-290916" algn="l" defTabSz="1163665" rtl="0" eaLnBrk="1" latinLnBrk="0" hangingPunct="1">
              <a:spcBef>
                <a:spcPct val="20000"/>
              </a:spcBef>
              <a:buFont typeface="Arial" pitchFamily="34" charset="0"/>
              <a:buChar char="•"/>
              <a:defRPr sz="2500" kern="1200">
                <a:solidFill>
                  <a:schemeClr val="tx1"/>
                </a:solidFill>
                <a:latin typeface="+mn-lt"/>
                <a:ea typeface="+mn-ea"/>
                <a:cs typeface="+mn-cs"/>
              </a:defRPr>
            </a:lvl9pPr>
          </a:lstStyle>
          <a:p>
            <a:pPr defTabSz="914400"/>
            <a:r>
              <a:rPr lang="en-US" dirty="0"/>
              <a:t>General Overview of Informed Consent</a:t>
            </a:r>
          </a:p>
          <a:p>
            <a:pPr defTabSz="914400"/>
            <a:r>
              <a:rPr lang="en-US" dirty="0"/>
              <a:t>Changes to the Informed Consent Form</a:t>
            </a:r>
          </a:p>
          <a:p>
            <a:pPr lvl="1" defTabSz="914400"/>
            <a:r>
              <a:rPr lang="en-US" dirty="0"/>
              <a:t>Tiered Consent</a:t>
            </a:r>
          </a:p>
          <a:p>
            <a:pPr lvl="1" defTabSz="914400"/>
            <a:r>
              <a:rPr lang="en-US" dirty="0"/>
              <a:t>New Elements to the Informed Consent Form</a:t>
            </a:r>
          </a:p>
          <a:p>
            <a:pPr lvl="1" defTabSz="914400"/>
            <a:r>
              <a:rPr lang="en-US" dirty="0"/>
              <a:t>Broad Consent</a:t>
            </a:r>
          </a:p>
        </p:txBody>
      </p:sp>
      <p:pic>
        <p:nvPicPr>
          <p:cNvPr id="7" name="Picture 6"/>
          <p:cNvPicPr>
            <a:picLocks noChangeAspect="1"/>
          </p:cNvPicPr>
          <p:nvPr/>
        </p:nvPicPr>
        <p:blipFill>
          <a:blip r:embed="rId3" cstate="print"/>
          <a:stretch>
            <a:fillRect/>
          </a:stretch>
        </p:blipFill>
        <p:spPr>
          <a:xfrm>
            <a:off x="592117" y="3007607"/>
            <a:ext cx="488768" cy="438114"/>
          </a:xfrm>
          <a:prstGeom prst="rect">
            <a:avLst/>
          </a:prstGeom>
        </p:spPr>
      </p:pic>
      <p:pic>
        <p:nvPicPr>
          <p:cNvPr id="9" name="Picture 8"/>
          <p:cNvPicPr>
            <a:picLocks noChangeAspect="1"/>
          </p:cNvPicPr>
          <p:nvPr/>
        </p:nvPicPr>
        <p:blipFill>
          <a:blip r:embed="rId3" cstate="print"/>
          <a:stretch>
            <a:fillRect/>
          </a:stretch>
        </p:blipFill>
        <p:spPr>
          <a:xfrm>
            <a:off x="586343" y="3683784"/>
            <a:ext cx="488768" cy="438114"/>
          </a:xfrm>
          <a:prstGeom prst="rect">
            <a:avLst/>
          </a:prstGeom>
        </p:spPr>
      </p:pic>
    </p:spTree>
    <p:extLst>
      <p:ext uri="{BB962C8B-B14F-4D97-AF65-F5344CB8AC3E}">
        <p14:creationId xmlns:p14="http://schemas.microsoft.com/office/powerpoint/2010/main" val="3281112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Consent is more than a Document</a:t>
            </a:r>
          </a:p>
        </p:txBody>
      </p:sp>
      <p:sp>
        <p:nvSpPr>
          <p:cNvPr id="3" name="Rectangle 2"/>
          <p:cNvSpPr/>
          <p:nvPr/>
        </p:nvSpPr>
        <p:spPr>
          <a:xfrm>
            <a:off x="1754971" y="2450110"/>
            <a:ext cx="9556031" cy="2677656"/>
          </a:xfrm>
          <a:prstGeom prst="rect">
            <a:avLst/>
          </a:prstGeom>
        </p:spPr>
        <p:txBody>
          <a:bodyPr wrap="square">
            <a:spAutoFit/>
          </a:bodyPr>
          <a:lstStyle/>
          <a:p>
            <a:pPr algn="ctr"/>
            <a:r>
              <a:rPr lang="en-US" sz="4200" i="1" dirty="0"/>
              <a:t>“Rather than an endpoint, the consent</a:t>
            </a:r>
          </a:p>
          <a:p>
            <a:pPr algn="ctr"/>
            <a:r>
              <a:rPr lang="en-US" sz="4200" i="1" dirty="0"/>
              <a:t>document should be the basis for a</a:t>
            </a:r>
          </a:p>
          <a:p>
            <a:pPr algn="ctr"/>
            <a:r>
              <a:rPr lang="en-US" sz="4200" i="1" dirty="0"/>
              <a:t>meaningful exchange between the</a:t>
            </a:r>
          </a:p>
          <a:p>
            <a:pPr algn="ctr"/>
            <a:r>
              <a:rPr lang="en-US" sz="4200" i="1" dirty="0"/>
              <a:t>investigator and the subject.”</a:t>
            </a:r>
            <a:endParaRPr lang="en-US" sz="4200" dirty="0"/>
          </a:p>
        </p:txBody>
      </p:sp>
      <p:sp>
        <p:nvSpPr>
          <p:cNvPr id="4" name="Rectangle 3"/>
          <p:cNvSpPr/>
          <p:nvPr/>
        </p:nvSpPr>
        <p:spPr>
          <a:xfrm>
            <a:off x="7594230" y="6975221"/>
            <a:ext cx="4984033" cy="307777"/>
          </a:xfrm>
          <a:prstGeom prst="rect">
            <a:avLst/>
          </a:prstGeom>
        </p:spPr>
        <p:txBody>
          <a:bodyPr wrap="square">
            <a:spAutoFit/>
          </a:bodyPr>
          <a:lstStyle/>
          <a:p>
            <a:r>
              <a:rPr lang="en-US" sz="1400" dirty="0"/>
              <a:t>FDA IRB Information Sheets –“A Guide to Informed Consent</a:t>
            </a:r>
            <a:r>
              <a:rPr lang="en-US" sz="1400" i="1" dirty="0"/>
              <a:t>”</a:t>
            </a:r>
            <a:endParaRPr lang="en-US" sz="1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Informed Consent Process</a:t>
            </a:r>
          </a:p>
        </p:txBody>
      </p:sp>
      <p:sp>
        <p:nvSpPr>
          <p:cNvPr id="3" name="Rectangle 2"/>
          <p:cNvSpPr/>
          <p:nvPr/>
        </p:nvSpPr>
        <p:spPr>
          <a:xfrm>
            <a:off x="414686" y="835860"/>
            <a:ext cx="11685456" cy="446276"/>
          </a:xfrm>
          <a:prstGeom prst="rect">
            <a:avLst/>
          </a:prstGeom>
        </p:spPr>
        <p:txBody>
          <a:bodyPr wrap="square">
            <a:spAutoFit/>
          </a:bodyPr>
          <a:lstStyle/>
          <a:p>
            <a:r>
              <a:rPr lang="en-US" dirty="0"/>
              <a:t>Investigator will obtain the </a:t>
            </a:r>
            <a:r>
              <a:rPr lang="en-US" dirty="0">
                <a:solidFill>
                  <a:srgbClr val="0A2240"/>
                </a:solidFill>
              </a:rPr>
              <a:t>legally effective informed consent </a:t>
            </a:r>
            <a:r>
              <a:rPr lang="en-US" dirty="0"/>
              <a:t>of the subject or LAR.</a:t>
            </a:r>
          </a:p>
        </p:txBody>
      </p:sp>
      <p:grpSp>
        <p:nvGrpSpPr>
          <p:cNvPr id="7" name="Group 6"/>
          <p:cNvGrpSpPr/>
          <p:nvPr/>
        </p:nvGrpSpPr>
        <p:grpSpPr>
          <a:xfrm>
            <a:off x="335995" y="1569789"/>
            <a:ext cx="12392580" cy="985335"/>
            <a:chOff x="335995" y="1569789"/>
            <a:chExt cx="12392580" cy="985335"/>
          </a:xfrm>
        </p:grpSpPr>
        <p:sp>
          <p:nvSpPr>
            <p:cNvPr id="4" name="TextBox 3"/>
            <p:cNvSpPr txBox="1"/>
            <p:nvPr/>
          </p:nvSpPr>
          <p:spPr>
            <a:xfrm>
              <a:off x="1483674" y="1862401"/>
              <a:ext cx="11244901" cy="400110"/>
            </a:xfrm>
            <a:prstGeom prst="rect">
              <a:avLst/>
            </a:prstGeom>
            <a:noFill/>
          </p:spPr>
          <p:txBody>
            <a:bodyPr wrap="square" rtlCol="0">
              <a:spAutoFit/>
            </a:bodyPr>
            <a:lstStyle/>
            <a:p>
              <a:r>
                <a:rPr lang="en-US" sz="2000" b="1" dirty="0"/>
                <a:t>Sufficient Opportunity </a:t>
              </a:r>
              <a:r>
                <a:rPr lang="en-US" sz="2000" dirty="0"/>
                <a:t>to consider whether or not to participate</a:t>
              </a:r>
              <a:endParaRPr lang="en-US" sz="2000" b="1" dirty="0">
                <a:latin typeface="Verdana" charset="0"/>
                <a:ea typeface="Verdana" charset="0"/>
                <a:cs typeface="Verdana" charset="0"/>
              </a:endParaRPr>
            </a:p>
          </p:txBody>
        </p:sp>
        <p:sp>
          <p:nvSpPr>
            <p:cNvPr id="5" name="Oval 4"/>
            <p:cNvSpPr/>
            <p:nvPr/>
          </p:nvSpPr>
          <p:spPr>
            <a:xfrm>
              <a:off x="335995" y="1569789"/>
              <a:ext cx="1003287" cy="985335"/>
            </a:xfrm>
            <a:prstGeom prst="ellipse">
              <a:avLst/>
            </a:prstGeom>
            <a:solidFill>
              <a:srgbClr val="0A2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dirty="0">
                  <a:solidFill>
                    <a:schemeClr val="bg2"/>
                  </a:solidFill>
                </a:rPr>
                <a:t>1</a:t>
              </a:r>
            </a:p>
          </p:txBody>
        </p:sp>
        <p:sp>
          <p:nvSpPr>
            <p:cNvPr id="6" name="Rectangle 5"/>
            <p:cNvSpPr/>
            <p:nvPr/>
          </p:nvSpPr>
          <p:spPr>
            <a:xfrm>
              <a:off x="1434408" y="1671025"/>
              <a:ext cx="11253161" cy="791447"/>
            </a:xfrm>
            <a:prstGeom prst="rect">
              <a:avLst/>
            </a:prstGeom>
            <a:noFill/>
            <a:ln cmpd="sng">
              <a:solidFill>
                <a:srgbClr val="0A224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2"/>
                </a:solidFill>
              </a:endParaRPr>
            </a:p>
          </p:txBody>
        </p:sp>
      </p:grpSp>
      <p:grpSp>
        <p:nvGrpSpPr>
          <p:cNvPr id="8" name="Group 7"/>
          <p:cNvGrpSpPr/>
          <p:nvPr/>
        </p:nvGrpSpPr>
        <p:grpSpPr>
          <a:xfrm>
            <a:off x="335995" y="2724271"/>
            <a:ext cx="12392580" cy="985335"/>
            <a:chOff x="335995" y="1569789"/>
            <a:chExt cx="12392580" cy="985335"/>
          </a:xfrm>
        </p:grpSpPr>
        <p:sp>
          <p:nvSpPr>
            <p:cNvPr id="9" name="TextBox 8"/>
            <p:cNvSpPr txBox="1"/>
            <p:nvPr/>
          </p:nvSpPr>
          <p:spPr>
            <a:xfrm>
              <a:off x="1483674" y="1862401"/>
              <a:ext cx="11244901" cy="400110"/>
            </a:xfrm>
            <a:prstGeom prst="rect">
              <a:avLst/>
            </a:prstGeom>
            <a:noFill/>
          </p:spPr>
          <p:txBody>
            <a:bodyPr wrap="square" rtlCol="0">
              <a:spAutoFit/>
            </a:bodyPr>
            <a:lstStyle/>
            <a:p>
              <a:r>
                <a:rPr lang="en-US" sz="2000" dirty="0"/>
                <a:t>Obtained under </a:t>
              </a:r>
              <a:r>
                <a:rPr lang="en-US" sz="2000" b="1" dirty="0"/>
                <a:t>circumstances that minimize possibility of coercion </a:t>
              </a:r>
              <a:r>
                <a:rPr lang="en-US" sz="2000" dirty="0"/>
                <a:t>or undue influence</a:t>
              </a:r>
              <a:endParaRPr lang="en-US" sz="2000" b="1" dirty="0">
                <a:latin typeface="Verdana" charset="0"/>
                <a:ea typeface="Verdana" charset="0"/>
                <a:cs typeface="Verdana" charset="0"/>
              </a:endParaRPr>
            </a:p>
          </p:txBody>
        </p:sp>
        <p:sp>
          <p:nvSpPr>
            <p:cNvPr id="10" name="Oval 9"/>
            <p:cNvSpPr/>
            <p:nvPr/>
          </p:nvSpPr>
          <p:spPr>
            <a:xfrm>
              <a:off x="335995" y="1569789"/>
              <a:ext cx="1003287" cy="985335"/>
            </a:xfrm>
            <a:prstGeom prst="ellipse">
              <a:avLst/>
            </a:prstGeom>
            <a:solidFill>
              <a:srgbClr val="0A2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dirty="0">
                  <a:solidFill>
                    <a:schemeClr val="bg2"/>
                  </a:solidFill>
                </a:rPr>
                <a:t>2</a:t>
              </a:r>
            </a:p>
          </p:txBody>
        </p:sp>
        <p:sp>
          <p:nvSpPr>
            <p:cNvPr id="11" name="Rectangle 10"/>
            <p:cNvSpPr/>
            <p:nvPr/>
          </p:nvSpPr>
          <p:spPr>
            <a:xfrm>
              <a:off x="1434408" y="1671025"/>
              <a:ext cx="11253161" cy="791447"/>
            </a:xfrm>
            <a:prstGeom prst="rect">
              <a:avLst/>
            </a:prstGeom>
            <a:noFill/>
            <a:ln cmpd="sng">
              <a:solidFill>
                <a:srgbClr val="0A224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2"/>
                </a:solidFill>
              </a:endParaRPr>
            </a:p>
          </p:txBody>
        </p:sp>
      </p:grpSp>
      <p:grpSp>
        <p:nvGrpSpPr>
          <p:cNvPr id="12" name="Group 11"/>
          <p:cNvGrpSpPr/>
          <p:nvPr/>
        </p:nvGrpSpPr>
        <p:grpSpPr>
          <a:xfrm>
            <a:off x="335995" y="3891279"/>
            <a:ext cx="12392580" cy="985335"/>
            <a:chOff x="335995" y="1569789"/>
            <a:chExt cx="12392580" cy="985335"/>
          </a:xfrm>
        </p:grpSpPr>
        <p:sp>
          <p:nvSpPr>
            <p:cNvPr id="13" name="TextBox 12"/>
            <p:cNvSpPr txBox="1"/>
            <p:nvPr/>
          </p:nvSpPr>
          <p:spPr>
            <a:xfrm>
              <a:off x="1483674" y="1862401"/>
              <a:ext cx="11244901" cy="400110"/>
            </a:xfrm>
            <a:prstGeom prst="rect">
              <a:avLst/>
            </a:prstGeom>
            <a:noFill/>
          </p:spPr>
          <p:txBody>
            <a:bodyPr wrap="square" rtlCol="0">
              <a:spAutoFit/>
            </a:bodyPr>
            <a:lstStyle/>
            <a:p>
              <a:r>
                <a:rPr lang="en-US" sz="2000" dirty="0"/>
                <a:t>Information is in a </a:t>
              </a:r>
              <a:r>
                <a:rPr lang="en-US" sz="2000" b="1" dirty="0"/>
                <a:t>language understandable</a:t>
              </a:r>
              <a:r>
                <a:rPr lang="en-US" sz="2000" dirty="0"/>
                <a:t> to subject/LAR.</a:t>
              </a:r>
              <a:endParaRPr lang="en-US" sz="2000" b="1" dirty="0">
                <a:latin typeface="Verdana" charset="0"/>
                <a:ea typeface="Verdana" charset="0"/>
                <a:cs typeface="Verdana" charset="0"/>
              </a:endParaRPr>
            </a:p>
          </p:txBody>
        </p:sp>
        <p:sp>
          <p:nvSpPr>
            <p:cNvPr id="14" name="Oval 13"/>
            <p:cNvSpPr/>
            <p:nvPr/>
          </p:nvSpPr>
          <p:spPr>
            <a:xfrm>
              <a:off x="335995" y="1569789"/>
              <a:ext cx="1003287" cy="985335"/>
            </a:xfrm>
            <a:prstGeom prst="ellipse">
              <a:avLst/>
            </a:prstGeom>
            <a:solidFill>
              <a:srgbClr val="0A2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dirty="0">
                  <a:solidFill>
                    <a:schemeClr val="bg2"/>
                  </a:solidFill>
                </a:rPr>
                <a:t>3</a:t>
              </a:r>
            </a:p>
          </p:txBody>
        </p:sp>
        <p:sp>
          <p:nvSpPr>
            <p:cNvPr id="15" name="Rectangle 14"/>
            <p:cNvSpPr/>
            <p:nvPr/>
          </p:nvSpPr>
          <p:spPr>
            <a:xfrm>
              <a:off x="1434408" y="1671025"/>
              <a:ext cx="11253161" cy="791447"/>
            </a:xfrm>
            <a:prstGeom prst="rect">
              <a:avLst/>
            </a:prstGeom>
            <a:noFill/>
            <a:ln cmpd="sng">
              <a:solidFill>
                <a:srgbClr val="0A224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2"/>
                </a:solidFill>
              </a:endParaRPr>
            </a:p>
          </p:txBody>
        </p:sp>
      </p:grpSp>
      <p:grpSp>
        <p:nvGrpSpPr>
          <p:cNvPr id="16" name="Group 15"/>
          <p:cNvGrpSpPr/>
          <p:nvPr/>
        </p:nvGrpSpPr>
        <p:grpSpPr>
          <a:xfrm>
            <a:off x="335995" y="5008185"/>
            <a:ext cx="12392580" cy="985335"/>
            <a:chOff x="335995" y="1569789"/>
            <a:chExt cx="12392580" cy="985335"/>
          </a:xfrm>
        </p:grpSpPr>
        <p:sp>
          <p:nvSpPr>
            <p:cNvPr id="17" name="TextBox 16"/>
            <p:cNvSpPr txBox="1"/>
            <p:nvPr/>
          </p:nvSpPr>
          <p:spPr>
            <a:xfrm>
              <a:off x="1483674" y="1862401"/>
              <a:ext cx="11244901" cy="400110"/>
            </a:xfrm>
            <a:prstGeom prst="rect">
              <a:avLst/>
            </a:prstGeom>
            <a:noFill/>
          </p:spPr>
          <p:txBody>
            <a:bodyPr wrap="square" rtlCol="0">
              <a:spAutoFit/>
            </a:bodyPr>
            <a:lstStyle/>
            <a:p>
              <a:r>
                <a:rPr lang="en-US" sz="2000" dirty="0"/>
                <a:t>Subject/LAR has </a:t>
              </a:r>
              <a:r>
                <a:rPr lang="en-US" sz="2000" b="1" dirty="0"/>
                <a:t>adequate opportunity to read the consent document </a:t>
              </a:r>
              <a:r>
                <a:rPr lang="en-US" sz="2000" dirty="0"/>
                <a:t>before signing.</a:t>
              </a:r>
              <a:endParaRPr lang="en-US" sz="2000" b="1" dirty="0">
                <a:latin typeface="Verdana" charset="0"/>
                <a:ea typeface="Verdana" charset="0"/>
                <a:cs typeface="Verdana" charset="0"/>
              </a:endParaRPr>
            </a:p>
          </p:txBody>
        </p:sp>
        <p:sp>
          <p:nvSpPr>
            <p:cNvPr id="18" name="Oval 17"/>
            <p:cNvSpPr/>
            <p:nvPr/>
          </p:nvSpPr>
          <p:spPr>
            <a:xfrm>
              <a:off x="335995" y="1569789"/>
              <a:ext cx="1003287" cy="985335"/>
            </a:xfrm>
            <a:prstGeom prst="ellipse">
              <a:avLst/>
            </a:prstGeom>
            <a:solidFill>
              <a:srgbClr val="0A2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dirty="0">
                  <a:solidFill>
                    <a:schemeClr val="bg2"/>
                  </a:solidFill>
                </a:rPr>
                <a:t>4</a:t>
              </a:r>
            </a:p>
          </p:txBody>
        </p:sp>
        <p:sp>
          <p:nvSpPr>
            <p:cNvPr id="19" name="Rectangle 18"/>
            <p:cNvSpPr/>
            <p:nvPr/>
          </p:nvSpPr>
          <p:spPr>
            <a:xfrm>
              <a:off x="1434408" y="1671025"/>
              <a:ext cx="11253161" cy="791447"/>
            </a:xfrm>
            <a:prstGeom prst="rect">
              <a:avLst/>
            </a:prstGeom>
            <a:noFill/>
            <a:ln cmpd="sng">
              <a:solidFill>
                <a:srgbClr val="0A224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2"/>
                </a:solidFill>
              </a:endParaRPr>
            </a:p>
          </p:txBody>
        </p:sp>
      </p:grpSp>
      <p:grpSp>
        <p:nvGrpSpPr>
          <p:cNvPr id="20" name="Group 19"/>
          <p:cNvGrpSpPr/>
          <p:nvPr/>
        </p:nvGrpSpPr>
        <p:grpSpPr>
          <a:xfrm>
            <a:off x="335995" y="6173104"/>
            <a:ext cx="12392580" cy="985335"/>
            <a:chOff x="335995" y="1569789"/>
            <a:chExt cx="12392580" cy="985335"/>
          </a:xfrm>
        </p:grpSpPr>
        <p:sp>
          <p:nvSpPr>
            <p:cNvPr id="21" name="TextBox 20"/>
            <p:cNvSpPr txBox="1"/>
            <p:nvPr/>
          </p:nvSpPr>
          <p:spPr>
            <a:xfrm>
              <a:off x="1483674" y="1862401"/>
              <a:ext cx="11244901" cy="400110"/>
            </a:xfrm>
            <a:prstGeom prst="rect">
              <a:avLst/>
            </a:prstGeom>
            <a:noFill/>
          </p:spPr>
          <p:txBody>
            <a:bodyPr wrap="square" rtlCol="0">
              <a:spAutoFit/>
            </a:bodyPr>
            <a:lstStyle/>
            <a:p>
              <a:r>
                <a:rPr lang="en-US" sz="2000" dirty="0"/>
                <a:t>A </a:t>
              </a:r>
              <a:r>
                <a:rPr lang="en-US" sz="2000" b="1" dirty="0"/>
                <a:t>copy of the signed and dated consent form is given </a:t>
              </a:r>
              <a:r>
                <a:rPr lang="en-US" sz="2000" dirty="0"/>
                <a:t>to subject/LAR.</a:t>
              </a:r>
              <a:endParaRPr lang="en-US" sz="2000" b="1" dirty="0">
                <a:latin typeface="Verdana" charset="0"/>
                <a:ea typeface="Verdana" charset="0"/>
                <a:cs typeface="Verdana" charset="0"/>
              </a:endParaRPr>
            </a:p>
          </p:txBody>
        </p:sp>
        <p:sp>
          <p:nvSpPr>
            <p:cNvPr id="22" name="Oval 21"/>
            <p:cNvSpPr/>
            <p:nvPr/>
          </p:nvSpPr>
          <p:spPr>
            <a:xfrm>
              <a:off x="335995" y="1569789"/>
              <a:ext cx="1003287" cy="985335"/>
            </a:xfrm>
            <a:prstGeom prst="ellipse">
              <a:avLst/>
            </a:prstGeom>
            <a:solidFill>
              <a:srgbClr val="0A2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dirty="0">
                  <a:solidFill>
                    <a:schemeClr val="bg2"/>
                  </a:solidFill>
                </a:rPr>
                <a:t>5</a:t>
              </a:r>
            </a:p>
          </p:txBody>
        </p:sp>
        <p:sp>
          <p:nvSpPr>
            <p:cNvPr id="23" name="Rectangle 22"/>
            <p:cNvSpPr/>
            <p:nvPr/>
          </p:nvSpPr>
          <p:spPr>
            <a:xfrm>
              <a:off x="1434408" y="1671025"/>
              <a:ext cx="11253161" cy="791447"/>
            </a:xfrm>
            <a:prstGeom prst="rect">
              <a:avLst/>
            </a:prstGeom>
            <a:noFill/>
            <a:ln cmpd="sng">
              <a:solidFill>
                <a:srgbClr val="0A224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2"/>
                </a:solidFill>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Informed Consent Process</a:t>
            </a:r>
          </a:p>
        </p:txBody>
      </p:sp>
      <p:sp>
        <p:nvSpPr>
          <p:cNvPr id="3" name="Rectangle 2"/>
          <p:cNvSpPr/>
          <p:nvPr/>
        </p:nvSpPr>
        <p:spPr>
          <a:xfrm>
            <a:off x="414686" y="835860"/>
            <a:ext cx="11685456" cy="446276"/>
          </a:xfrm>
          <a:prstGeom prst="rect">
            <a:avLst/>
          </a:prstGeom>
        </p:spPr>
        <p:txBody>
          <a:bodyPr wrap="square">
            <a:spAutoFit/>
          </a:bodyPr>
          <a:lstStyle/>
          <a:p>
            <a:r>
              <a:rPr lang="en-US" dirty="0"/>
              <a:t>Investigator will obtain the </a:t>
            </a:r>
            <a:r>
              <a:rPr lang="en-US" dirty="0">
                <a:solidFill>
                  <a:srgbClr val="0A2240"/>
                </a:solidFill>
              </a:rPr>
              <a:t>legally effective informed consent </a:t>
            </a:r>
            <a:r>
              <a:rPr lang="en-US" dirty="0"/>
              <a:t>of the subject or LAR.</a:t>
            </a:r>
          </a:p>
        </p:txBody>
      </p:sp>
      <p:grpSp>
        <p:nvGrpSpPr>
          <p:cNvPr id="7" name="Group 6"/>
          <p:cNvGrpSpPr/>
          <p:nvPr/>
        </p:nvGrpSpPr>
        <p:grpSpPr>
          <a:xfrm>
            <a:off x="335995" y="1569789"/>
            <a:ext cx="12392580" cy="985335"/>
            <a:chOff x="335995" y="1569789"/>
            <a:chExt cx="12392580" cy="985335"/>
          </a:xfrm>
        </p:grpSpPr>
        <p:sp>
          <p:nvSpPr>
            <p:cNvPr id="4" name="TextBox 3"/>
            <p:cNvSpPr txBox="1"/>
            <p:nvPr/>
          </p:nvSpPr>
          <p:spPr>
            <a:xfrm>
              <a:off x="1483674" y="1862401"/>
              <a:ext cx="11244901" cy="400110"/>
            </a:xfrm>
            <a:prstGeom prst="rect">
              <a:avLst/>
            </a:prstGeom>
            <a:noFill/>
          </p:spPr>
          <p:txBody>
            <a:bodyPr wrap="square" rtlCol="0">
              <a:spAutoFit/>
            </a:bodyPr>
            <a:lstStyle/>
            <a:p>
              <a:r>
                <a:rPr lang="en-US" sz="2000" b="1" dirty="0"/>
                <a:t>Sufficient Opportunity </a:t>
              </a:r>
              <a:r>
                <a:rPr lang="en-US" sz="2000" dirty="0"/>
                <a:t>to consider whether or not to participate</a:t>
              </a:r>
              <a:endParaRPr lang="en-US" sz="2000" b="1" dirty="0">
                <a:latin typeface="Verdana" charset="0"/>
                <a:ea typeface="Verdana" charset="0"/>
                <a:cs typeface="Verdana" charset="0"/>
              </a:endParaRPr>
            </a:p>
          </p:txBody>
        </p:sp>
        <p:sp>
          <p:nvSpPr>
            <p:cNvPr id="5" name="Oval 4"/>
            <p:cNvSpPr/>
            <p:nvPr/>
          </p:nvSpPr>
          <p:spPr>
            <a:xfrm>
              <a:off x="335995" y="1569789"/>
              <a:ext cx="1003287" cy="985335"/>
            </a:xfrm>
            <a:prstGeom prst="ellipse">
              <a:avLst/>
            </a:prstGeom>
            <a:solidFill>
              <a:srgbClr val="0A2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dirty="0">
                  <a:solidFill>
                    <a:schemeClr val="bg2"/>
                  </a:solidFill>
                </a:rPr>
                <a:t>1</a:t>
              </a:r>
            </a:p>
          </p:txBody>
        </p:sp>
        <p:sp>
          <p:nvSpPr>
            <p:cNvPr id="6" name="Rectangle 5"/>
            <p:cNvSpPr/>
            <p:nvPr/>
          </p:nvSpPr>
          <p:spPr>
            <a:xfrm>
              <a:off x="1434408" y="1671025"/>
              <a:ext cx="11253161" cy="791447"/>
            </a:xfrm>
            <a:prstGeom prst="rect">
              <a:avLst/>
            </a:prstGeom>
            <a:noFill/>
            <a:ln cmpd="sng">
              <a:solidFill>
                <a:srgbClr val="0A224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2"/>
                </a:solidFill>
              </a:endParaRPr>
            </a:p>
          </p:txBody>
        </p:sp>
      </p:grpSp>
      <p:sp>
        <p:nvSpPr>
          <p:cNvPr id="24" name="Rectangle 23"/>
          <p:cNvSpPr/>
          <p:nvPr/>
        </p:nvSpPr>
        <p:spPr>
          <a:xfrm>
            <a:off x="1454346" y="2916789"/>
            <a:ext cx="11274229" cy="2569934"/>
          </a:xfrm>
          <a:prstGeom prst="rect">
            <a:avLst/>
          </a:prstGeom>
        </p:spPr>
        <p:txBody>
          <a:bodyPr wrap="square">
            <a:spAutoFit/>
          </a:bodyPr>
          <a:lstStyle/>
          <a:p>
            <a:r>
              <a:rPr lang="en-US" dirty="0"/>
              <a:t>The amount of time allotted to the process of consent is dependent upon the nature and complexity of the research and the need to minimize the possibility of coercion or undue influence. </a:t>
            </a:r>
          </a:p>
          <a:p>
            <a:endParaRPr lang="en-US" dirty="0"/>
          </a:p>
          <a:p>
            <a:r>
              <a:rPr lang="en-US" dirty="0"/>
              <a:t>If the study is cumbersome or the individual is uncomfortable or anxious about participating in the research they should be instructed to take the ICF home for further review and consideration before deciding whether or not to participate in the research.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Informed Consent Process</a:t>
            </a:r>
          </a:p>
        </p:txBody>
      </p:sp>
      <p:sp>
        <p:nvSpPr>
          <p:cNvPr id="3" name="Rectangle 2"/>
          <p:cNvSpPr/>
          <p:nvPr/>
        </p:nvSpPr>
        <p:spPr>
          <a:xfrm>
            <a:off x="414686" y="835860"/>
            <a:ext cx="11685456" cy="446276"/>
          </a:xfrm>
          <a:prstGeom prst="rect">
            <a:avLst/>
          </a:prstGeom>
        </p:spPr>
        <p:txBody>
          <a:bodyPr wrap="square">
            <a:spAutoFit/>
          </a:bodyPr>
          <a:lstStyle/>
          <a:p>
            <a:r>
              <a:rPr lang="en-US" dirty="0"/>
              <a:t>Investigator will obtain the </a:t>
            </a:r>
            <a:r>
              <a:rPr lang="en-US" dirty="0">
                <a:solidFill>
                  <a:srgbClr val="0A2240"/>
                </a:solidFill>
              </a:rPr>
              <a:t>legally effective informed consent </a:t>
            </a:r>
            <a:r>
              <a:rPr lang="en-US" dirty="0"/>
              <a:t>of the subject or LAR.</a:t>
            </a:r>
          </a:p>
        </p:txBody>
      </p:sp>
      <p:grpSp>
        <p:nvGrpSpPr>
          <p:cNvPr id="7" name="Group 6"/>
          <p:cNvGrpSpPr/>
          <p:nvPr/>
        </p:nvGrpSpPr>
        <p:grpSpPr>
          <a:xfrm>
            <a:off x="335995" y="1569789"/>
            <a:ext cx="12392580" cy="985335"/>
            <a:chOff x="335995" y="1569789"/>
            <a:chExt cx="12392580" cy="985335"/>
          </a:xfrm>
        </p:grpSpPr>
        <p:sp>
          <p:nvSpPr>
            <p:cNvPr id="4" name="TextBox 3"/>
            <p:cNvSpPr txBox="1"/>
            <p:nvPr/>
          </p:nvSpPr>
          <p:spPr>
            <a:xfrm>
              <a:off x="1483674" y="1862401"/>
              <a:ext cx="11244901" cy="400110"/>
            </a:xfrm>
            <a:prstGeom prst="rect">
              <a:avLst/>
            </a:prstGeom>
            <a:noFill/>
          </p:spPr>
          <p:txBody>
            <a:bodyPr wrap="square" rtlCol="0">
              <a:spAutoFit/>
            </a:bodyPr>
            <a:lstStyle/>
            <a:p>
              <a:r>
                <a:rPr lang="en-US" sz="2000" b="1" dirty="0"/>
                <a:t>Sufficient Opportunity </a:t>
              </a:r>
              <a:r>
                <a:rPr lang="en-US" sz="2000" dirty="0"/>
                <a:t>to consider whether or not to participate</a:t>
              </a:r>
              <a:endParaRPr lang="en-US" sz="2000" b="1" dirty="0">
                <a:latin typeface="Verdana" charset="0"/>
                <a:ea typeface="Verdana" charset="0"/>
                <a:cs typeface="Verdana" charset="0"/>
              </a:endParaRPr>
            </a:p>
          </p:txBody>
        </p:sp>
        <p:sp>
          <p:nvSpPr>
            <p:cNvPr id="5" name="Oval 4"/>
            <p:cNvSpPr/>
            <p:nvPr/>
          </p:nvSpPr>
          <p:spPr>
            <a:xfrm>
              <a:off x="335995" y="1569789"/>
              <a:ext cx="1003287" cy="985335"/>
            </a:xfrm>
            <a:prstGeom prst="ellipse">
              <a:avLst/>
            </a:prstGeom>
            <a:solidFill>
              <a:srgbClr val="0A2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dirty="0">
                  <a:solidFill>
                    <a:schemeClr val="bg2"/>
                  </a:solidFill>
                </a:rPr>
                <a:t>1</a:t>
              </a:r>
            </a:p>
          </p:txBody>
        </p:sp>
        <p:sp>
          <p:nvSpPr>
            <p:cNvPr id="6" name="Rectangle 5"/>
            <p:cNvSpPr/>
            <p:nvPr/>
          </p:nvSpPr>
          <p:spPr>
            <a:xfrm>
              <a:off x="1434408" y="1671025"/>
              <a:ext cx="11253161" cy="791447"/>
            </a:xfrm>
            <a:prstGeom prst="rect">
              <a:avLst/>
            </a:prstGeom>
            <a:noFill/>
            <a:ln cmpd="sng">
              <a:solidFill>
                <a:srgbClr val="0A224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2"/>
                </a:solidFill>
              </a:endParaRPr>
            </a:p>
          </p:txBody>
        </p:sp>
      </p:grpSp>
      <p:sp>
        <p:nvSpPr>
          <p:cNvPr id="24" name="Rectangle 23"/>
          <p:cNvSpPr/>
          <p:nvPr/>
        </p:nvSpPr>
        <p:spPr>
          <a:xfrm>
            <a:off x="1454346" y="2916789"/>
            <a:ext cx="11274229" cy="2569934"/>
          </a:xfrm>
          <a:prstGeom prst="rect">
            <a:avLst/>
          </a:prstGeom>
        </p:spPr>
        <p:txBody>
          <a:bodyPr wrap="square">
            <a:spAutoFit/>
          </a:bodyPr>
          <a:lstStyle/>
          <a:p>
            <a:r>
              <a:rPr lang="en-US" dirty="0"/>
              <a:t>The amount of time allotted to the process of consent is </a:t>
            </a:r>
            <a:r>
              <a:rPr lang="en-US" b="1" dirty="0"/>
              <a:t>dependent upon the nature and complexity of the research</a:t>
            </a:r>
            <a:r>
              <a:rPr lang="en-US" dirty="0"/>
              <a:t> and </a:t>
            </a:r>
            <a:r>
              <a:rPr lang="en-US" b="1" dirty="0"/>
              <a:t>the need to minimize the possibility of coercion or undue influence</a:t>
            </a:r>
            <a:r>
              <a:rPr lang="en-US" dirty="0"/>
              <a:t>. </a:t>
            </a:r>
          </a:p>
          <a:p>
            <a:endParaRPr lang="en-US" dirty="0"/>
          </a:p>
          <a:p>
            <a:r>
              <a:rPr lang="en-US" dirty="0"/>
              <a:t>If the study is cumbersome or the individual is uncomfortable or anxious about participating in the research they should be instructed to take the ICF home for further review and consideration before deciding whether or not to participate in the research. </a:t>
            </a:r>
          </a:p>
        </p:txBody>
      </p:sp>
    </p:spTree>
    <p:extLst>
      <p:ext uri="{BB962C8B-B14F-4D97-AF65-F5344CB8AC3E}">
        <p14:creationId xmlns:p14="http://schemas.microsoft.com/office/powerpoint/2010/main" val="29282350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Informed Consent Process</a:t>
            </a:r>
          </a:p>
        </p:txBody>
      </p:sp>
      <p:sp>
        <p:nvSpPr>
          <p:cNvPr id="3" name="Rectangle 2"/>
          <p:cNvSpPr/>
          <p:nvPr/>
        </p:nvSpPr>
        <p:spPr>
          <a:xfrm>
            <a:off x="414686" y="835860"/>
            <a:ext cx="11685456" cy="446276"/>
          </a:xfrm>
          <a:prstGeom prst="rect">
            <a:avLst/>
          </a:prstGeom>
        </p:spPr>
        <p:txBody>
          <a:bodyPr wrap="square">
            <a:spAutoFit/>
          </a:bodyPr>
          <a:lstStyle/>
          <a:p>
            <a:r>
              <a:rPr lang="en-US" dirty="0"/>
              <a:t>Investigator will obtain the </a:t>
            </a:r>
            <a:r>
              <a:rPr lang="en-US" dirty="0">
                <a:solidFill>
                  <a:srgbClr val="0A2240"/>
                </a:solidFill>
              </a:rPr>
              <a:t>legally effective informed consent </a:t>
            </a:r>
            <a:r>
              <a:rPr lang="en-US" dirty="0"/>
              <a:t>of the subject or LAR.</a:t>
            </a:r>
          </a:p>
        </p:txBody>
      </p:sp>
      <p:grpSp>
        <p:nvGrpSpPr>
          <p:cNvPr id="8" name="Group 7"/>
          <p:cNvGrpSpPr/>
          <p:nvPr/>
        </p:nvGrpSpPr>
        <p:grpSpPr>
          <a:xfrm>
            <a:off x="335995" y="2724271"/>
            <a:ext cx="12392580" cy="985335"/>
            <a:chOff x="335995" y="1569789"/>
            <a:chExt cx="12392580" cy="985335"/>
          </a:xfrm>
        </p:grpSpPr>
        <p:sp>
          <p:nvSpPr>
            <p:cNvPr id="9" name="TextBox 8"/>
            <p:cNvSpPr txBox="1"/>
            <p:nvPr/>
          </p:nvSpPr>
          <p:spPr>
            <a:xfrm>
              <a:off x="1483674" y="1862401"/>
              <a:ext cx="11244901" cy="400110"/>
            </a:xfrm>
            <a:prstGeom prst="rect">
              <a:avLst/>
            </a:prstGeom>
            <a:noFill/>
          </p:spPr>
          <p:txBody>
            <a:bodyPr wrap="square" rtlCol="0">
              <a:spAutoFit/>
            </a:bodyPr>
            <a:lstStyle/>
            <a:p>
              <a:r>
                <a:rPr lang="en-US" sz="2000" dirty="0"/>
                <a:t>Obtained under </a:t>
              </a:r>
              <a:r>
                <a:rPr lang="en-US" sz="2000" b="1" dirty="0"/>
                <a:t>circumstances that minimize possibility of coercion or undue influence</a:t>
              </a:r>
              <a:endParaRPr lang="en-US" sz="2000" b="1" dirty="0">
                <a:latin typeface="Verdana" charset="0"/>
                <a:ea typeface="Verdana" charset="0"/>
                <a:cs typeface="Verdana" charset="0"/>
              </a:endParaRPr>
            </a:p>
          </p:txBody>
        </p:sp>
        <p:sp>
          <p:nvSpPr>
            <p:cNvPr id="10" name="Oval 9"/>
            <p:cNvSpPr/>
            <p:nvPr/>
          </p:nvSpPr>
          <p:spPr>
            <a:xfrm>
              <a:off x="335995" y="1569789"/>
              <a:ext cx="1003287" cy="985335"/>
            </a:xfrm>
            <a:prstGeom prst="ellipse">
              <a:avLst/>
            </a:prstGeom>
            <a:solidFill>
              <a:srgbClr val="0A2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dirty="0">
                  <a:solidFill>
                    <a:schemeClr val="bg2"/>
                  </a:solidFill>
                </a:rPr>
                <a:t>2</a:t>
              </a:r>
            </a:p>
          </p:txBody>
        </p:sp>
        <p:sp>
          <p:nvSpPr>
            <p:cNvPr id="11" name="Rectangle 10"/>
            <p:cNvSpPr/>
            <p:nvPr/>
          </p:nvSpPr>
          <p:spPr>
            <a:xfrm>
              <a:off x="1434408" y="1671025"/>
              <a:ext cx="11253161" cy="791447"/>
            </a:xfrm>
            <a:prstGeom prst="rect">
              <a:avLst/>
            </a:prstGeom>
            <a:noFill/>
            <a:ln cmpd="sng">
              <a:solidFill>
                <a:srgbClr val="0A224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2"/>
                </a:solidFill>
              </a:endParaRPr>
            </a:p>
          </p:txBody>
        </p:sp>
      </p:gr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46"/>
</p:tagLst>
</file>

<file path=ppt/theme/theme1.xml><?xml version="1.0" encoding="utf-8"?>
<a:theme xmlns:a="http://schemas.openxmlformats.org/drawingml/2006/main" name="1_Ethicon PPT Template">
  <a:themeElements>
    <a:clrScheme name="Custom 3">
      <a:dk1>
        <a:srgbClr val="4C4A4B"/>
      </a:dk1>
      <a:lt1>
        <a:srgbClr val="F30617"/>
      </a:lt1>
      <a:dk2>
        <a:srgbClr val="1F497D"/>
      </a:dk2>
      <a:lt2>
        <a:srgbClr val="FFFFFF"/>
      </a:lt2>
      <a:accent1>
        <a:srgbClr val="004C97"/>
      </a:accent1>
      <a:accent2>
        <a:srgbClr val="64A70B"/>
      </a:accent2>
      <a:accent3>
        <a:srgbClr val="8DC8E8"/>
      </a:accent3>
      <a:accent4>
        <a:srgbClr val="9B3259"/>
      </a:accent4>
      <a:accent5>
        <a:srgbClr val="D40F7D"/>
      </a:accent5>
      <a:accent6>
        <a:srgbClr val="ED8B00"/>
      </a:accent6>
      <a:hlink>
        <a:srgbClr val="FFC800"/>
      </a:hlink>
      <a:folHlink>
        <a:srgbClr val="F3061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spPr>
      <a:bodyPr rtlCol="0" anchor="ctr"/>
      <a:lstStyle>
        <a:defPPr algn="ctr">
          <a:defRPr sz="1200" dirty="0" err="1" smtClean="0">
            <a:solidFill>
              <a:schemeClr val="bg2"/>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Template" id="{4E14BF01-3606-304F-A3FE-785E1B7AAD21}" vid="{618C34B8-C954-0A43-8AC4-55871C4C941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Template>
  <TotalTime>13608</TotalTime>
  <Words>3494</Words>
  <Application>Microsoft Office PowerPoint</Application>
  <PresentationFormat>Custom</PresentationFormat>
  <Paragraphs>391</Paragraphs>
  <Slides>40</Slides>
  <Notes>28</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1_Ethicon PPT Template</vt:lpstr>
      <vt:lpstr>Informed Consent</vt:lpstr>
      <vt:lpstr>PowerPoint Presentation</vt:lpstr>
      <vt:lpstr>PowerPoint Presentation</vt:lpstr>
      <vt:lpstr>PowerPoint Presentation</vt:lpstr>
      <vt:lpstr>Consent is more than a Document</vt:lpstr>
      <vt:lpstr>Informed Consent Process</vt:lpstr>
      <vt:lpstr>Informed Consent Process</vt:lpstr>
      <vt:lpstr>Informed Consent Process</vt:lpstr>
      <vt:lpstr>Informed Consent Process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General Strategies for Recruitment</vt:lpstr>
      <vt:lpstr>Informed Consent Process</vt:lpstr>
      <vt:lpstr>A Trick in Word: Check Readability Statistics</vt:lpstr>
      <vt:lpstr>A Trick in Word: Check Readability Statistics</vt:lpstr>
      <vt:lpstr>Informed Consent Process</vt:lpstr>
      <vt:lpstr>Literacy and Informed Consent</vt:lpstr>
      <vt:lpstr>Informed Consent Process</vt:lpstr>
      <vt:lpstr>PowerPoint Presentation</vt:lpstr>
      <vt:lpstr>PowerPoint Presentation</vt:lpstr>
      <vt:lpstr>Reasonable Person Standard</vt:lpstr>
      <vt:lpstr>PowerPoint Presentation</vt:lpstr>
      <vt:lpstr>PowerPoint Presentation</vt:lpstr>
      <vt:lpstr>Tiered Consent</vt:lpstr>
      <vt:lpstr>Tiered Consent</vt:lpstr>
      <vt:lpstr>Tiered Consent</vt:lpstr>
      <vt:lpstr>Tiered Consent</vt:lpstr>
      <vt:lpstr>Tiered Consent</vt:lpstr>
      <vt:lpstr>Tiered Consent</vt:lpstr>
      <vt:lpstr>Tiered Consent</vt:lpstr>
      <vt:lpstr>Tiered Consent</vt:lpstr>
      <vt:lpstr>PowerPoint Presentation</vt:lpstr>
      <vt:lpstr>What’s the guiding principle to decide?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Rebecca Ballard</dc:creator>
  <cp:lastModifiedBy>Ballard, Rebecca</cp:lastModifiedBy>
  <cp:revision>339</cp:revision>
  <dcterms:created xsi:type="dcterms:W3CDTF">2017-06-27T01:33:01Z</dcterms:created>
  <dcterms:modified xsi:type="dcterms:W3CDTF">2020-06-11T14:18:13Z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67DDD330-C81F-4A08-B205-9B99020BB4E8</vt:lpwstr>
  </property>
  <property fmtid="{D5CDD505-2E9C-101B-9397-08002B2CF9AE}" pid="3" name="ArticulatePath">
    <vt:lpwstr>Intro_to_Efficiency_initial design</vt:lpwstr>
  </property>
</Properties>
</file>