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772400" cy="10058400"/>
  <p:notesSz cx="6858000" cy="9144000"/>
  <p:embeddedFontLst>
    <p:embeddedFont>
      <p:font typeface="Montserrat Classic Bold" charset="1" panose="00000800000000000000"/>
      <p:regular r:id="rId7"/>
    </p:embeddedFont>
    <p:embeddedFont>
      <p:font typeface="Montserrat" charset="1" panose="000005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400000">
            <a:off x="-1143000" y="1143000"/>
            <a:ext cx="10058400" cy="7772400"/>
          </a:xfrm>
          <a:custGeom>
            <a:avLst/>
            <a:gdLst/>
            <a:ahLst/>
            <a:cxnLst/>
            <a:rect r="r" b="b" t="t" l="l"/>
            <a:pathLst>
              <a:path h="7772400" w="10058400">
                <a:moveTo>
                  <a:pt x="10058400" y="7772400"/>
                </a:move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close/>
              </a:path>
            </a:pathLst>
          </a:custGeom>
          <a:blipFill>
            <a:blip r:embed="rId2"/>
            <a:stretch>
              <a:fillRect l="-4826" t="-1470" r="-33075" b="-3237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46546" y="-132267"/>
            <a:ext cx="3225854" cy="3584750"/>
            <a:chOff x="0" y="0"/>
            <a:chExt cx="4301139" cy="4779666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9994" t="0" r="19994" b="0"/>
            <a:stretch>
              <a:fillRect/>
            </a:stretch>
          </p:blipFill>
          <p:spPr>
            <a:xfrm flipH="false" flipV="false">
              <a:off x="0" y="0"/>
              <a:ext cx="4301139" cy="4779666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236648" y="1188827"/>
            <a:ext cx="5072344" cy="1722738"/>
            <a:chOff x="0" y="0"/>
            <a:chExt cx="1932321" cy="65628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32321" cy="656281"/>
            </a:xfrm>
            <a:custGeom>
              <a:avLst/>
              <a:gdLst/>
              <a:ahLst/>
              <a:cxnLst/>
              <a:rect r="r" b="b" t="t" l="l"/>
              <a:pathLst>
                <a:path h="656281" w="1932321">
                  <a:moveTo>
                    <a:pt x="0" y="0"/>
                  </a:moveTo>
                  <a:lnTo>
                    <a:pt x="1932321" y="0"/>
                  </a:lnTo>
                  <a:lnTo>
                    <a:pt x="1932321" y="656281"/>
                  </a:lnTo>
                  <a:lnTo>
                    <a:pt x="0" y="656281"/>
                  </a:lnTo>
                  <a:close/>
                </a:path>
              </a:pathLst>
            </a:custGeom>
            <a:solidFill>
              <a:srgbClr val="007F3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932321" cy="684856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73476" y="3577389"/>
            <a:ext cx="3847913" cy="3293213"/>
            <a:chOff x="0" y="0"/>
            <a:chExt cx="1465872" cy="12545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65872" cy="1254557"/>
            </a:xfrm>
            <a:custGeom>
              <a:avLst/>
              <a:gdLst/>
              <a:ahLst/>
              <a:cxnLst/>
              <a:rect r="r" b="b" t="t" l="l"/>
              <a:pathLst>
                <a:path h="1254557" w="1465872">
                  <a:moveTo>
                    <a:pt x="74443" y="0"/>
                  </a:moveTo>
                  <a:lnTo>
                    <a:pt x="1391428" y="0"/>
                  </a:lnTo>
                  <a:cubicBezTo>
                    <a:pt x="1432542" y="0"/>
                    <a:pt x="1465872" y="33329"/>
                    <a:pt x="1465872" y="74443"/>
                  </a:cubicBezTo>
                  <a:lnTo>
                    <a:pt x="1465872" y="1180114"/>
                  </a:lnTo>
                  <a:cubicBezTo>
                    <a:pt x="1465872" y="1199858"/>
                    <a:pt x="1458028" y="1218793"/>
                    <a:pt x="1444068" y="1232753"/>
                  </a:cubicBezTo>
                  <a:cubicBezTo>
                    <a:pt x="1430107" y="1246714"/>
                    <a:pt x="1411172" y="1254557"/>
                    <a:pt x="1391428" y="1254557"/>
                  </a:cubicBezTo>
                  <a:lnTo>
                    <a:pt x="74443" y="1254557"/>
                  </a:lnTo>
                  <a:cubicBezTo>
                    <a:pt x="54700" y="1254557"/>
                    <a:pt x="35765" y="1246714"/>
                    <a:pt x="21804" y="1232753"/>
                  </a:cubicBezTo>
                  <a:cubicBezTo>
                    <a:pt x="7843" y="1218793"/>
                    <a:pt x="0" y="1199858"/>
                    <a:pt x="0" y="1180114"/>
                  </a:cubicBezTo>
                  <a:lnTo>
                    <a:pt x="0" y="74443"/>
                  </a:lnTo>
                  <a:cubicBezTo>
                    <a:pt x="0" y="54700"/>
                    <a:pt x="7843" y="35765"/>
                    <a:pt x="21804" y="21804"/>
                  </a:cubicBezTo>
                  <a:cubicBezTo>
                    <a:pt x="35765" y="7843"/>
                    <a:pt x="54700" y="0"/>
                    <a:pt x="74443" y="0"/>
                  </a:cubicBezTo>
                  <a:close/>
                </a:path>
              </a:pathLst>
            </a:custGeom>
            <a:solidFill>
              <a:srgbClr val="D8DCD8">
                <a:alpha val="3882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465872" cy="1283132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 marL="0" indent="0" lvl="0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607185" y="7391700"/>
            <a:ext cx="3701773" cy="3165931"/>
            <a:chOff x="0" y="0"/>
            <a:chExt cx="1410199" cy="120606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10199" cy="1206069"/>
            </a:xfrm>
            <a:custGeom>
              <a:avLst/>
              <a:gdLst/>
              <a:ahLst/>
              <a:cxnLst/>
              <a:rect r="r" b="b" t="t" l="l"/>
              <a:pathLst>
                <a:path h="1206069" w="1410199">
                  <a:moveTo>
                    <a:pt x="0" y="0"/>
                  </a:moveTo>
                  <a:lnTo>
                    <a:pt x="1410199" y="0"/>
                  </a:lnTo>
                  <a:lnTo>
                    <a:pt x="1410199" y="1206069"/>
                  </a:lnTo>
                  <a:lnTo>
                    <a:pt x="0" y="1206069"/>
                  </a:lnTo>
                  <a:close/>
                </a:path>
              </a:pathLst>
            </a:custGeom>
            <a:solidFill>
              <a:srgbClr val="007F3E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410199" cy="123464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 marL="0" indent="0" lvl="0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711484" y="7676636"/>
            <a:ext cx="1195063" cy="1195063"/>
            <a:chOff x="0" y="0"/>
            <a:chExt cx="1593418" cy="1593418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593418" cy="1593418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47790" lIns="47790" bIns="47790" rIns="47790"/>
              <a:lstStyle/>
              <a:p>
                <a:pPr algn="ctr">
                  <a:lnSpc>
                    <a:spcPts val="1828"/>
                  </a:lnSpc>
                </a:pPr>
              </a:p>
            </p:txBody>
          </p:sp>
        </p:grp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51243" y="51246"/>
              <a:ext cx="1490932" cy="1490926"/>
              <a:chOff x="0" y="0"/>
              <a:chExt cx="6350000" cy="634997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t="0" r="0" b="0"/>
                </a:stretch>
              </a:blipFill>
            </p:spPr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4622916" y="4260893"/>
            <a:ext cx="631961" cy="631171"/>
          </a:xfrm>
          <a:custGeom>
            <a:avLst/>
            <a:gdLst/>
            <a:ahLst/>
            <a:cxnLst/>
            <a:rect r="r" b="b" t="t" l="l"/>
            <a:pathLst>
              <a:path h="631171" w="631961">
                <a:moveTo>
                  <a:pt x="0" y="0"/>
                </a:moveTo>
                <a:lnTo>
                  <a:pt x="631961" y="0"/>
                </a:lnTo>
                <a:lnTo>
                  <a:pt x="631961" y="631171"/>
                </a:lnTo>
                <a:lnTo>
                  <a:pt x="0" y="631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568778" y="5105773"/>
            <a:ext cx="740238" cy="582012"/>
          </a:xfrm>
          <a:custGeom>
            <a:avLst/>
            <a:gdLst/>
            <a:ahLst/>
            <a:cxnLst/>
            <a:rect r="r" b="b" t="t" l="l"/>
            <a:pathLst>
              <a:path h="582012" w="740238">
                <a:moveTo>
                  <a:pt x="0" y="0"/>
                </a:moveTo>
                <a:lnTo>
                  <a:pt x="740238" y="0"/>
                </a:lnTo>
                <a:lnTo>
                  <a:pt x="740238" y="582012"/>
                </a:lnTo>
                <a:lnTo>
                  <a:pt x="0" y="5820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308080" y="8189027"/>
            <a:ext cx="1852436" cy="1640248"/>
          </a:xfrm>
          <a:custGeom>
            <a:avLst/>
            <a:gdLst/>
            <a:ahLst/>
            <a:cxnLst/>
            <a:rect r="r" b="b" t="t" l="l"/>
            <a:pathLst>
              <a:path h="1640248" w="1852436">
                <a:moveTo>
                  <a:pt x="0" y="0"/>
                </a:moveTo>
                <a:lnTo>
                  <a:pt x="1852437" y="0"/>
                </a:lnTo>
                <a:lnTo>
                  <a:pt x="1852437" y="1640248"/>
                </a:lnTo>
                <a:lnTo>
                  <a:pt x="0" y="16402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0" y="8014169"/>
            <a:ext cx="2018433" cy="1989963"/>
          </a:xfrm>
          <a:custGeom>
            <a:avLst/>
            <a:gdLst/>
            <a:ahLst/>
            <a:cxnLst/>
            <a:rect r="r" b="b" t="t" l="l"/>
            <a:pathLst>
              <a:path h="1989963" w="2018433">
                <a:moveTo>
                  <a:pt x="0" y="0"/>
                </a:moveTo>
                <a:lnTo>
                  <a:pt x="2018433" y="0"/>
                </a:lnTo>
                <a:lnTo>
                  <a:pt x="2018433" y="1989963"/>
                </a:lnTo>
                <a:lnTo>
                  <a:pt x="0" y="19899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43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45157" y="63095"/>
            <a:ext cx="3322362" cy="1078106"/>
          </a:xfrm>
          <a:custGeom>
            <a:avLst/>
            <a:gdLst/>
            <a:ahLst/>
            <a:cxnLst/>
            <a:rect r="r" b="b" t="t" l="l"/>
            <a:pathLst>
              <a:path h="1078106" w="3322362">
                <a:moveTo>
                  <a:pt x="0" y="0"/>
                </a:moveTo>
                <a:lnTo>
                  <a:pt x="3322362" y="0"/>
                </a:lnTo>
                <a:lnTo>
                  <a:pt x="3322362" y="1078107"/>
                </a:lnTo>
                <a:lnTo>
                  <a:pt x="0" y="10781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76496" y="1310549"/>
            <a:ext cx="4870928" cy="90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2"/>
              </a:lnSpc>
            </a:pPr>
            <a:r>
              <a:rPr lang="en-US" b="true" sz="3316" spc="467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JOIN OUR</a:t>
            </a:r>
          </a:p>
          <a:p>
            <a:pPr algn="l">
              <a:lnSpc>
                <a:spcPts val="3582"/>
              </a:lnSpc>
            </a:pPr>
            <a:r>
              <a:rPr lang="en-US" b="true" sz="3316" spc="467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RESEARCH STUDY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76496" y="2419080"/>
            <a:ext cx="4832496" cy="460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64"/>
              </a:lnSpc>
            </a:pPr>
            <a:r>
              <a:rPr lang="en-US" sz="151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You're Invited to Participate in a Research Study</a:t>
            </a:r>
          </a:p>
          <a:p>
            <a:pPr algn="just">
              <a:lnSpc>
                <a:spcPts val="1864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245157" y="4122247"/>
            <a:ext cx="3718133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invite you to participate in a research study aimed at [project_objectives].</a:t>
            </a: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347423" y="3750832"/>
            <a:ext cx="1976680" cy="23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8"/>
              </a:lnSpc>
            </a:pPr>
            <a:r>
              <a:rPr lang="en-US" b="true" sz="1692" spc="314">
                <a:solidFill>
                  <a:srgbClr val="007F3E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AT A GLANCE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520360" y="4232318"/>
            <a:ext cx="1754145" cy="682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19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[survey_duration]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6648" y="7372650"/>
            <a:ext cx="4142865" cy="400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Thank you in advance for considering participating. Your contributions make a difference!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236648" y="4968067"/>
            <a:ext cx="4142865" cy="914028"/>
            <a:chOff x="0" y="0"/>
            <a:chExt cx="5523820" cy="1218704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19050"/>
              <a:ext cx="5523820" cy="314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828"/>
                </a:lnSpc>
              </a:pPr>
              <a:r>
                <a:rPr lang="en-US" b="true" sz="1692" spc="314">
                  <a:solidFill>
                    <a:srgbClr val="007F3E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STUDY PROCEDURES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377533"/>
              <a:ext cx="5523820" cy="253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will complete a brief survey.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681494"/>
              <a:ext cx="5219965" cy="537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trike="noStrike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survey will take approximately [project_duration]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6022853" y="7886243"/>
            <a:ext cx="1786049" cy="202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53"/>
              </a:lnSpc>
            </a:pPr>
            <a:r>
              <a:rPr lang="en-US" b="true" sz="1438" spc="76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[PI NAME]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022853" y="8190374"/>
            <a:ext cx="1944615" cy="148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Investigator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46093" y="8990101"/>
            <a:ext cx="2320910" cy="91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Texas A&amp;M University-Corpus Christi</a:t>
            </a:r>
          </a:p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6300 Ocean Drive</a:t>
            </a:r>
          </a:p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Corpus Christi, TX 78412</a:t>
            </a:r>
          </a:p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Email:</a:t>
            </a:r>
          </a:p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Phone: </a:t>
            </a:r>
          </a:p>
          <a:p>
            <a:pPr algn="just">
              <a:lnSpc>
                <a:spcPts val="1259"/>
              </a:lnSpc>
              <a:spcBef>
                <a:spcPct val="0"/>
              </a:spcBef>
            </a:pPr>
          </a:p>
        </p:txBody>
      </p:sp>
      <p:grpSp>
        <p:nvGrpSpPr>
          <p:cNvPr name="Group 38" id="38"/>
          <p:cNvGrpSpPr/>
          <p:nvPr/>
        </p:nvGrpSpPr>
        <p:grpSpPr>
          <a:xfrm rot="0">
            <a:off x="236648" y="6373832"/>
            <a:ext cx="4142865" cy="757319"/>
            <a:chOff x="0" y="0"/>
            <a:chExt cx="5523820" cy="1009758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0" y="19050"/>
              <a:ext cx="5523820" cy="6249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28"/>
                </a:lnSpc>
              </a:pPr>
              <a:r>
                <a:rPr lang="en-US" b="true" sz="1692" spc="314">
                  <a:solidFill>
                    <a:srgbClr val="007F3E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PARTICIPATION IS VOLUNTARY.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751948"/>
              <a:ext cx="5219965" cy="257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can withdraw at any time.</a:t>
              </a: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5499516" y="5137875"/>
            <a:ext cx="1943916" cy="682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Participate: [link/QR code]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36648" y="3875738"/>
            <a:ext cx="4142865" cy="23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8"/>
              </a:lnSpc>
            </a:pPr>
            <a:r>
              <a:rPr lang="en-US" b="true" sz="1692" spc="314">
                <a:solidFill>
                  <a:srgbClr val="007F3E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STUDY OBJECTIVES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607185" y="7023002"/>
            <a:ext cx="3165215" cy="2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8"/>
              </a:lnSpc>
            </a:pPr>
            <a:r>
              <a:rPr lang="en-US" b="true" sz="1692" spc="314">
                <a:solidFill>
                  <a:srgbClr val="0067C5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QUESTIONS?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6648" y="3331802"/>
            <a:ext cx="3718133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[study_title]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45157" y="3072465"/>
            <a:ext cx="4142865" cy="23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8"/>
              </a:lnSpc>
            </a:pPr>
            <a:r>
              <a:rPr lang="en-US" b="true" sz="1692" spc="314">
                <a:solidFill>
                  <a:srgbClr val="007F3E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STUDY 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DAFvw_m9VYg</dc:identifier>
  <dcterms:modified xsi:type="dcterms:W3CDTF">2011-08-01T06:04:30Z</dcterms:modified>
  <cp:revision>1</cp:revision>
  <dc:title>TAMU-CC Survey Study Recruitment Flyer Portrait</dc:title>
</cp:coreProperties>
</file>