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8953500" cy="7505700"/>
  <p:notesSz cx="6858000" cy="9144000"/>
  <p:embeddedFontLst>
    <p:embeddedFont>
      <p:font typeface="Poppins" charset="1" panose="00000500000000000000"/>
      <p:regular r:id="rId7"/>
    </p:embeddedFont>
    <p:embeddedFont>
      <p:font typeface="Poppins Medium" charset="1" panose="00000600000000000000"/>
      <p:regular r:id="rId8"/>
    </p:embeddedFont>
    <p:embeddedFont>
      <p:font typeface="RoxboroughCF Medium" charset="1" panose="000006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8953500" cy="7505700"/>
          </a:xfrm>
          <a:custGeom>
            <a:avLst/>
            <a:gdLst/>
            <a:ahLst/>
            <a:cxnLst/>
            <a:rect r="r" b="b" t="t" l="l"/>
            <a:pathLst>
              <a:path h="7505700" w="8953500">
                <a:moveTo>
                  <a:pt x="0" y="0"/>
                </a:moveTo>
                <a:lnTo>
                  <a:pt x="8953500" y="0"/>
                </a:lnTo>
                <a:lnTo>
                  <a:pt x="8953500" y="7505700"/>
                </a:lnTo>
                <a:lnTo>
                  <a:pt x="0" y="75057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3267" t="0" r="-13267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377684" y="6028228"/>
            <a:ext cx="2217212" cy="651993"/>
            <a:chOff x="0" y="0"/>
            <a:chExt cx="800347" cy="23535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00347" cy="235350"/>
            </a:xfrm>
            <a:custGeom>
              <a:avLst/>
              <a:gdLst/>
              <a:ahLst/>
              <a:cxnLst/>
              <a:rect r="r" b="b" t="t" l="l"/>
              <a:pathLst>
                <a:path h="235350" w="800347">
                  <a:moveTo>
                    <a:pt x="0" y="0"/>
                  </a:moveTo>
                  <a:lnTo>
                    <a:pt x="800347" y="0"/>
                  </a:lnTo>
                  <a:lnTo>
                    <a:pt x="800347" y="235350"/>
                  </a:lnTo>
                  <a:lnTo>
                    <a:pt x="0" y="235350"/>
                  </a:lnTo>
                  <a:close/>
                </a:path>
              </a:pathLst>
            </a:custGeom>
            <a:solidFill>
              <a:srgbClr val="0067C5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800347" cy="292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0" y="6939328"/>
            <a:ext cx="8953500" cy="572351"/>
            <a:chOff x="0" y="0"/>
            <a:chExt cx="3231946" cy="206602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231946" cy="206602"/>
            </a:xfrm>
            <a:custGeom>
              <a:avLst/>
              <a:gdLst/>
              <a:ahLst/>
              <a:cxnLst/>
              <a:rect r="r" b="b" t="t" l="l"/>
              <a:pathLst>
                <a:path h="206602" w="3231946">
                  <a:moveTo>
                    <a:pt x="0" y="0"/>
                  </a:moveTo>
                  <a:lnTo>
                    <a:pt x="3231946" y="0"/>
                  </a:lnTo>
                  <a:lnTo>
                    <a:pt x="3231946" y="206602"/>
                  </a:lnTo>
                  <a:lnTo>
                    <a:pt x="0" y="206602"/>
                  </a:lnTo>
                  <a:close/>
                </a:path>
              </a:pathLst>
            </a:custGeom>
            <a:solidFill>
              <a:srgbClr val="007F3E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3231946" cy="2351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77684" y="215612"/>
            <a:ext cx="2542168" cy="824933"/>
          </a:xfrm>
          <a:custGeom>
            <a:avLst/>
            <a:gdLst/>
            <a:ahLst/>
            <a:cxnLst/>
            <a:rect r="r" b="b" t="t" l="l"/>
            <a:pathLst>
              <a:path h="824933" w="2542168">
                <a:moveTo>
                  <a:pt x="0" y="0"/>
                </a:moveTo>
                <a:lnTo>
                  <a:pt x="2542168" y="0"/>
                </a:lnTo>
                <a:lnTo>
                  <a:pt x="2542168" y="824933"/>
                </a:lnTo>
                <a:lnTo>
                  <a:pt x="0" y="82493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5371243" y="5086866"/>
            <a:ext cx="2718150" cy="383197"/>
            <a:chOff x="0" y="0"/>
            <a:chExt cx="3624200" cy="510929"/>
          </a:xfrm>
        </p:grpSpPr>
        <p:grpSp>
          <p:nvGrpSpPr>
            <p:cNvPr name="Group 11" id="11"/>
            <p:cNvGrpSpPr/>
            <p:nvPr/>
          </p:nvGrpSpPr>
          <p:grpSpPr>
            <a:xfrm rot="0">
              <a:off x="0" y="0"/>
              <a:ext cx="3624200" cy="510929"/>
              <a:chOff x="0" y="0"/>
              <a:chExt cx="981171" cy="138323"/>
            </a:xfrm>
          </p:grpSpPr>
          <p:sp>
            <p:nvSpPr>
              <p:cNvPr name="Freeform 12" id="12"/>
              <p:cNvSpPr/>
              <p:nvPr/>
            </p:nvSpPr>
            <p:spPr>
              <a:xfrm flipH="false" flipV="false" rot="0">
                <a:off x="0" y="0"/>
                <a:ext cx="981171" cy="138323"/>
              </a:xfrm>
              <a:custGeom>
                <a:avLst/>
                <a:gdLst/>
                <a:ahLst/>
                <a:cxnLst/>
                <a:rect r="r" b="b" t="t" l="l"/>
                <a:pathLst>
                  <a:path h="138323" w="981171">
                    <a:moveTo>
                      <a:pt x="0" y="0"/>
                    </a:moveTo>
                    <a:lnTo>
                      <a:pt x="981171" y="0"/>
                    </a:lnTo>
                    <a:lnTo>
                      <a:pt x="981171" y="138323"/>
                    </a:lnTo>
                    <a:lnTo>
                      <a:pt x="0" y="138323"/>
                    </a:lnTo>
                    <a:close/>
                  </a:path>
                </a:pathLst>
              </a:custGeom>
              <a:solidFill>
                <a:srgbClr val="007F3E"/>
              </a:solidFill>
            </p:spPr>
          </p:sp>
          <p:sp>
            <p:nvSpPr>
              <p:cNvPr name="TextBox 13" id="13"/>
              <p:cNvSpPr txBox="true"/>
              <p:nvPr/>
            </p:nvSpPr>
            <p:spPr>
              <a:xfrm>
                <a:off x="0" y="-57150"/>
                <a:ext cx="981171" cy="195473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700"/>
                  </a:lnSpc>
                </a:pPr>
              </a:p>
            </p:txBody>
          </p:sp>
        </p:grpSp>
        <p:sp>
          <p:nvSpPr>
            <p:cNvPr name="TextBox 14" id="14"/>
            <p:cNvSpPr txBox="true"/>
            <p:nvPr/>
          </p:nvSpPr>
          <p:spPr>
            <a:xfrm rot="0">
              <a:off x="184594" y="19244"/>
              <a:ext cx="2662422" cy="41529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20"/>
                </a:lnSpc>
              </a:pPr>
              <a:r>
                <a:rPr lang="en-US" sz="1800" spc="201">
                  <a:solidFill>
                    <a:srgbClr val="FFFFFF"/>
                  </a:solidFill>
                  <a:latin typeface="Poppins"/>
                  <a:ea typeface="Poppins"/>
                  <a:cs typeface="Poppins"/>
                  <a:sym typeface="Poppins"/>
                </a:rPr>
                <a:t>QUESTIONS:</a:t>
              </a: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504031" y="6005609"/>
            <a:ext cx="2090865" cy="6400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b="true" sz="1800" spc="53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Click here to Participate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77684" y="1355741"/>
            <a:ext cx="6347709" cy="956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7409"/>
              </a:lnSpc>
            </a:pPr>
            <a:r>
              <a:rPr lang="en-US" b="true" sz="6387" spc="44">
                <a:solidFill>
                  <a:srgbClr val="001A31"/>
                </a:solidFill>
                <a:latin typeface="RoxboroughCF Medium"/>
                <a:ea typeface="RoxboroughCF Medium"/>
                <a:cs typeface="RoxboroughCF Medium"/>
                <a:sym typeface="RoxboroughCF Medium"/>
              </a:rPr>
              <a:t>Research Study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377684" y="1186261"/>
            <a:ext cx="2693242" cy="3257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 spc="201">
                <a:solidFill>
                  <a:srgbClr val="001A31"/>
                </a:solidFill>
                <a:latin typeface="Poppins"/>
                <a:ea typeface="Poppins"/>
                <a:cs typeface="Poppins"/>
                <a:sym typeface="Poppins"/>
              </a:rPr>
              <a:t>JOIN OUR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377684" y="2700101"/>
            <a:ext cx="5922114" cy="559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47">
                <a:solidFill>
                  <a:srgbClr val="001A31"/>
                </a:solidFill>
                <a:latin typeface="Poppins"/>
                <a:ea typeface="Poppins"/>
                <a:cs typeface="Poppins"/>
                <a:sym typeface="Poppins"/>
              </a:rPr>
              <a:t>We invite you to participate in a research study aimed at [project_objectives].</a:t>
            </a:r>
            <a:r>
              <a:rPr lang="en-US" sz="1599" spc="47">
                <a:solidFill>
                  <a:srgbClr val="001A3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182829" y="7060086"/>
            <a:ext cx="6587842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239"/>
              </a:lnSpc>
              <a:spcBef>
                <a:spcPct val="0"/>
              </a:spcBef>
            </a:pPr>
            <a:r>
              <a:rPr lang="en-US" sz="1599" spc="47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Texas A&amp;M University-Corpus Christi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77684" y="4024443"/>
            <a:ext cx="5922114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239"/>
              </a:lnSpc>
              <a:spcBef>
                <a:spcPct val="0"/>
              </a:spcBef>
            </a:pPr>
            <a:r>
              <a:rPr lang="en-US" sz="1599" spc="47" strike="noStrike" u="none">
                <a:solidFill>
                  <a:srgbClr val="001A31"/>
                </a:solidFill>
                <a:latin typeface="Poppins"/>
                <a:ea typeface="Poppins"/>
                <a:cs typeface="Poppins"/>
                <a:sym typeface="Poppins"/>
              </a:rPr>
              <a:t>Study Procedures: You will complete a brief survey.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377684" y="4564828"/>
            <a:ext cx="7825246" cy="2888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239"/>
              </a:lnSpc>
              <a:spcBef>
                <a:spcPct val="0"/>
              </a:spcBef>
            </a:pPr>
            <a:r>
              <a:rPr lang="en-US" sz="1599" spc="47" strike="noStrike" u="none">
                <a:solidFill>
                  <a:srgbClr val="001A31"/>
                </a:solidFill>
                <a:latin typeface="Poppins"/>
                <a:ea typeface="Poppins"/>
                <a:cs typeface="Poppins"/>
                <a:sym typeface="Poppins"/>
              </a:rPr>
              <a:t>Study Duration: The survey will take approximately [project_duration].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77684" y="5173518"/>
            <a:ext cx="3857305" cy="559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239"/>
              </a:lnSpc>
              <a:spcBef>
                <a:spcPct val="0"/>
              </a:spcBef>
            </a:pPr>
            <a:r>
              <a:rPr lang="en-US" sz="1599" spc="47" strike="noStrike" u="none">
                <a:solidFill>
                  <a:srgbClr val="001A31"/>
                </a:solidFill>
                <a:latin typeface="Poppins"/>
                <a:ea typeface="Poppins"/>
                <a:cs typeface="Poppins"/>
                <a:sym typeface="Poppins"/>
              </a:rPr>
              <a:t>Participation is voluntary. </a:t>
            </a:r>
          </a:p>
          <a:p>
            <a:pPr algn="l" marL="0" indent="0" lvl="0">
              <a:lnSpc>
                <a:spcPts val="2239"/>
              </a:lnSpc>
              <a:spcBef>
                <a:spcPct val="0"/>
              </a:spcBef>
            </a:pPr>
            <a:r>
              <a:rPr lang="en-US" sz="1599" spc="47" strike="noStrike" u="none">
                <a:solidFill>
                  <a:srgbClr val="001A31"/>
                </a:solidFill>
                <a:latin typeface="Poppins"/>
                <a:ea typeface="Poppins"/>
                <a:cs typeface="Poppins"/>
                <a:sym typeface="Poppins"/>
              </a:rPr>
              <a:t>You can withdraw at any time.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468986" y="5489113"/>
            <a:ext cx="2512814" cy="13881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4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PI Name</a:t>
            </a:r>
          </a:p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4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6300 Ocean Drive</a:t>
            </a:r>
          </a:p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4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Corpus Christi, TX 78412</a:t>
            </a:r>
          </a:p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4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Email:</a:t>
            </a:r>
          </a:p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4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Phone: 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77684" y="2264491"/>
            <a:ext cx="5922114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spc="47">
                <a:solidFill>
                  <a:srgbClr val="001A31"/>
                </a:solidFill>
                <a:latin typeface="Poppins"/>
                <a:ea typeface="Poppins"/>
                <a:cs typeface="Poppins"/>
                <a:sym typeface="Poppins"/>
              </a:rPr>
              <a:t>Study Title: [study_title]</a:t>
            </a:r>
            <a:r>
              <a:rPr lang="en-US" sz="1599" spc="47">
                <a:solidFill>
                  <a:srgbClr val="001A3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DAFvye4RqJI</dc:identifier>
  <dcterms:modified xsi:type="dcterms:W3CDTF">2011-08-01T06:04:30Z</dcterms:modified>
  <cp:revision>1</cp:revision>
  <dc:title>TAMU-CC Survey Facebook Recruitment</dc:title>
</cp:coreProperties>
</file>