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2"/>
  </p:notesMasterIdLst>
  <p:sldIdLst>
    <p:sldId id="257" r:id="rId3"/>
    <p:sldId id="274" r:id="rId4"/>
    <p:sldId id="411" r:id="rId5"/>
    <p:sldId id="418" r:id="rId6"/>
    <p:sldId id="412" r:id="rId7"/>
    <p:sldId id="413" r:id="rId8"/>
    <p:sldId id="414" r:id="rId9"/>
    <p:sldId id="419" r:id="rId10"/>
    <p:sldId id="410" r:id="rId11"/>
    <p:sldId id="428" r:id="rId12"/>
    <p:sldId id="434" r:id="rId13"/>
    <p:sldId id="437" r:id="rId14"/>
    <p:sldId id="431" r:id="rId15"/>
    <p:sldId id="438" r:id="rId16"/>
    <p:sldId id="439" r:id="rId17"/>
    <p:sldId id="440" r:id="rId18"/>
    <p:sldId id="441" r:id="rId19"/>
    <p:sldId id="442" r:id="rId20"/>
    <p:sldId id="443" r:id="rId21"/>
    <p:sldId id="446" r:id="rId22"/>
    <p:sldId id="447" r:id="rId23"/>
    <p:sldId id="444" r:id="rId24"/>
    <p:sldId id="448" r:id="rId25"/>
    <p:sldId id="449" r:id="rId26"/>
    <p:sldId id="415" r:id="rId27"/>
    <p:sldId id="450" r:id="rId28"/>
    <p:sldId id="452" r:id="rId29"/>
    <p:sldId id="453" r:id="rId30"/>
    <p:sldId id="454" r:id="rId31"/>
    <p:sldId id="458" r:id="rId32"/>
    <p:sldId id="466" r:id="rId33"/>
    <p:sldId id="470" r:id="rId34"/>
    <p:sldId id="468" r:id="rId35"/>
    <p:sldId id="407" r:id="rId36"/>
    <p:sldId id="471" r:id="rId37"/>
    <p:sldId id="422" r:id="rId38"/>
    <p:sldId id="472" r:id="rId39"/>
    <p:sldId id="427" r:id="rId40"/>
    <p:sldId id="36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AD3621-907F-41AF-9C8A-77B553F5D453}" v="28" dt="2021-04-27T21:11:56.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93" d="100"/>
          <a:sy n="93" d="100"/>
        </p:scale>
        <p:origin x="3"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lard, Rebecca" userId="cead3963-aebf-43b0-8cee-afaea7285ba8" providerId="ADAL" clId="{EFAD3621-907F-41AF-9C8A-77B553F5D453}"/>
    <pc:docChg chg="undo custSel addSld delSld modSld">
      <pc:chgData name="Ballard, Rebecca" userId="cead3963-aebf-43b0-8cee-afaea7285ba8" providerId="ADAL" clId="{EFAD3621-907F-41AF-9C8A-77B553F5D453}" dt="2021-04-27T21:12:37.885" v="1642" actId="20577"/>
      <pc:docMkLst>
        <pc:docMk/>
      </pc:docMkLst>
      <pc:sldChg chg="modSp mod">
        <pc:chgData name="Ballard, Rebecca" userId="cead3963-aebf-43b0-8cee-afaea7285ba8" providerId="ADAL" clId="{EFAD3621-907F-41AF-9C8A-77B553F5D453}" dt="2021-04-27T20:54:16.414" v="66" actId="14100"/>
        <pc:sldMkLst>
          <pc:docMk/>
          <pc:sldMk cId="2795213322" sldId="257"/>
        </pc:sldMkLst>
        <pc:spChg chg="mod">
          <ac:chgData name="Ballard, Rebecca" userId="cead3963-aebf-43b0-8cee-afaea7285ba8" providerId="ADAL" clId="{EFAD3621-907F-41AF-9C8A-77B553F5D453}" dt="2021-04-27T20:54:16.414" v="66" actId="14100"/>
          <ac:spMkLst>
            <pc:docMk/>
            <pc:sldMk cId="2795213322" sldId="257"/>
            <ac:spMk id="2" creationId="{00000000-0000-0000-0000-000000000000}"/>
          </ac:spMkLst>
        </pc:spChg>
        <pc:spChg chg="mod">
          <ac:chgData name="Ballard, Rebecca" userId="cead3963-aebf-43b0-8cee-afaea7285ba8" providerId="ADAL" clId="{EFAD3621-907F-41AF-9C8A-77B553F5D453}" dt="2021-04-27T20:53:29.173" v="15" actId="20577"/>
          <ac:spMkLst>
            <pc:docMk/>
            <pc:sldMk cId="2795213322" sldId="257"/>
            <ac:spMk id="4" creationId="{00000000-0000-0000-0000-000000000000}"/>
          </ac:spMkLst>
        </pc:spChg>
      </pc:sldChg>
      <pc:sldChg chg="modSp mod">
        <pc:chgData name="Ballard, Rebecca" userId="cead3963-aebf-43b0-8cee-afaea7285ba8" providerId="ADAL" clId="{EFAD3621-907F-41AF-9C8A-77B553F5D453}" dt="2021-04-27T20:54:26.201" v="76" actId="20577"/>
        <pc:sldMkLst>
          <pc:docMk/>
          <pc:sldMk cId="1915131665" sldId="274"/>
        </pc:sldMkLst>
        <pc:spChg chg="mod">
          <ac:chgData name="Ballard, Rebecca" userId="cead3963-aebf-43b0-8cee-afaea7285ba8" providerId="ADAL" clId="{EFAD3621-907F-41AF-9C8A-77B553F5D453}" dt="2021-04-27T20:54:26.201" v="76" actId="20577"/>
          <ac:spMkLst>
            <pc:docMk/>
            <pc:sldMk cId="1915131665" sldId="274"/>
            <ac:spMk id="6" creationId="{160E2506-8ED8-40CB-9DC0-B9354CC17226}"/>
          </ac:spMkLst>
        </pc:spChg>
      </pc:sldChg>
      <pc:sldChg chg="del">
        <pc:chgData name="Ballard, Rebecca" userId="cead3963-aebf-43b0-8cee-afaea7285ba8" providerId="ADAL" clId="{EFAD3621-907F-41AF-9C8A-77B553F5D453}" dt="2021-04-27T20:55:01.645" v="84" actId="47"/>
        <pc:sldMkLst>
          <pc:docMk/>
          <pc:sldMk cId="524167192" sldId="294"/>
        </pc:sldMkLst>
      </pc:sldChg>
      <pc:sldChg chg="modSp mod">
        <pc:chgData name="Ballard, Rebecca" userId="cead3963-aebf-43b0-8cee-afaea7285ba8" providerId="ADAL" clId="{EFAD3621-907F-41AF-9C8A-77B553F5D453}" dt="2021-04-27T20:56:24.733" v="201" actId="20577"/>
        <pc:sldMkLst>
          <pc:docMk/>
          <pc:sldMk cId="1266393673" sldId="366"/>
        </pc:sldMkLst>
        <pc:spChg chg="mod">
          <ac:chgData name="Ballard, Rebecca" userId="cead3963-aebf-43b0-8cee-afaea7285ba8" providerId="ADAL" clId="{EFAD3621-907F-41AF-9C8A-77B553F5D453}" dt="2021-04-27T20:56:24.733" v="201" actId="20577"/>
          <ac:spMkLst>
            <pc:docMk/>
            <pc:sldMk cId="1266393673" sldId="366"/>
            <ac:spMk id="11" creationId="{AB2E3C37-5457-4202-BE03-12C434B1BFEB}"/>
          </ac:spMkLst>
        </pc:spChg>
      </pc:sldChg>
      <pc:sldChg chg="del">
        <pc:chgData name="Ballard, Rebecca" userId="cead3963-aebf-43b0-8cee-afaea7285ba8" providerId="ADAL" clId="{EFAD3621-907F-41AF-9C8A-77B553F5D453}" dt="2021-04-27T20:55:54.169" v="189" actId="47"/>
        <pc:sldMkLst>
          <pc:docMk/>
          <pc:sldMk cId="65562131" sldId="403"/>
        </pc:sldMkLst>
      </pc:sldChg>
      <pc:sldChg chg="modSp mod">
        <pc:chgData name="Ballard, Rebecca" userId="cead3963-aebf-43b0-8cee-afaea7285ba8" providerId="ADAL" clId="{EFAD3621-907F-41AF-9C8A-77B553F5D453}" dt="2021-04-27T21:07:59.273" v="1092" actId="20577"/>
        <pc:sldMkLst>
          <pc:docMk/>
          <pc:sldMk cId="1649467332" sldId="407"/>
        </pc:sldMkLst>
        <pc:spChg chg="mod">
          <ac:chgData name="Ballard, Rebecca" userId="cead3963-aebf-43b0-8cee-afaea7285ba8" providerId="ADAL" clId="{EFAD3621-907F-41AF-9C8A-77B553F5D453}" dt="2021-04-27T21:07:33.686" v="933" actId="6549"/>
          <ac:spMkLst>
            <pc:docMk/>
            <pc:sldMk cId="1649467332" sldId="407"/>
            <ac:spMk id="6" creationId="{3CFFF91C-5D36-4146-B570-1665D18CB0C0}"/>
          </ac:spMkLst>
        </pc:spChg>
        <pc:spChg chg="mod">
          <ac:chgData name="Ballard, Rebecca" userId="cead3963-aebf-43b0-8cee-afaea7285ba8" providerId="ADAL" clId="{EFAD3621-907F-41AF-9C8A-77B553F5D453}" dt="2021-04-27T21:07:59.273" v="1092" actId="20577"/>
          <ac:spMkLst>
            <pc:docMk/>
            <pc:sldMk cId="1649467332" sldId="407"/>
            <ac:spMk id="10" creationId="{F091B144-2A2E-4991-9332-223910C133F8}"/>
          </ac:spMkLst>
        </pc:spChg>
      </pc:sldChg>
      <pc:sldChg chg="del">
        <pc:chgData name="Ballard, Rebecca" userId="cead3963-aebf-43b0-8cee-afaea7285ba8" providerId="ADAL" clId="{EFAD3621-907F-41AF-9C8A-77B553F5D453}" dt="2021-04-27T20:55:55.358" v="190" actId="47"/>
        <pc:sldMkLst>
          <pc:docMk/>
          <pc:sldMk cId="2771271274" sldId="409"/>
        </pc:sldMkLst>
      </pc:sldChg>
      <pc:sldChg chg="modSp mod">
        <pc:chgData name="Ballard, Rebecca" userId="cead3963-aebf-43b0-8cee-afaea7285ba8" providerId="ADAL" clId="{EFAD3621-907F-41AF-9C8A-77B553F5D453}" dt="2021-04-27T20:54:58.094" v="83" actId="6549"/>
        <pc:sldMkLst>
          <pc:docMk/>
          <pc:sldMk cId="1281362648" sldId="410"/>
        </pc:sldMkLst>
        <pc:spChg chg="mod">
          <ac:chgData name="Ballard, Rebecca" userId="cead3963-aebf-43b0-8cee-afaea7285ba8" providerId="ADAL" clId="{EFAD3621-907F-41AF-9C8A-77B553F5D453}" dt="2021-04-27T20:54:58.094" v="83" actId="6549"/>
          <ac:spMkLst>
            <pc:docMk/>
            <pc:sldMk cId="1281362648" sldId="410"/>
            <ac:spMk id="6" creationId="{160E2506-8ED8-40CB-9DC0-B9354CC17226}"/>
          </ac:spMkLst>
        </pc:spChg>
      </pc:sldChg>
      <pc:sldChg chg="modSp add del mod">
        <pc:chgData name="Ballard, Rebecca" userId="cead3963-aebf-43b0-8cee-afaea7285ba8" providerId="ADAL" clId="{EFAD3621-907F-41AF-9C8A-77B553F5D453}" dt="2021-04-27T21:03:01.840" v="709" actId="1076"/>
        <pc:sldMkLst>
          <pc:docMk/>
          <pc:sldMk cId="881570690" sldId="415"/>
        </pc:sldMkLst>
        <pc:spChg chg="mod">
          <ac:chgData name="Ballard, Rebecca" userId="cead3963-aebf-43b0-8cee-afaea7285ba8" providerId="ADAL" clId="{EFAD3621-907F-41AF-9C8A-77B553F5D453}" dt="2021-04-27T21:03:01.840" v="709" actId="1076"/>
          <ac:spMkLst>
            <pc:docMk/>
            <pc:sldMk cId="881570690" sldId="415"/>
            <ac:spMk id="5" creationId="{00000000-0000-0000-0000-000000000000}"/>
          </ac:spMkLst>
        </pc:spChg>
      </pc:sldChg>
      <pc:sldChg chg="del">
        <pc:chgData name="Ballard, Rebecca" userId="cead3963-aebf-43b0-8cee-afaea7285ba8" providerId="ADAL" clId="{EFAD3621-907F-41AF-9C8A-77B553F5D453}" dt="2021-04-27T20:55:56.639" v="191" actId="47"/>
        <pc:sldMkLst>
          <pc:docMk/>
          <pc:sldMk cId="3403553942" sldId="421"/>
        </pc:sldMkLst>
      </pc:sldChg>
      <pc:sldChg chg="addSp delSp modSp mod">
        <pc:chgData name="Ballard, Rebecca" userId="cead3963-aebf-43b0-8cee-afaea7285ba8" providerId="ADAL" clId="{EFAD3621-907F-41AF-9C8A-77B553F5D453}" dt="2021-04-27T21:11:35.754" v="1419" actId="1076"/>
        <pc:sldMkLst>
          <pc:docMk/>
          <pc:sldMk cId="2657262315" sldId="422"/>
        </pc:sldMkLst>
        <pc:spChg chg="add del">
          <ac:chgData name="Ballard, Rebecca" userId="cead3963-aebf-43b0-8cee-afaea7285ba8" providerId="ADAL" clId="{EFAD3621-907F-41AF-9C8A-77B553F5D453}" dt="2021-04-27T21:10:13.738" v="1156" actId="478"/>
          <ac:spMkLst>
            <pc:docMk/>
            <pc:sldMk cId="2657262315" sldId="422"/>
            <ac:spMk id="2" creationId="{00000000-0000-0000-0000-000000000000}"/>
          </ac:spMkLst>
        </pc:spChg>
        <pc:spChg chg="mod">
          <ac:chgData name="Ballard, Rebecca" userId="cead3963-aebf-43b0-8cee-afaea7285ba8" providerId="ADAL" clId="{EFAD3621-907F-41AF-9C8A-77B553F5D453}" dt="2021-04-27T21:11:35.754" v="1419" actId="1076"/>
          <ac:spMkLst>
            <pc:docMk/>
            <pc:sldMk cId="2657262315" sldId="422"/>
            <ac:spMk id="5" creationId="{00000000-0000-0000-0000-000000000000}"/>
          </ac:spMkLst>
        </pc:spChg>
      </pc:sldChg>
      <pc:sldChg chg="add del">
        <pc:chgData name="Ballard, Rebecca" userId="cead3963-aebf-43b0-8cee-afaea7285ba8" providerId="ADAL" clId="{EFAD3621-907F-41AF-9C8A-77B553F5D453}" dt="2021-04-27T21:11:42.997" v="1420" actId="47"/>
        <pc:sldMkLst>
          <pc:docMk/>
          <pc:sldMk cId="1351675482" sldId="423"/>
        </pc:sldMkLst>
      </pc:sldChg>
      <pc:sldChg chg="del">
        <pc:chgData name="Ballard, Rebecca" userId="cead3963-aebf-43b0-8cee-afaea7285ba8" providerId="ADAL" clId="{EFAD3621-907F-41AF-9C8A-77B553F5D453}" dt="2021-04-27T21:11:46.110" v="1421" actId="47"/>
        <pc:sldMkLst>
          <pc:docMk/>
          <pc:sldMk cId="2049070622" sldId="425"/>
        </pc:sldMkLst>
      </pc:sldChg>
      <pc:sldChg chg="del">
        <pc:chgData name="Ballard, Rebecca" userId="cead3963-aebf-43b0-8cee-afaea7285ba8" providerId="ADAL" clId="{EFAD3621-907F-41AF-9C8A-77B553F5D453}" dt="2021-04-27T21:11:47.746" v="1422" actId="47"/>
        <pc:sldMkLst>
          <pc:docMk/>
          <pc:sldMk cId="976971847" sldId="426"/>
        </pc:sldMkLst>
      </pc:sldChg>
      <pc:sldChg chg="add">
        <pc:chgData name="Ballard, Rebecca" userId="cead3963-aebf-43b0-8cee-afaea7285ba8" providerId="ADAL" clId="{EFAD3621-907F-41AF-9C8A-77B553F5D453}" dt="2021-04-27T20:55:51.661" v="188"/>
        <pc:sldMkLst>
          <pc:docMk/>
          <pc:sldMk cId="1320784024" sldId="428"/>
        </pc:sldMkLst>
      </pc:sldChg>
      <pc:sldChg chg="add">
        <pc:chgData name="Ballard, Rebecca" userId="cead3963-aebf-43b0-8cee-afaea7285ba8" providerId="ADAL" clId="{EFAD3621-907F-41AF-9C8A-77B553F5D453}" dt="2021-04-27T20:58:58.996" v="402"/>
        <pc:sldMkLst>
          <pc:docMk/>
          <pc:sldMk cId="3942667797" sldId="431"/>
        </pc:sldMkLst>
      </pc:sldChg>
      <pc:sldChg chg="addSp delSp modSp add mod delAnim">
        <pc:chgData name="Ballard, Rebecca" userId="cead3963-aebf-43b0-8cee-afaea7285ba8" providerId="ADAL" clId="{EFAD3621-907F-41AF-9C8A-77B553F5D453}" dt="2021-04-27T20:58:21.556" v="400" actId="14100"/>
        <pc:sldMkLst>
          <pc:docMk/>
          <pc:sldMk cId="1986595603" sldId="434"/>
        </pc:sldMkLst>
        <pc:spChg chg="mod">
          <ac:chgData name="Ballard, Rebecca" userId="cead3963-aebf-43b0-8cee-afaea7285ba8" providerId="ADAL" clId="{EFAD3621-907F-41AF-9C8A-77B553F5D453}" dt="2021-04-27T20:58:21.556" v="400" actId="14100"/>
          <ac:spMkLst>
            <pc:docMk/>
            <pc:sldMk cId="1986595603" sldId="434"/>
            <ac:spMk id="2" creationId="{952452B7-5FCB-45F0-986E-BD112D24755E}"/>
          </ac:spMkLst>
        </pc:spChg>
        <pc:spChg chg="mod topLvl">
          <ac:chgData name="Ballard, Rebecca" userId="cead3963-aebf-43b0-8cee-afaea7285ba8" providerId="ADAL" clId="{EFAD3621-907F-41AF-9C8A-77B553F5D453}" dt="2021-04-27T20:58:09.180" v="396" actId="1076"/>
          <ac:spMkLst>
            <pc:docMk/>
            <pc:sldMk cId="1986595603" sldId="434"/>
            <ac:spMk id="11" creationId="{D3AC86C1-0E49-4BC2-B8F8-5B59B6BF1BED}"/>
          </ac:spMkLst>
        </pc:spChg>
        <pc:grpChg chg="del">
          <ac:chgData name="Ballard, Rebecca" userId="cead3963-aebf-43b0-8cee-afaea7285ba8" providerId="ADAL" clId="{EFAD3621-907F-41AF-9C8A-77B553F5D453}" dt="2021-04-27T20:56:58.349" v="219" actId="478"/>
          <ac:grpSpMkLst>
            <pc:docMk/>
            <pc:sldMk cId="1986595603" sldId="434"/>
            <ac:grpSpMk id="6" creationId="{821D09AB-E5AE-4805-80FC-C3D9CE12F4BF}"/>
          </ac:grpSpMkLst>
        </pc:grpChg>
        <pc:picChg chg="add mod">
          <ac:chgData name="Ballard, Rebecca" userId="cead3963-aebf-43b0-8cee-afaea7285ba8" providerId="ADAL" clId="{EFAD3621-907F-41AF-9C8A-77B553F5D453}" dt="2021-04-27T20:57:42.803" v="294" actId="14100"/>
          <ac:picMkLst>
            <pc:docMk/>
            <pc:sldMk cId="1986595603" sldId="434"/>
            <ac:picMk id="4" creationId="{36DC3FED-BDCE-4EE0-B99D-48253FB5F0FB}"/>
          </ac:picMkLst>
        </pc:picChg>
        <pc:picChg chg="del topLvl">
          <ac:chgData name="Ballard, Rebecca" userId="cead3963-aebf-43b0-8cee-afaea7285ba8" providerId="ADAL" clId="{EFAD3621-907F-41AF-9C8A-77B553F5D453}" dt="2021-04-27T20:56:58.349" v="219" actId="478"/>
          <ac:picMkLst>
            <pc:docMk/>
            <pc:sldMk cId="1986595603" sldId="434"/>
            <ac:picMk id="5" creationId="{4BE833BA-C42E-4510-B90A-AAA8C420B9AF}"/>
          </ac:picMkLst>
        </pc:picChg>
      </pc:sldChg>
      <pc:sldChg chg="add">
        <pc:chgData name="Ballard, Rebecca" userId="cead3963-aebf-43b0-8cee-afaea7285ba8" providerId="ADAL" clId="{EFAD3621-907F-41AF-9C8A-77B553F5D453}" dt="2021-04-27T20:58:49.994" v="401"/>
        <pc:sldMkLst>
          <pc:docMk/>
          <pc:sldMk cId="1218019892" sldId="437"/>
        </pc:sldMkLst>
      </pc:sldChg>
      <pc:sldChg chg="add">
        <pc:chgData name="Ballard, Rebecca" userId="cead3963-aebf-43b0-8cee-afaea7285ba8" providerId="ADAL" clId="{EFAD3621-907F-41AF-9C8A-77B553F5D453}" dt="2021-04-27T20:59:07.451" v="403"/>
        <pc:sldMkLst>
          <pc:docMk/>
          <pc:sldMk cId="789365694" sldId="438"/>
        </pc:sldMkLst>
      </pc:sldChg>
      <pc:sldChg chg="add">
        <pc:chgData name="Ballard, Rebecca" userId="cead3963-aebf-43b0-8cee-afaea7285ba8" providerId="ADAL" clId="{EFAD3621-907F-41AF-9C8A-77B553F5D453}" dt="2021-04-27T20:59:15.764" v="404"/>
        <pc:sldMkLst>
          <pc:docMk/>
          <pc:sldMk cId="3740946280" sldId="439"/>
        </pc:sldMkLst>
      </pc:sldChg>
      <pc:sldChg chg="modSp add mod">
        <pc:chgData name="Ballard, Rebecca" userId="cead3963-aebf-43b0-8cee-afaea7285ba8" providerId="ADAL" clId="{EFAD3621-907F-41AF-9C8A-77B553F5D453}" dt="2021-04-27T20:59:37.701" v="420" actId="20577"/>
        <pc:sldMkLst>
          <pc:docMk/>
          <pc:sldMk cId="2958999227" sldId="440"/>
        </pc:sldMkLst>
        <pc:spChg chg="mod">
          <ac:chgData name="Ballard, Rebecca" userId="cead3963-aebf-43b0-8cee-afaea7285ba8" providerId="ADAL" clId="{EFAD3621-907F-41AF-9C8A-77B553F5D453}" dt="2021-04-27T20:59:37.701" v="420" actId="20577"/>
          <ac:spMkLst>
            <pc:docMk/>
            <pc:sldMk cId="2958999227" sldId="440"/>
            <ac:spMk id="5" creationId="{00000000-0000-0000-0000-000000000000}"/>
          </ac:spMkLst>
        </pc:spChg>
        <pc:spChg chg="mod">
          <ac:chgData name="Ballard, Rebecca" userId="cead3963-aebf-43b0-8cee-afaea7285ba8" providerId="ADAL" clId="{EFAD3621-907F-41AF-9C8A-77B553F5D453}" dt="2021-04-27T20:59:34.337" v="419" actId="20577"/>
          <ac:spMkLst>
            <pc:docMk/>
            <pc:sldMk cId="2958999227" sldId="440"/>
            <ac:spMk id="10" creationId="{7AA31EEF-F70C-4F20-B058-2711EFDBA6D7}"/>
          </ac:spMkLst>
        </pc:spChg>
      </pc:sldChg>
      <pc:sldChg chg="add">
        <pc:chgData name="Ballard, Rebecca" userId="cead3963-aebf-43b0-8cee-afaea7285ba8" providerId="ADAL" clId="{EFAD3621-907F-41AF-9C8A-77B553F5D453}" dt="2021-04-27T20:59:54.352" v="421"/>
        <pc:sldMkLst>
          <pc:docMk/>
          <pc:sldMk cId="125742846" sldId="441"/>
        </pc:sldMkLst>
      </pc:sldChg>
      <pc:sldChg chg="add">
        <pc:chgData name="Ballard, Rebecca" userId="cead3963-aebf-43b0-8cee-afaea7285ba8" providerId="ADAL" clId="{EFAD3621-907F-41AF-9C8A-77B553F5D453}" dt="2021-04-27T21:00:15.092" v="422"/>
        <pc:sldMkLst>
          <pc:docMk/>
          <pc:sldMk cId="2280490427" sldId="442"/>
        </pc:sldMkLst>
      </pc:sldChg>
      <pc:sldChg chg="add">
        <pc:chgData name="Ballard, Rebecca" userId="cead3963-aebf-43b0-8cee-afaea7285ba8" providerId="ADAL" clId="{EFAD3621-907F-41AF-9C8A-77B553F5D453}" dt="2021-04-27T21:00:24.149" v="423"/>
        <pc:sldMkLst>
          <pc:docMk/>
          <pc:sldMk cId="3677446286" sldId="443"/>
        </pc:sldMkLst>
      </pc:sldChg>
      <pc:sldChg chg="add">
        <pc:chgData name="Ballard, Rebecca" userId="cead3963-aebf-43b0-8cee-afaea7285ba8" providerId="ADAL" clId="{EFAD3621-907F-41AF-9C8A-77B553F5D453}" dt="2021-04-27T21:00:47.475" v="424"/>
        <pc:sldMkLst>
          <pc:docMk/>
          <pc:sldMk cId="448596582" sldId="444"/>
        </pc:sldMkLst>
      </pc:sldChg>
      <pc:sldChg chg="add">
        <pc:chgData name="Ballard, Rebecca" userId="cead3963-aebf-43b0-8cee-afaea7285ba8" providerId="ADAL" clId="{EFAD3621-907F-41AF-9C8A-77B553F5D453}" dt="2021-04-27T21:01:02.466" v="425"/>
        <pc:sldMkLst>
          <pc:docMk/>
          <pc:sldMk cId="959316395" sldId="446"/>
        </pc:sldMkLst>
      </pc:sldChg>
      <pc:sldChg chg="modSp add mod">
        <pc:chgData name="Ballard, Rebecca" userId="cead3963-aebf-43b0-8cee-afaea7285ba8" providerId="ADAL" clId="{EFAD3621-907F-41AF-9C8A-77B553F5D453}" dt="2021-04-27T21:01:17.074" v="434" actId="20577"/>
        <pc:sldMkLst>
          <pc:docMk/>
          <pc:sldMk cId="3751074396" sldId="447"/>
        </pc:sldMkLst>
        <pc:spChg chg="mod">
          <ac:chgData name="Ballard, Rebecca" userId="cead3963-aebf-43b0-8cee-afaea7285ba8" providerId="ADAL" clId="{EFAD3621-907F-41AF-9C8A-77B553F5D453}" dt="2021-04-27T21:01:07.760" v="429" actId="20577"/>
          <ac:spMkLst>
            <pc:docMk/>
            <pc:sldMk cId="3751074396" sldId="447"/>
            <ac:spMk id="5" creationId="{00000000-0000-0000-0000-000000000000}"/>
          </ac:spMkLst>
        </pc:spChg>
        <pc:spChg chg="mod">
          <ac:chgData name="Ballard, Rebecca" userId="cead3963-aebf-43b0-8cee-afaea7285ba8" providerId="ADAL" clId="{EFAD3621-907F-41AF-9C8A-77B553F5D453}" dt="2021-04-27T21:01:13.167" v="433" actId="20577"/>
          <ac:spMkLst>
            <pc:docMk/>
            <pc:sldMk cId="3751074396" sldId="447"/>
            <ac:spMk id="10" creationId="{7AA31EEF-F70C-4F20-B058-2711EFDBA6D7}"/>
          </ac:spMkLst>
        </pc:spChg>
        <pc:spChg chg="mod">
          <ac:chgData name="Ballard, Rebecca" userId="cead3963-aebf-43b0-8cee-afaea7285ba8" providerId="ADAL" clId="{EFAD3621-907F-41AF-9C8A-77B553F5D453}" dt="2021-04-27T21:01:17.074" v="434" actId="20577"/>
          <ac:spMkLst>
            <pc:docMk/>
            <pc:sldMk cId="3751074396" sldId="447"/>
            <ac:spMk id="13" creationId="{C7EE03C9-2F80-4BB2-82D8-EAA2B5B6889E}"/>
          </ac:spMkLst>
        </pc:spChg>
      </pc:sldChg>
      <pc:sldChg chg="add">
        <pc:chgData name="Ballard, Rebecca" userId="cead3963-aebf-43b0-8cee-afaea7285ba8" providerId="ADAL" clId="{EFAD3621-907F-41AF-9C8A-77B553F5D453}" dt="2021-04-27T21:01:30.821" v="435"/>
        <pc:sldMkLst>
          <pc:docMk/>
          <pc:sldMk cId="1997110180" sldId="448"/>
        </pc:sldMkLst>
      </pc:sldChg>
      <pc:sldChg chg="addSp delSp modSp add mod">
        <pc:chgData name="Ballard, Rebecca" userId="cead3963-aebf-43b0-8cee-afaea7285ba8" providerId="ADAL" clId="{EFAD3621-907F-41AF-9C8A-77B553F5D453}" dt="2021-04-27T21:02:51.209" v="707" actId="1076"/>
        <pc:sldMkLst>
          <pc:docMk/>
          <pc:sldMk cId="76820422" sldId="449"/>
        </pc:sldMkLst>
        <pc:spChg chg="mod">
          <ac:chgData name="Ballard, Rebecca" userId="cead3963-aebf-43b0-8cee-afaea7285ba8" providerId="ADAL" clId="{EFAD3621-907F-41AF-9C8A-77B553F5D453}" dt="2021-04-27T21:02:04.936" v="484" actId="20577"/>
          <ac:spMkLst>
            <pc:docMk/>
            <pc:sldMk cId="76820422" sldId="449"/>
            <ac:spMk id="5" creationId="{00000000-0000-0000-0000-000000000000}"/>
          </ac:spMkLst>
        </pc:spChg>
        <pc:spChg chg="del">
          <ac:chgData name="Ballard, Rebecca" userId="cead3963-aebf-43b0-8cee-afaea7285ba8" providerId="ADAL" clId="{EFAD3621-907F-41AF-9C8A-77B553F5D453}" dt="2021-04-27T21:01:48.143" v="438" actId="478"/>
          <ac:spMkLst>
            <pc:docMk/>
            <pc:sldMk cId="76820422" sldId="449"/>
            <ac:spMk id="9" creationId="{E735980B-6E83-416B-9CD3-93920DFE8CFC}"/>
          </ac:spMkLst>
        </pc:spChg>
        <pc:spChg chg="mod">
          <ac:chgData name="Ballard, Rebecca" userId="cead3963-aebf-43b0-8cee-afaea7285ba8" providerId="ADAL" clId="{EFAD3621-907F-41AF-9C8A-77B553F5D453}" dt="2021-04-27T21:02:19.431" v="544" actId="1076"/>
          <ac:spMkLst>
            <pc:docMk/>
            <pc:sldMk cId="76820422" sldId="449"/>
            <ac:spMk id="10" creationId="{7AA31EEF-F70C-4F20-B058-2711EFDBA6D7}"/>
          </ac:spMkLst>
        </pc:spChg>
        <pc:spChg chg="del">
          <ac:chgData name="Ballard, Rebecca" userId="cead3963-aebf-43b0-8cee-afaea7285ba8" providerId="ADAL" clId="{EFAD3621-907F-41AF-9C8A-77B553F5D453}" dt="2021-04-27T21:01:46.641" v="437" actId="478"/>
          <ac:spMkLst>
            <pc:docMk/>
            <pc:sldMk cId="76820422" sldId="449"/>
            <ac:spMk id="11" creationId="{7800E8A4-9EAE-4AE7-87C5-5D13870B1EEB}"/>
          </ac:spMkLst>
        </pc:spChg>
        <pc:spChg chg="add mod">
          <ac:chgData name="Ballard, Rebecca" userId="cead3963-aebf-43b0-8cee-afaea7285ba8" providerId="ADAL" clId="{EFAD3621-907F-41AF-9C8A-77B553F5D453}" dt="2021-04-27T21:02:51.209" v="707" actId="1076"/>
          <ac:spMkLst>
            <pc:docMk/>
            <pc:sldMk cId="76820422" sldId="449"/>
            <ac:spMk id="12" creationId="{76F6CA4D-8937-4C31-AA19-C50C6668D442}"/>
          </ac:spMkLst>
        </pc:spChg>
        <pc:picChg chg="add mod">
          <ac:chgData name="Ballard, Rebecca" userId="cead3963-aebf-43b0-8cee-afaea7285ba8" providerId="ADAL" clId="{EFAD3621-907F-41AF-9C8A-77B553F5D453}" dt="2021-04-27T21:01:55.031" v="442" actId="14100"/>
          <ac:picMkLst>
            <pc:docMk/>
            <pc:sldMk cId="76820422" sldId="449"/>
            <ac:picMk id="3" creationId="{2DAED995-ED92-466C-B340-D7259FFC11C5}"/>
          </ac:picMkLst>
        </pc:picChg>
      </pc:sldChg>
      <pc:sldChg chg="addSp delSp modSp add mod">
        <pc:chgData name="Ballard, Rebecca" userId="cead3963-aebf-43b0-8cee-afaea7285ba8" providerId="ADAL" clId="{EFAD3621-907F-41AF-9C8A-77B553F5D453}" dt="2021-04-27T21:03:53.826" v="713"/>
        <pc:sldMkLst>
          <pc:docMk/>
          <pc:sldMk cId="4071925077" sldId="450"/>
        </pc:sldMkLst>
        <pc:spChg chg="add del mod">
          <ac:chgData name="Ballard, Rebecca" userId="cead3963-aebf-43b0-8cee-afaea7285ba8" providerId="ADAL" clId="{EFAD3621-907F-41AF-9C8A-77B553F5D453}" dt="2021-04-27T21:03:53.826" v="713"/>
          <ac:spMkLst>
            <pc:docMk/>
            <pc:sldMk cId="4071925077" sldId="450"/>
            <ac:spMk id="9" creationId="{9176DDE8-B97C-49D7-95B3-C439F5910114}"/>
          </ac:spMkLst>
        </pc:spChg>
        <pc:spChg chg="mod">
          <ac:chgData name="Ballard, Rebecca" userId="cead3963-aebf-43b0-8cee-afaea7285ba8" providerId="ADAL" clId="{EFAD3621-907F-41AF-9C8A-77B553F5D453}" dt="2021-04-27T21:03:19.510" v="711" actId="1076"/>
          <ac:spMkLst>
            <pc:docMk/>
            <pc:sldMk cId="4071925077" sldId="450"/>
            <ac:spMk id="10" creationId="{7AA31EEF-F70C-4F20-B058-2711EFDBA6D7}"/>
          </ac:spMkLst>
        </pc:spChg>
      </pc:sldChg>
      <pc:sldChg chg="modSp add del mod">
        <pc:chgData name="Ballard, Rebecca" userId="cead3963-aebf-43b0-8cee-afaea7285ba8" providerId="ADAL" clId="{EFAD3621-907F-41AF-9C8A-77B553F5D453}" dt="2021-04-27T21:04:46.304" v="738" actId="47"/>
        <pc:sldMkLst>
          <pc:docMk/>
          <pc:sldMk cId="3338892217" sldId="451"/>
        </pc:sldMkLst>
        <pc:spChg chg="mod">
          <ac:chgData name="Ballard, Rebecca" userId="cead3963-aebf-43b0-8cee-afaea7285ba8" providerId="ADAL" clId="{EFAD3621-907F-41AF-9C8A-77B553F5D453}" dt="2021-04-27T21:04:01.888" v="734" actId="20577"/>
          <ac:spMkLst>
            <pc:docMk/>
            <pc:sldMk cId="3338892217" sldId="451"/>
            <ac:spMk id="5" creationId="{00000000-0000-0000-0000-000000000000}"/>
          </ac:spMkLst>
        </pc:spChg>
      </pc:sldChg>
      <pc:sldChg chg="add">
        <pc:chgData name="Ballard, Rebecca" userId="cead3963-aebf-43b0-8cee-afaea7285ba8" providerId="ADAL" clId="{EFAD3621-907F-41AF-9C8A-77B553F5D453}" dt="2021-04-27T21:04:19.931" v="735"/>
        <pc:sldMkLst>
          <pc:docMk/>
          <pc:sldMk cId="3627936437" sldId="452"/>
        </pc:sldMkLst>
      </pc:sldChg>
      <pc:sldChg chg="add">
        <pc:chgData name="Ballard, Rebecca" userId="cead3963-aebf-43b0-8cee-afaea7285ba8" providerId="ADAL" clId="{EFAD3621-907F-41AF-9C8A-77B553F5D453}" dt="2021-04-27T21:04:31.425" v="736"/>
        <pc:sldMkLst>
          <pc:docMk/>
          <pc:sldMk cId="2900785554" sldId="453"/>
        </pc:sldMkLst>
      </pc:sldChg>
      <pc:sldChg chg="add">
        <pc:chgData name="Ballard, Rebecca" userId="cead3963-aebf-43b0-8cee-afaea7285ba8" providerId="ADAL" clId="{EFAD3621-907F-41AF-9C8A-77B553F5D453}" dt="2021-04-27T21:04:44.566" v="737"/>
        <pc:sldMkLst>
          <pc:docMk/>
          <pc:sldMk cId="2083616222" sldId="454"/>
        </pc:sldMkLst>
      </pc:sldChg>
      <pc:sldChg chg="add">
        <pc:chgData name="Ballard, Rebecca" userId="cead3963-aebf-43b0-8cee-afaea7285ba8" providerId="ADAL" clId="{EFAD3621-907F-41AF-9C8A-77B553F5D453}" dt="2021-04-27T21:04:44.566" v="737"/>
        <pc:sldMkLst>
          <pc:docMk/>
          <pc:sldMk cId="678961363" sldId="458"/>
        </pc:sldMkLst>
      </pc:sldChg>
      <pc:sldChg chg="addSp delSp modSp add mod">
        <pc:chgData name="Ballard, Rebecca" userId="cead3963-aebf-43b0-8cee-afaea7285ba8" providerId="ADAL" clId="{EFAD3621-907F-41AF-9C8A-77B553F5D453}" dt="2021-04-27T21:06:47.188" v="750" actId="6549"/>
        <pc:sldMkLst>
          <pc:docMk/>
          <pc:sldMk cId="1083382337" sldId="466"/>
        </pc:sldMkLst>
        <pc:spChg chg="mod">
          <ac:chgData name="Ballard, Rebecca" userId="cead3963-aebf-43b0-8cee-afaea7285ba8" providerId="ADAL" clId="{EFAD3621-907F-41AF-9C8A-77B553F5D453}" dt="2021-04-27T21:06:47.188" v="750" actId="6549"/>
          <ac:spMkLst>
            <pc:docMk/>
            <pc:sldMk cId="1083382337" sldId="466"/>
            <ac:spMk id="5" creationId="{00000000-0000-0000-0000-000000000000}"/>
          </ac:spMkLst>
        </pc:spChg>
        <pc:spChg chg="mod">
          <ac:chgData name="Ballard, Rebecca" userId="cead3963-aebf-43b0-8cee-afaea7285ba8" providerId="ADAL" clId="{EFAD3621-907F-41AF-9C8A-77B553F5D453}" dt="2021-04-27T21:06:42.887" v="749" actId="6549"/>
          <ac:spMkLst>
            <pc:docMk/>
            <pc:sldMk cId="1083382337" sldId="466"/>
            <ac:spMk id="11" creationId="{B9167A49-8224-463A-BFF4-766F80265E26}"/>
          </ac:spMkLst>
        </pc:spChg>
        <pc:picChg chg="add mod">
          <ac:chgData name="Ballard, Rebecca" userId="cead3963-aebf-43b0-8cee-afaea7285ba8" providerId="ADAL" clId="{EFAD3621-907F-41AF-9C8A-77B553F5D453}" dt="2021-04-27T21:06:37.346" v="747" actId="14100"/>
          <ac:picMkLst>
            <pc:docMk/>
            <pc:sldMk cId="1083382337" sldId="466"/>
            <ac:picMk id="3" creationId="{9246A1DA-77FA-4894-9FAD-73F18271D4C6}"/>
          </ac:picMkLst>
        </pc:picChg>
        <pc:picChg chg="del">
          <ac:chgData name="Ballard, Rebecca" userId="cead3963-aebf-43b0-8cee-afaea7285ba8" providerId="ADAL" clId="{EFAD3621-907F-41AF-9C8A-77B553F5D453}" dt="2021-04-27T21:06:27.649" v="741" actId="478"/>
          <ac:picMkLst>
            <pc:docMk/>
            <pc:sldMk cId="1083382337" sldId="466"/>
            <ac:picMk id="4" creationId="{CE8D5A9A-F25F-4961-AA93-03F18B888E83}"/>
          </ac:picMkLst>
        </pc:picChg>
      </pc:sldChg>
      <pc:sldChg chg="add">
        <pc:chgData name="Ballard, Rebecca" userId="cead3963-aebf-43b0-8cee-afaea7285ba8" providerId="ADAL" clId="{EFAD3621-907F-41AF-9C8A-77B553F5D453}" dt="2021-04-27T21:05:23.630" v="739"/>
        <pc:sldMkLst>
          <pc:docMk/>
          <pc:sldMk cId="647076467" sldId="468"/>
        </pc:sldMkLst>
      </pc:sldChg>
      <pc:sldChg chg="add">
        <pc:chgData name="Ballard, Rebecca" userId="cead3963-aebf-43b0-8cee-afaea7285ba8" providerId="ADAL" clId="{EFAD3621-907F-41AF-9C8A-77B553F5D453}" dt="2021-04-27T21:05:23.630" v="739"/>
        <pc:sldMkLst>
          <pc:docMk/>
          <pc:sldMk cId="2812309375" sldId="470"/>
        </pc:sldMkLst>
      </pc:sldChg>
      <pc:sldChg chg="addSp delSp modSp add mod">
        <pc:chgData name="Ballard, Rebecca" userId="cead3963-aebf-43b0-8cee-afaea7285ba8" providerId="ADAL" clId="{EFAD3621-907F-41AF-9C8A-77B553F5D453}" dt="2021-04-27T21:10:53.414" v="1208" actId="20577"/>
        <pc:sldMkLst>
          <pc:docMk/>
          <pc:sldMk cId="890637565" sldId="471"/>
        </pc:sldMkLst>
        <pc:spChg chg="del">
          <ac:chgData name="Ballard, Rebecca" userId="cead3963-aebf-43b0-8cee-afaea7285ba8" providerId="ADAL" clId="{EFAD3621-907F-41AF-9C8A-77B553F5D453}" dt="2021-04-27T21:10:28.160" v="1160" actId="478"/>
          <ac:spMkLst>
            <pc:docMk/>
            <pc:sldMk cId="890637565" sldId="471"/>
            <ac:spMk id="2" creationId="{00000000-0000-0000-0000-000000000000}"/>
          </ac:spMkLst>
        </pc:spChg>
        <pc:spChg chg="mod">
          <ac:chgData name="Ballard, Rebecca" userId="cead3963-aebf-43b0-8cee-afaea7285ba8" providerId="ADAL" clId="{EFAD3621-907F-41AF-9C8A-77B553F5D453}" dt="2021-04-27T21:10:23.343" v="1158" actId="14100"/>
          <ac:spMkLst>
            <pc:docMk/>
            <pc:sldMk cId="890637565" sldId="471"/>
            <ac:spMk id="3" creationId="{00000000-0000-0000-0000-000000000000}"/>
          </ac:spMkLst>
        </pc:spChg>
        <pc:spChg chg="del">
          <ac:chgData name="Ballard, Rebecca" userId="cead3963-aebf-43b0-8cee-afaea7285ba8" providerId="ADAL" clId="{EFAD3621-907F-41AF-9C8A-77B553F5D453}" dt="2021-04-27T21:10:28.160" v="1160" actId="478"/>
          <ac:spMkLst>
            <pc:docMk/>
            <pc:sldMk cId="890637565" sldId="471"/>
            <ac:spMk id="4" creationId="{25A21DF6-933A-43D9-95C1-6E4CA6C9EC7F}"/>
          </ac:spMkLst>
        </pc:spChg>
        <pc:spChg chg="mod">
          <ac:chgData name="Ballard, Rebecca" userId="cead3963-aebf-43b0-8cee-afaea7285ba8" providerId="ADAL" clId="{EFAD3621-907F-41AF-9C8A-77B553F5D453}" dt="2021-04-27T21:10:53.414" v="1208" actId="20577"/>
          <ac:spMkLst>
            <pc:docMk/>
            <pc:sldMk cId="890637565" sldId="471"/>
            <ac:spMk id="5" creationId="{00000000-0000-0000-0000-000000000000}"/>
          </ac:spMkLst>
        </pc:spChg>
        <pc:spChg chg="del">
          <ac:chgData name="Ballard, Rebecca" userId="cead3963-aebf-43b0-8cee-afaea7285ba8" providerId="ADAL" clId="{EFAD3621-907F-41AF-9C8A-77B553F5D453}" dt="2021-04-27T21:10:25.344" v="1159" actId="478"/>
          <ac:spMkLst>
            <pc:docMk/>
            <pc:sldMk cId="890637565" sldId="471"/>
            <ac:spMk id="18" creationId="{00000000-0000-0000-0000-000000000000}"/>
          </ac:spMkLst>
        </pc:spChg>
        <pc:spChg chg="del">
          <ac:chgData name="Ballard, Rebecca" userId="cead3963-aebf-43b0-8cee-afaea7285ba8" providerId="ADAL" clId="{EFAD3621-907F-41AF-9C8A-77B553F5D453}" dt="2021-04-27T21:10:28.160" v="1160" actId="478"/>
          <ac:spMkLst>
            <pc:docMk/>
            <pc:sldMk cId="890637565" sldId="471"/>
            <ac:spMk id="27" creationId="{00000000-0000-0000-0000-000000000000}"/>
          </ac:spMkLst>
        </pc:spChg>
        <pc:spChg chg="del">
          <ac:chgData name="Ballard, Rebecca" userId="cead3963-aebf-43b0-8cee-afaea7285ba8" providerId="ADAL" clId="{EFAD3621-907F-41AF-9C8A-77B553F5D453}" dt="2021-04-27T21:10:28.160" v="1160" actId="478"/>
          <ac:spMkLst>
            <pc:docMk/>
            <pc:sldMk cId="890637565" sldId="471"/>
            <ac:spMk id="28" creationId="{00000000-0000-0000-0000-000000000000}"/>
          </ac:spMkLst>
        </pc:spChg>
        <pc:spChg chg="del">
          <ac:chgData name="Ballard, Rebecca" userId="cead3963-aebf-43b0-8cee-afaea7285ba8" providerId="ADAL" clId="{EFAD3621-907F-41AF-9C8A-77B553F5D453}" dt="2021-04-27T21:10:28.160" v="1160" actId="478"/>
          <ac:spMkLst>
            <pc:docMk/>
            <pc:sldMk cId="890637565" sldId="471"/>
            <ac:spMk id="32" creationId="{00000000-0000-0000-0000-000000000000}"/>
          </ac:spMkLst>
        </pc:spChg>
        <pc:spChg chg="del">
          <ac:chgData name="Ballard, Rebecca" userId="cead3963-aebf-43b0-8cee-afaea7285ba8" providerId="ADAL" clId="{EFAD3621-907F-41AF-9C8A-77B553F5D453}" dt="2021-04-27T21:10:28.160" v="1160" actId="478"/>
          <ac:spMkLst>
            <pc:docMk/>
            <pc:sldMk cId="890637565" sldId="471"/>
            <ac:spMk id="38" creationId="{00000000-0000-0000-0000-000000000000}"/>
          </ac:spMkLst>
        </pc:spChg>
        <pc:spChg chg="del">
          <ac:chgData name="Ballard, Rebecca" userId="cead3963-aebf-43b0-8cee-afaea7285ba8" providerId="ADAL" clId="{EFAD3621-907F-41AF-9C8A-77B553F5D453}" dt="2021-04-27T21:10:28.160" v="1160" actId="478"/>
          <ac:spMkLst>
            <pc:docMk/>
            <pc:sldMk cId="890637565" sldId="471"/>
            <ac:spMk id="42" creationId="{00000000-0000-0000-0000-000000000000}"/>
          </ac:spMkLst>
        </pc:spChg>
        <pc:picChg chg="add mod">
          <ac:chgData name="Ballard, Rebecca" userId="cead3963-aebf-43b0-8cee-afaea7285ba8" providerId="ADAL" clId="{EFAD3621-907F-41AF-9C8A-77B553F5D453}" dt="2021-04-27T21:10:45.515" v="1168" actId="14100"/>
          <ac:picMkLst>
            <pc:docMk/>
            <pc:sldMk cId="890637565" sldId="471"/>
            <ac:picMk id="10" creationId="{38C068C2-6612-41D5-BC66-C788DBBB802F}"/>
          </ac:picMkLst>
        </pc:picChg>
        <pc:cxnChg chg="del">
          <ac:chgData name="Ballard, Rebecca" userId="cead3963-aebf-43b0-8cee-afaea7285ba8" providerId="ADAL" clId="{EFAD3621-907F-41AF-9C8A-77B553F5D453}" dt="2021-04-27T21:10:29.867" v="1161" actId="478"/>
          <ac:cxnSpMkLst>
            <pc:docMk/>
            <pc:sldMk cId="890637565" sldId="471"/>
            <ac:cxnSpMk id="6" creationId="{00000000-0000-0000-0000-000000000000}"/>
          </ac:cxnSpMkLst>
        </pc:cxnChg>
        <pc:cxnChg chg="del">
          <ac:chgData name="Ballard, Rebecca" userId="cead3963-aebf-43b0-8cee-afaea7285ba8" providerId="ADAL" clId="{EFAD3621-907F-41AF-9C8A-77B553F5D453}" dt="2021-04-27T21:10:28.160" v="1160" actId="478"/>
          <ac:cxnSpMkLst>
            <pc:docMk/>
            <pc:sldMk cId="890637565" sldId="471"/>
            <ac:cxnSpMk id="8" creationId="{00000000-0000-0000-0000-000000000000}"/>
          </ac:cxnSpMkLst>
        </pc:cxnChg>
        <pc:cxnChg chg="del">
          <ac:chgData name="Ballard, Rebecca" userId="cead3963-aebf-43b0-8cee-afaea7285ba8" providerId="ADAL" clId="{EFAD3621-907F-41AF-9C8A-77B553F5D453}" dt="2021-04-27T21:10:28.160" v="1160" actId="478"/>
          <ac:cxnSpMkLst>
            <pc:docMk/>
            <pc:sldMk cId="890637565" sldId="471"/>
            <ac:cxnSpMk id="9" creationId="{00000000-0000-0000-0000-000000000000}"/>
          </ac:cxnSpMkLst>
        </pc:cxnChg>
        <pc:cxnChg chg="del">
          <ac:chgData name="Ballard, Rebecca" userId="cead3963-aebf-43b0-8cee-afaea7285ba8" providerId="ADAL" clId="{EFAD3621-907F-41AF-9C8A-77B553F5D453}" dt="2021-04-27T21:10:28.160" v="1160" actId="478"/>
          <ac:cxnSpMkLst>
            <pc:docMk/>
            <pc:sldMk cId="890637565" sldId="471"/>
            <ac:cxnSpMk id="26" creationId="{00000000-0000-0000-0000-000000000000}"/>
          </ac:cxnSpMkLst>
        </pc:cxnChg>
        <pc:cxnChg chg="del">
          <ac:chgData name="Ballard, Rebecca" userId="cead3963-aebf-43b0-8cee-afaea7285ba8" providerId="ADAL" clId="{EFAD3621-907F-41AF-9C8A-77B553F5D453}" dt="2021-04-27T21:10:28.160" v="1160" actId="478"/>
          <ac:cxnSpMkLst>
            <pc:docMk/>
            <pc:sldMk cId="890637565" sldId="471"/>
            <ac:cxnSpMk id="33" creationId="{00000000-0000-0000-0000-000000000000}"/>
          </ac:cxnSpMkLst>
        </pc:cxnChg>
      </pc:sldChg>
      <pc:sldChg chg="add del">
        <pc:chgData name="Ballard, Rebecca" userId="cead3963-aebf-43b0-8cee-afaea7285ba8" providerId="ADAL" clId="{EFAD3621-907F-41AF-9C8A-77B553F5D453}" dt="2021-04-27T21:10:32.588" v="1163"/>
        <pc:sldMkLst>
          <pc:docMk/>
          <pc:sldMk cId="67853196" sldId="472"/>
        </pc:sldMkLst>
      </pc:sldChg>
      <pc:sldChg chg="modSp add mod">
        <pc:chgData name="Ballard, Rebecca" userId="cead3963-aebf-43b0-8cee-afaea7285ba8" providerId="ADAL" clId="{EFAD3621-907F-41AF-9C8A-77B553F5D453}" dt="2021-04-27T21:12:37.885" v="1642" actId="20577"/>
        <pc:sldMkLst>
          <pc:docMk/>
          <pc:sldMk cId="1287006459" sldId="472"/>
        </pc:sldMkLst>
        <pc:spChg chg="mod">
          <ac:chgData name="Ballard, Rebecca" userId="cead3963-aebf-43b0-8cee-afaea7285ba8" providerId="ADAL" clId="{EFAD3621-907F-41AF-9C8A-77B553F5D453}" dt="2021-04-27T21:12:02.185" v="1434" actId="20577"/>
          <ac:spMkLst>
            <pc:docMk/>
            <pc:sldMk cId="1287006459" sldId="472"/>
            <ac:spMk id="6" creationId="{3CFFF91C-5D36-4146-B570-1665D18CB0C0}"/>
          </ac:spMkLst>
        </pc:spChg>
        <pc:spChg chg="mod">
          <ac:chgData name="Ballard, Rebecca" userId="cead3963-aebf-43b0-8cee-afaea7285ba8" providerId="ADAL" clId="{EFAD3621-907F-41AF-9C8A-77B553F5D453}" dt="2021-04-27T21:12:37.885" v="1642" actId="20577"/>
          <ac:spMkLst>
            <pc:docMk/>
            <pc:sldMk cId="1287006459" sldId="472"/>
            <ac:spMk id="10" creationId="{F091B144-2A2E-4991-9332-223910C133F8}"/>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5T17:16:21.988"/>
    </inkml:context>
    <inkml:brush xml:id="br0">
      <inkml:brushProperty name="width" value="0.05" units="cm"/>
      <inkml:brushProperty name="height" value="0.05" units="cm"/>
      <inkml:brushProperty name="color" value="#E71224"/>
      <inkml:brushProperty name="ignorePressure" value="1"/>
    </inkml:brush>
  </inkml:definitions>
  <inkml:trace contextRef="#ctx0" brushRef="#br0">759 112,'-14'1,"0"0,0 1,0 0,0 1,0 1,-23 9,-77 44,33-14,9-6,2 4,-71 55,112-75,17-13,0 1,1 0,0 0,1 2,0-1,1 1,0 0,1 1,0 0,0 1,2 0,-6 13,10-17,1 1,0-1,1 0,0 1,0-1,1 1,0-1,1 0,5 17,1 0,1-2,16 32,-15-37,2-1,0 0,1-1,0 0,27 25,89 66,-45-40,-53-43,2-1,0-2,1-1,1-2,1-1,0-2,1-1,1-2,1-2,57 9,31 1,207 6,130-30,-383-1,0-4,81-20,155-49,49-10,185-52,-396 100,-99 27,-1-3,67-26,-101 31,-1-2,0 0,-1-1,0-1,27-26,-43 36,0 0,0 0,0-1,0 1,-1-1,0 1,0-1,0 0,0 0,-1 0,0 0,0 0,0 0,0-6,-3-78,-1 50,3 26,-2 0,1-1,-2 1,0 0,0 0,-1 1,-1-1,0 1,-1 0,0 0,-1 1,0-1,-1 2,0-1,-1 1,0 0,0 1,-1 0,0 0,-1 1,0 1,-16-9,-23-9,0 1,-2 3,-1 3,-58-13,34 8,-98-24,-1 7,-265-26,356 61,-42-6,41-2,-1 3,0 5,0 3,-135 14,94-1,-188-10,145-3,7-10,-4 1,149 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15T17:16:58.63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1740 139,'-76'-4,"-97"-16,-9-2,155 19,1-1,-34-11,35 9,0 0,0 1,-27-1,23 5,0-2,0 0,-49-14,33 8,0 2,-1 3,0 1,-81 6,30-1,71-1,0 2,0 1,1 1,-1 1,1 2,0 0,1 1,0 2,1 0,0 2,-37 26,44-28,-4 3,1 0,0 1,-20 21,34-30,-1 0,1 1,1 0,-1 0,1 0,0 1,1 0,0-1,0 1,1 0,0 0,-2 17,3-10,0 0,2 0,0-1,0 1,1 0,1 0,1-1,0 0,1 0,0 0,1 0,1-1,0 0,0 0,2-1,0 0,0 0,1-1,0 0,1-1,21 17,-7-9,0-1,1-2,1 0,0-1,1-2,1-1,0-1,0-2,54 9,289 22,198 5,-400-40,281 42,-185-7,-77-12,53 12,-211-35,0 0,0-3,36-1,30 1,5 6,524 21,-433-34,224-36,353-51,-591 73,100-17,-219 27,52-13,-103 20,1 0,-1-1,1 0,-1 0,0-1,0 0,-1-1,14-10,-19 13,0 0,0 0,0 0,0 0,-1-1,1 1,-1-1,0 1,0-1,0 0,0 0,-1 0,0 0,1 0,-1 0,-1 0,1 0,-1 0,1-1,-1 1,-1 0,1 0,0 0,-1-1,0 1,0 0,-3-6,0 2,0 0,0 1,-1 0,-1 0,1 0,-1 1,0 0,0 0,-1 0,0 1,0 0,-12-7,-7-6,0-1,1-1,2-2,-42-46,-8-9,60 65,-1 1,0 1,0 0,-1 0,-31-13,-83-22,125 44,-48-15,-1 2,-1 2,0 3,-87-5,22 4,78 4,-43 1,-120 7,-251-4,241-20,-24 0,-546 23,621-12,-10-1,-269 13,421 0,1 1,-28 6,27-3,0-2,-25 1,2-4,24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F796B-458D-420F-9FE2-3528D81EC1C2}" type="datetimeFigureOut">
              <a:rPr lang="en-US" smtClean="0"/>
              <a:t>4/27/2021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27660-3152-4B3D-9E8B-B4C55EDA8D40}" type="slidenum">
              <a:rPr lang="en-US" smtClean="0"/>
              <a:t>‹#›</a:t>
            </a:fld>
            <a:endParaRPr lang="en-US" dirty="0"/>
          </a:p>
        </p:txBody>
      </p:sp>
    </p:spTree>
    <p:extLst>
      <p:ext uri="{BB962C8B-B14F-4D97-AF65-F5344CB8AC3E}">
        <p14:creationId xmlns:p14="http://schemas.microsoft.com/office/powerpoint/2010/main" val="412581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8</a:t>
            </a:fld>
            <a:endParaRPr lang="en-US" dirty="0"/>
          </a:p>
        </p:txBody>
      </p:sp>
    </p:spTree>
    <p:extLst>
      <p:ext uri="{BB962C8B-B14F-4D97-AF65-F5344CB8AC3E}">
        <p14:creationId xmlns:p14="http://schemas.microsoft.com/office/powerpoint/2010/main" val="1925606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3258"/>
          <a:stretch/>
        </p:blipFill>
        <p:spPr>
          <a:xfrm>
            <a:off x="-23452" y="-119495"/>
            <a:ext cx="12210256" cy="6029078"/>
          </a:xfrm>
          <a:prstGeom prst="rect">
            <a:avLst/>
          </a:prstGeom>
        </p:spPr>
      </p:pic>
      <p:sp>
        <p:nvSpPr>
          <p:cNvPr id="2" name="Title 1"/>
          <p:cNvSpPr>
            <a:spLocks noGrp="1"/>
          </p:cNvSpPr>
          <p:nvPr>
            <p:ph type="ctrTitle" hasCustomPrompt="1"/>
          </p:nvPr>
        </p:nvSpPr>
        <p:spPr>
          <a:xfrm>
            <a:off x="699247" y="1939948"/>
            <a:ext cx="10757647" cy="1136743"/>
          </a:xfrm>
        </p:spPr>
        <p:txBody>
          <a:bodyPr anchor="b"/>
          <a:lstStyle>
            <a:lvl1pPr algn="l">
              <a:defRPr sz="6000">
                <a:solidFill>
                  <a:srgbClr val="002B54"/>
                </a:solidFill>
                <a:latin typeface="+mn-lt"/>
              </a:defRPr>
            </a:lvl1pPr>
          </a:lstStyle>
          <a:p>
            <a:r>
              <a:rPr lang="en-US" dirty="0"/>
              <a:t>Presentation title</a:t>
            </a:r>
          </a:p>
        </p:txBody>
      </p:sp>
      <p:sp>
        <p:nvSpPr>
          <p:cNvPr id="3" name="Subtitle 2"/>
          <p:cNvSpPr>
            <a:spLocks noGrp="1"/>
          </p:cNvSpPr>
          <p:nvPr>
            <p:ph type="subTitle" idx="1" hasCustomPrompt="1"/>
          </p:nvPr>
        </p:nvSpPr>
        <p:spPr>
          <a:xfrm>
            <a:off x="699246" y="3107186"/>
            <a:ext cx="10757647" cy="926936"/>
          </a:xfrm>
        </p:spPr>
        <p:txBody>
          <a:bodyPr>
            <a:normAutofit/>
          </a:bodyPr>
          <a:lstStyle>
            <a:lvl1pPr marL="0" indent="0" algn="l">
              <a:buNone/>
              <a:defRPr sz="2800">
                <a:solidFill>
                  <a:srgbClr val="002B5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a:t>
            </a:r>
          </a:p>
        </p:txBody>
      </p:sp>
      <p:sp>
        <p:nvSpPr>
          <p:cNvPr id="6" name="Slide Number Placeholder 5"/>
          <p:cNvSpPr>
            <a:spLocks noGrp="1"/>
          </p:cNvSpPr>
          <p:nvPr>
            <p:ph type="sldNum" sz="quarter" idx="12"/>
          </p:nvPr>
        </p:nvSpPr>
        <p:spPr>
          <a:xfrm>
            <a:off x="699246" y="6238015"/>
            <a:ext cx="2743200" cy="365125"/>
          </a:xfrm>
        </p:spPr>
        <p:txBody>
          <a:bodyPr/>
          <a:lstStyle>
            <a:lvl1pPr algn="l">
              <a:defRPr/>
            </a:lvl1pPr>
          </a:lstStyle>
          <a:p>
            <a:fld id="{4223F25B-0DC5-4A83-BA12-0C6597E7F919}" type="slidenum">
              <a:rPr lang="en-US" smtClean="0"/>
              <a:pPr/>
              <a:t>‹#›</a:t>
            </a:fld>
            <a:endParaRPr lang="en-US" dirty="0"/>
          </a:p>
        </p:txBody>
      </p:sp>
      <p:sp>
        <p:nvSpPr>
          <p:cNvPr id="15" name="Text Placeholder 14"/>
          <p:cNvSpPr>
            <a:spLocks noGrp="1"/>
          </p:cNvSpPr>
          <p:nvPr>
            <p:ph type="body" sz="quarter" idx="13" hasCustomPrompt="1"/>
          </p:nvPr>
        </p:nvSpPr>
        <p:spPr>
          <a:xfrm>
            <a:off x="698500" y="4153078"/>
            <a:ext cx="10758488" cy="451200"/>
          </a:xfrm>
        </p:spPr>
        <p:txBody>
          <a:bodyPr>
            <a:normAutofit/>
          </a:bodyPr>
          <a:lstStyle>
            <a:lvl1pPr marL="0" indent="0">
              <a:buNone/>
              <a:defRPr sz="2400" b="1" baseline="0">
                <a:solidFill>
                  <a:schemeClr val="tx1">
                    <a:lumMod val="75000"/>
                    <a:lumOff val="25000"/>
                  </a:schemeClr>
                </a:solidFill>
              </a:defRPr>
            </a:lvl1pPr>
          </a:lstStyle>
          <a:p>
            <a:pPr lvl="0"/>
            <a:r>
              <a:rPr lang="en-US" dirty="0"/>
              <a:t>Date  •  Location</a:t>
            </a:r>
          </a:p>
        </p:txBody>
      </p:sp>
      <p:pic>
        <p:nvPicPr>
          <p:cNvPr id="5" name="Picture 4">
            <a:extLst>
              <a:ext uri="{FF2B5EF4-FFF2-40B4-BE49-F238E27FC236}">
                <a16:creationId xmlns:a16="http://schemas.microsoft.com/office/drawing/2014/main" id="{801A1701-7005-4CFD-8CB0-50097E07E7AA}"/>
              </a:ext>
            </a:extLst>
          </p:cNvPr>
          <p:cNvPicPr>
            <a:picLocks noChangeAspect="1"/>
          </p:cNvPicPr>
          <p:nvPr userDrawn="1"/>
        </p:nvPicPr>
        <p:blipFill>
          <a:blip r:embed="rId3"/>
          <a:stretch>
            <a:fillRect/>
          </a:stretch>
        </p:blipFill>
        <p:spPr>
          <a:xfrm>
            <a:off x="7684077" y="5909583"/>
            <a:ext cx="4507923" cy="977864"/>
          </a:xfrm>
          <a:prstGeom prst="rect">
            <a:avLst/>
          </a:prstGeom>
        </p:spPr>
      </p:pic>
    </p:spTree>
    <p:extLst>
      <p:ext uri="{BB962C8B-B14F-4D97-AF65-F5344CB8AC3E}">
        <p14:creationId xmlns:p14="http://schemas.microsoft.com/office/powerpoint/2010/main" val="315744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3090-B69E-4A61-BF30-A6F6A93224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C18BD-C6BE-4EA0-B7BC-FA0A4217668B}"/>
              </a:ext>
            </a:extLst>
          </p:cNvPr>
          <p:cNvSpPr>
            <a:spLocks noGrp="1"/>
          </p:cNvSpPr>
          <p:nvPr>
            <p:ph type="dt" sz="half" idx="10"/>
          </p:nvPr>
        </p:nvSpPr>
        <p:spPr/>
        <p:txBody>
          <a:bodyPr/>
          <a:lstStyle/>
          <a:p>
            <a:fld id="{0BEB4016-3964-42BC-9E1E-CD92737C655A}" type="datetimeFigureOut">
              <a:rPr lang="en-US" smtClean="0"/>
              <a:t>4/27/2021</a:t>
            </a:fld>
            <a:endParaRPr lang="en-US" dirty="0"/>
          </a:p>
        </p:txBody>
      </p:sp>
      <p:sp>
        <p:nvSpPr>
          <p:cNvPr id="4" name="Footer Placeholder 3">
            <a:extLst>
              <a:ext uri="{FF2B5EF4-FFF2-40B4-BE49-F238E27FC236}">
                <a16:creationId xmlns:a16="http://schemas.microsoft.com/office/drawing/2014/main" id="{42EEFEA6-8DAF-44E5-BC62-3D9190FEEA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D8E0A5-0FE4-4392-8E5A-69F329D37905}"/>
              </a:ext>
            </a:extLst>
          </p:cNvPr>
          <p:cNvSpPr>
            <a:spLocks noGrp="1"/>
          </p:cNvSpPr>
          <p:nvPr>
            <p:ph type="sldNum" sz="quarter" idx="12"/>
          </p:nvPr>
        </p:nvSpPr>
        <p:spPr/>
        <p:txBody>
          <a:bodyPr/>
          <a:lstStyle/>
          <a:p>
            <a:fld id="{A940093F-25B1-4B2B-A745-DDC69CB626AA}" type="slidenum">
              <a:rPr lang="en-US" smtClean="0"/>
              <a:t>‹#›</a:t>
            </a:fld>
            <a:endParaRPr lang="en-US" dirty="0"/>
          </a:p>
        </p:txBody>
      </p:sp>
    </p:spTree>
    <p:extLst>
      <p:ext uri="{BB962C8B-B14F-4D97-AF65-F5344CB8AC3E}">
        <p14:creationId xmlns:p14="http://schemas.microsoft.com/office/powerpoint/2010/main" val="49937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2946400" y="4462151"/>
            <a:ext cx="8534400" cy="345479"/>
          </a:xfrm>
          <a:prstGeom prst="rect">
            <a:avLst/>
          </a:prstGeom>
        </p:spPr>
        <p:txBody>
          <a:bodyPr/>
          <a:lstStyle>
            <a:lvl1pPr marL="0" indent="0" algn="r">
              <a:buNone/>
              <a:defRPr sz="2245" b="0" i="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marL="522544" indent="0" algn="ctr">
              <a:buNone/>
              <a:defRPr>
                <a:solidFill>
                  <a:schemeClr val="tx1">
                    <a:tint val="75000"/>
                  </a:schemeClr>
                </a:solidFill>
              </a:defRPr>
            </a:lvl2pPr>
            <a:lvl3pPr marL="1045088" indent="0" algn="ctr">
              <a:buNone/>
              <a:defRPr>
                <a:solidFill>
                  <a:schemeClr val="tx1">
                    <a:tint val="75000"/>
                  </a:schemeClr>
                </a:solidFill>
              </a:defRPr>
            </a:lvl3pPr>
            <a:lvl4pPr marL="1567632" indent="0" algn="ctr">
              <a:buNone/>
              <a:defRPr>
                <a:solidFill>
                  <a:schemeClr val="tx1">
                    <a:tint val="75000"/>
                  </a:schemeClr>
                </a:solidFill>
              </a:defRPr>
            </a:lvl4pPr>
            <a:lvl5pPr marL="2090176" indent="0" algn="ctr">
              <a:buNone/>
              <a:defRPr>
                <a:solidFill>
                  <a:schemeClr val="tx1">
                    <a:tint val="75000"/>
                  </a:schemeClr>
                </a:solidFill>
              </a:defRPr>
            </a:lvl5pPr>
            <a:lvl6pPr marL="2612720" indent="0" algn="ctr">
              <a:buNone/>
              <a:defRPr>
                <a:solidFill>
                  <a:schemeClr val="tx1">
                    <a:tint val="75000"/>
                  </a:schemeClr>
                </a:solidFill>
              </a:defRPr>
            </a:lvl6pPr>
            <a:lvl7pPr marL="3135264" indent="0" algn="ctr">
              <a:buNone/>
              <a:defRPr>
                <a:solidFill>
                  <a:schemeClr val="tx1">
                    <a:tint val="75000"/>
                  </a:schemeClr>
                </a:solidFill>
              </a:defRPr>
            </a:lvl7pPr>
            <a:lvl8pPr marL="3657808" indent="0" algn="ctr">
              <a:buNone/>
              <a:defRPr>
                <a:solidFill>
                  <a:schemeClr val="tx1">
                    <a:tint val="75000"/>
                  </a:schemeClr>
                </a:solidFill>
              </a:defRPr>
            </a:lvl8pPr>
            <a:lvl9pPr marL="4180352" indent="0" algn="ctr">
              <a:buNone/>
              <a:defRPr>
                <a:solidFill>
                  <a:schemeClr val="tx1">
                    <a:tint val="75000"/>
                  </a:schemeClr>
                </a:solidFill>
              </a:defRPr>
            </a:lvl9pPr>
          </a:lstStyle>
          <a:p>
            <a:pPr marL="0" marR="0" lvl="0" indent="0" algn="r" defTabSz="1045088" eaLnBrk="1" fontAlgn="auto" latinLnBrk="0" hangingPunct="1">
              <a:lnSpc>
                <a:spcPct val="100000"/>
              </a:lnSpc>
              <a:spcBef>
                <a:spcPts val="0"/>
              </a:spcBef>
              <a:spcAft>
                <a:spcPts val="0"/>
              </a:spcAft>
              <a:buClrTx/>
              <a:buSzTx/>
              <a:buFontTx/>
              <a:buNone/>
              <a:tabLst/>
              <a:defRPr/>
            </a:pPr>
            <a:r>
              <a:rPr kumimoji="0" lang="en-US" sz="2245" b="0" i="0" u="none" strike="noStrike" kern="0" cap="none" spc="0" normalizeH="0" baseline="0" noProof="0">
                <a:ln>
                  <a:noFill/>
                </a:ln>
                <a:solidFill>
                  <a:srgbClr val="FF0000"/>
                </a:solidFill>
                <a:effectLst/>
                <a:uLnTx/>
                <a:uFillTx/>
              </a:rPr>
              <a:t>Click to edit Master subtitle style</a:t>
            </a:r>
            <a:endParaRPr kumimoji="0" lang="en-US" sz="2245" b="0" i="0" u="none" strike="noStrike" kern="0" cap="none" spc="0" normalizeH="0" baseline="0" noProof="0" dirty="0">
              <a:ln>
                <a:noFill/>
              </a:ln>
              <a:solidFill>
                <a:srgbClr val="FF0000"/>
              </a:solidFill>
              <a:effectLst/>
              <a:uLnTx/>
              <a:uFillTx/>
            </a:endParaRPr>
          </a:p>
        </p:txBody>
      </p:sp>
      <p:sp>
        <p:nvSpPr>
          <p:cNvPr id="12" name="Title 1"/>
          <p:cNvSpPr>
            <a:spLocks noGrp="1"/>
          </p:cNvSpPr>
          <p:nvPr>
            <p:ph type="ctrTitle"/>
          </p:nvPr>
        </p:nvSpPr>
        <p:spPr>
          <a:xfrm>
            <a:off x="1100754" y="3731557"/>
            <a:ext cx="10363200" cy="525208"/>
          </a:xfrm>
          <a:prstGeom prst="rect">
            <a:avLst/>
          </a:prstGeom>
        </p:spPr>
        <p:txBody>
          <a:bodyPr anchor="t"/>
          <a:lstStyle>
            <a:lvl1pPr algn="r">
              <a:defRPr sz="3413">
                <a:solidFill>
                  <a:srgbClr val="0A2240"/>
                </a:solidFill>
              </a:defRPr>
            </a:lvl1pPr>
          </a:lstStyle>
          <a:p>
            <a:pPr marL="0" marR="0" lvl="0" indent="0" algn="r" defTabSz="1045088" eaLnBrk="1" fontAlgn="auto" latinLnBrk="0" hangingPunct="1">
              <a:lnSpc>
                <a:spcPct val="100000"/>
              </a:lnSpc>
              <a:spcBef>
                <a:spcPts val="0"/>
              </a:spcBef>
              <a:spcAft>
                <a:spcPts val="0"/>
              </a:spcAft>
              <a:buClrTx/>
              <a:buSzTx/>
              <a:buFontTx/>
              <a:buNone/>
              <a:tabLst/>
              <a:defRPr/>
            </a:pPr>
            <a:r>
              <a:rPr kumimoji="0" lang="en-US" sz="3413" b="0" i="0" u="none" strike="noStrike" kern="0" cap="none" spc="0" normalizeH="0" baseline="0" noProof="0">
                <a:ln>
                  <a:noFill/>
                </a:ln>
                <a:solidFill>
                  <a:srgbClr val="000000"/>
                </a:solidFill>
                <a:effectLst/>
                <a:uLnTx/>
                <a:uFillTx/>
              </a:rPr>
              <a:t>Click to edit Master title style</a:t>
            </a:r>
            <a:endParaRPr kumimoji="0" lang="en-US" sz="3413"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86350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2240"/>
                </a:solidFill>
              </a:defRPr>
            </a:lvl1pPr>
          </a:lstStyle>
          <a:p>
            <a:r>
              <a:rPr lang="en-US"/>
              <a:t>Click to edit Master title style</a:t>
            </a:r>
            <a:endParaRPr lang="en-US" dirty="0"/>
          </a:p>
        </p:txBody>
      </p:sp>
    </p:spTree>
    <p:extLst>
      <p:ext uri="{BB962C8B-B14F-4D97-AF65-F5344CB8AC3E}">
        <p14:creationId xmlns:p14="http://schemas.microsoft.com/office/powerpoint/2010/main" val="219512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884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NUL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7EBCC9-EE31-45FA-8ED0-FB8CF6CED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F1C1F3-88C9-467B-B35E-AF4FCFBC40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7EE423-D602-49A5-9301-2BEB141DD8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B4016-3964-42BC-9E1E-CD92737C655A}" type="datetimeFigureOut">
              <a:rPr lang="en-US" smtClean="0"/>
              <a:t>4/27/2021</a:t>
            </a:fld>
            <a:endParaRPr lang="en-US" dirty="0"/>
          </a:p>
        </p:txBody>
      </p:sp>
      <p:sp>
        <p:nvSpPr>
          <p:cNvPr id="5" name="Footer Placeholder 4">
            <a:extLst>
              <a:ext uri="{FF2B5EF4-FFF2-40B4-BE49-F238E27FC236}">
                <a16:creationId xmlns:a16="http://schemas.microsoft.com/office/drawing/2014/main" id="{ECBBAD6A-3A78-4874-80FC-6551FC68D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E9F7940-03BD-428D-9E9F-96136AA83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0093F-25B1-4B2B-A745-DDC69CB626AA}" type="slidenum">
              <a:rPr lang="en-US" smtClean="0"/>
              <a:t>‹#›</a:t>
            </a:fld>
            <a:endParaRPr lang="en-US" dirty="0"/>
          </a:p>
        </p:txBody>
      </p:sp>
    </p:spTree>
    <p:extLst>
      <p:ext uri="{BB962C8B-B14F-4D97-AF65-F5344CB8AC3E}">
        <p14:creationId xmlns:p14="http://schemas.microsoft.com/office/powerpoint/2010/main" val="642753800"/>
      </p:ext>
    </p:extLst>
  </p:cSld>
  <p:clrMap bg1="lt1" tx1="dk1" bg2="lt2" tx2="dk2" accent1="accent1" accent2="accent2" accent3="accent3" accent4="accent4" accent5="accent5" accent6="accent6" hlink="hlink" folHlink="folHlink"/>
  <p:sldLayoutIdLst>
    <p:sldLayoutId id="2147483660"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9" name="Picture 5" descr="C:\Users\rob.searles\Desktop\Template\art-fram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7961" y="-94396"/>
            <a:ext cx="12480910" cy="768713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userDrawn="1"/>
        </p:nvSpPr>
        <p:spPr>
          <a:xfrm>
            <a:off x="-24487" y="0"/>
            <a:ext cx="12261947" cy="6661242"/>
          </a:xfrm>
          <a:prstGeom prst="rect">
            <a:avLst/>
          </a:prstGeom>
          <a:solidFill>
            <a:schemeClr val="bg2"/>
          </a:solidFill>
          <a:ln w="57150">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userDrawn="1"/>
        </p:nvSpPr>
        <p:spPr>
          <a:xfrm>
            <a:off x="-24487" y="6648852"/>
            <a:ext cx="12261947" cy="257256"/>
          </a:xfrm>
          <a:prstGeom prst="rect">
            <a:avLst/>
          </a:prstGeom>
          <a:solidFill>
            <a:srgbClr val="0A2240"/>
          </a:solidFill>
          <a:ln w="57150">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endParaRPr>
          </a:p>
        </p:txBody>
      </p:sp>
      <p:sp>
        <p:nvSpPr>
          <p:cNvPr id="1027" name="Text Placeholder 2"/>
          <p:cNvSpPr>
            <a:spLocks noGrp="1"/>
          </p:cNvSpPr>
          <p:nvPr>
            <p:ph type="body" idx="1"/>
          </p:nvPr>
        </p:nvSpPr>
        <p:spPr bwMode="auto">
          <a:xfrm>
            <a:off x="862541" y="2586614"/>
            <a:ext cx="10431992" cy="168116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6" name="Title Placeholder 1"/>
          <p:cNvSpPr>
            <a:spLocks noGrp="1"/>
          </p:cNvSpPr>
          <p:nvPr>
            <p:ph type="title"/>
          </p:nvPr>
        </p:nvSpPr>
        <p:spPr bwMode="auto">
          <a:xfrm>
            <a:off x="406400" y="304801"/>
            <a:ext cx="8301796" cy="34552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dirty="0"/>
          </a:p>
        </p:txBody>
      </p:sp>
      <p:sp>
        <p:nvSpPr>
          <p:cNvPr id="4" name="Rectangle 3"/>
          <p:cNvSpPr/>
          <p:nvPr userDrawn="1"/>
        </p:nvSpPr>
        <p:spPr>
          <a:xfrm>
            <a:off x="0" y="6648360"/>
            <a:ext cx="12062137" cy="2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943"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49859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dt="0"/>
  <p:txStyles>
    <p:titleStyle>
      <a:lvl1pPr algn="l" rtl="0" eaLnBrk="1" fontAlgn="base" hangingPunct="1">
        <a:spcBef>
          <a:spcPct val="0"/>
        </a:spcBef>
        <a:spcAft>
          <a:spcPct val="0"/>
        </a:spcAft>
        <a:defRPr sz="2245" b="0"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233">
          <a:solidFill>
            <a:srgbClr val="F30617"/>
          </a:solidFill>
          <a:latin typeface="Arial" pitchFamily="34" charset="0"/>
          <a:cs typeface="Arial" pitchFamily="34" charset="0"/>
        </a:defRPr>
      </a:lvl2pPr>
      <a:lvl3pPr algn="l" rtl="0" eaLnBrk="1" fontAlgn="base" hangingPunct="1">
        <a:spcBef>
          <a:spcPct val="0"/>
        </a:spcBef>
        <a:spcAft>
          <a:spcPct val="0"/>
        </a:spcAft>
        <a:defRPr sz="3233">
          <a:solidFill>
            <a:srgbClr val="F30617"/>
          </a:solidFill>
          <a:latin typeface="Arial" pitchFamily="34" charset="0"/>
          <a:cs typeface="Arial" pitchFamily="34" charset="0"/>
        </a:defRPr>
      </a:lvl3pPr>
      <a:lvl4pPr algn="l" rtl="0" eaLnBrk="1" fontAlgn="base" hangingPunct="1">
        <a:spcBef>
          <a:spcPct val="0"/>
        </a:spcBef>
        <a:spcAft>
          <a:spcPct val="0"/>
        </a:spcAft>
        <a:defRPr sz="3233">
          <a:solidFill>
            <a:srgbClr val="F30617"/>
          </a:solidFill>
          <a:latin typeface="Arial" pitchFamily="34" charset="0"/>
          <a:cs typeface="Arial" pitchFamily="34" charset="0"/>
        </a:defRPr>
      </a:lvl4pPr>
      <a:lvl5pPr algn="l" rtl="0" eaLnBrk="1" fontAlgn="base" hangingPunct="1">
        <a:spcBef>
          <a:spcPct val="0"/>
        </a:spcBef>
        <a:spcAft>
          <a:spcPct val="0"/>
        </a:spcAft>
        <a:defRPr sz="3233">
          <a:solidFill>
            <a:srgbClr val="F30617"/>
          </a:solidFill>
          <a:latin typeface="Arial" pitchFamily="34" charset="0"/>
          <a:cs typeface="Arial" pitchFamily="34" charset="0"/>
        </a:defRPr>
      </a:lvl5pPr>
      <a:lvl6pPr marL="522544" algn="l" rtl="0" eaLnBrk="1" fontAlgn="base" hangingPunct="1">
        <a:spcBef>
          <a:spcPct val="0"/>
        </a:spcBef>
        <a:spcAft>
          <a:spcPct val="0"/>
        </a:spcAft>
        <a:defRPr sz="3233">
          <a:solidFill>
            <a:srgbClr val="F30617"/>
          </a:solidFill>
          <a:latin typeface="Arial" pitchFamily="34" charset="0"/>
          <a:cs typeface="Arial" pitchFamily="34" charset="0"/>
        </a:defRPr>
      </a:lvl6pPr>
      <a:lvl7pPr marL="1045088" algn="l" rtl="0" eaLnBrk="1" fontAlgn="base" hangingPunct="1">
        <a:spcBef>
          <a:spcPct val="0"/>
        </a:spcBef>
        <a:spcAft>
          <a:spcPct val="0"/>
        </a:spcAft>
        <a:defRPr sz="3233">
          <a:solidFill>
            <a:srgbClr val="F30617"/>
          </a:solidFill>
          <a:latin typeface="Arial" pitchFamily="34" charset="0"/>
          <a:cs typeface="Arial" pitchFamily="34" charset="0"/>
        </a:defRPr>
      </a:lvl7pPr>
      <a:lvl8pPr marL="1567632" algn="l" rtl="0" eaLnBrk="1" fontAlgn="base" hangingPunct="1">
        <a:spcBef>
          <a:spcPct val="0"/>
        </a:spcBef>
        <a:spcAft>
          <a:spcPct val="0"/>
        </a:spcAft>
        <a:defRPr sz="3233">
          <a:solidFill>
            <a:srgbClr val="F30617"/>
          </a:solidFill>
          <a:latin typeface="Arial" pitchFamily="34" charset="0"/>
          <a:cs typeface="Arial" pitchFamily="34" charset="0"/>
        </a:defRPr>
      </a:lvl8pPr>
      <a:lvl9pPr marL="2090176" algn="l" rtl="0" eaLnBrk="1" fontAlgn="base" hangingPunct="1">
        <a:spcBef>
          <a:spcPct val="0"/>
        </a:spcBef>
        <a:spcAft>
          <a:spcPct val="0"/>
        </a:spcAft>
        <a:defRPr sz="3233">
          <a:solidFill>
            <a:srgbClr val="F30617"/>
          </a:solidFill>
          <a:latin typeface="Arial" pitchFamily="34" charset="0"/>
          <a:cs typeface="Arial" pitchFamily="34" charset="0"/>
        </a:defRPr>
      </a:lvl9pPr>
    </p:titleStyle>
    <p:bodyStyle>
      <a:lvl1pPr marL="264901" indent="-264901" algn="l" rtl="0" eaLnBrk="1" fontAlgn="base" hangingPunct="1">
        <a:spcBef>
          <a:spcPts val="2058"/>
        </a:spcBef>
        <a:spcAft>
          <a:spcPct val="0"/>
        </a:spcAft>
        <a:buClr>
          <a:srgbClr val="00B050"/>
        </a:buClr>
        <a:buFont typeface="Arial" panose="020B0604020202020204" pitchFamily="34" charset="0"/>
        <a:buChar char="•"/>
        <a:defRPr sz="2245" kern="1200">
          <a:solidFill>
            <a:schemeClr val="tx1"/>
          </a:solidFill>
          <a:latin typeface="Calibri" panose="020F0502020204030204" pitchFamily="34" charset="0"/>
          <a:ea typeface="+mn-ea"/>
          <a:cs typeface="Arial" pitchFamily="34" charset="0"/>
        </a:defRPr>
      </a:lvl1pPr>
      <a:lvl2pPr marL="625965" indent="-261272" algn="l" rtl="0" eaLnBrk="1" fontAlgn="base" hangingPunct="1">
        <a:spcBef>
          <a:spcPts val="686"/>
        </a:spcBef>
        <a:spcAft>
          <a:spcPct val="0"/>
        </a:spcAft>
        <a:buClr>
          <a:srgbClr val="00B050"/>
        </a:buClr>
        <a:buFont typeface="Arial" panose="020B0604020202020204" pitchFamily="34" charset="0"/>
        <a:buChar char="•"/>
        <a:defRPr kern="1200">
          <a:solidFill>
            <a:schemeClr val="tx1"/>
          </a:solidFill>
          <a:latin typeface="Calibri" panose="020F0502020204030204" pitchFamily="34" charset="0"/>
          <a:ea typeface="+mn-ea"/>
          <a:cs typeface="Arial" pitchFamily="34" charset="0"/>
        </a:defRPr>
      </a:lvl2pPr>
      <a:lvl3pPr marL="992471" indent="-261272" algn="l" rtl="0" eaLnBrk="1" fontAlgn="base" hangingPunct="1">
        <a:spcBef>
          <a:spcPts val="686"/>
        </a:spcBef>
        <a:spcAft>
          <a:spcPct val="0"/>
        </a:spcAft>
        <a:buClr>
          <a:srgbClr val="00B050"/>
        </a:buClr>
        <a:buFont typeface="Arial" panose="020B0604020202020204" pitchFamily="34" charset="0"/>
        <a:buChar char="•"/>
        <a:defRPr kern="1200">
          <a:solidFill>
            <a:schemeClr val="tx1"/>
          </a:solidFill>
          <a:latin typeface="Calibri" panose="020F0502020204030204" pitchFamily="34" charset="0"/>
          <a:ea typeface="+mn-ea"/>
          <a:cs typeface="Arial" pitchFamily="34" charset="0"/>
        </a:defRPr>
      </a:lvl3pPr>
      <a:lvl4pPr marL="1357163" indent="-257643" algn="l" rtl="0" eaLnBrk="1" fontAlgn="base" hangingPunct="1">
        <a:spcBef>
          <a:spcPts val="343"/>
        </a:spcBef>
        <a:spcAft>
          <a:spcPct val="0"/>
        </a:spcAft>
        <a:buClr>
          <a:srgbClr val="00B050"/>
        </a:buClr>
        <a:buFont typeface="Arial" panose="020B0604020202020204" pitchFamily="34" charset="0"/>
        <a:buChar char="•"/>
        <a:defRPr sz="1796" kern="1200">
          <a:solidFill>
            <a:schemeClr val="tx1"/>
          </a:solidFill>
          <a:latin typeface="Calibri" panose="020F0502020204030204" pitchFamily="34" charset="0"/>
          <a:ea typeface="+mn-ea"/>
          <a:cs typeface="Arial" pitchFamily="34" charset="0"/>
        </a:defRPr>
      </a:lvl4pPr>
      <a:lvl5pPr marL="1671052" indent="-261272" algn="l" rtl="0" eaLnBrk="1" fontAlgn="base" hangingPunct="1">
        <a:spcBef>
          <a:spcPts val="343"/>
        </a:spcBef>
        <a:spcAft>
          <a:spcPct val="0"/>
        </a:spcAft>
        <a:buClr>
          <a:srgbClr val="00B050"/>
        </a:buClr>
        <a:buFont typeface="Arial" panose="020B0604020202020204" pitchFamily="34" charset="0"/>
        <a:buChar char="•"/>
        <a:defRPr sz="1617" kern="1200">
          <a:solidFill>
            <a:schemeClr val="tx1"/>
          </a:solidFill>
          <a:latin typeface="Calibri" panose="020F0502020204030204" pitchFamily="34" charset="0"/>
          <a:ea typeface="+mn-ea"/>
          <a:cs typeface="Arial" pitchFamily="34" charset="0"/>
        </a:defRPr>
      </a:lvl5pPr>
      <a:lvl6pPr marL="2873992"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6pPr>
      <a:lvl7pPr marL="3396536"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7pPr>
      <a:lvl8pPr marL="3919079"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8pPr>
      <a:lvl9pPr marL="4441624" indent="-261272" algn="l" defTabSz="1045088" rtl="0" eaLnBrk="1" latinLnBrk="0" hangingPunct="1">
        <a:spcBef>
          <a:spcPct val="20000"/>
        </a:spcBef>
        <a:buFont typeface="Arial" pitchFamily="34" charset="0"/>
        <a:buChar char="•"/>
        <a:defRPr sz="2245" kern="1200">
          <a:solidFill>
            <a:schemeClr val="tx1"/>
          </a:solidFill>
          <a:latin typeface="+mn-lt"/>
          <a:ea typeface="+mn-ea"/>
          <a:cs typeface="+mn-cs"/>
        </a:defRPr>
      </a:lvl9pPr>
    </p:bodyStyle>
    <p:otherStyle>
      <a:defPPr>
        <a:defRPr lang="en-US"/>
      </a:defPPr>
      <a:lvl1pPr marL="0" algn="l" defTabSz="1045088" rtl="0" eaLnBrk="1" latinLnBrk="0" hangingPunct="1">
        <a:defRPr sz="2066" kern="1200">
          <a:solidFill>
            <a:schemeClr val="tx1"/>
          </a:solidFill>
          <a:latin typeface="+mn-lt"/>
          <a:ea typeface="+mn-ea"/>
          <a:cs typeface="+mn-cs"/>
        </a:defRPr>
      </a:lvl1pPr>
      <a:lvl2pPr marL="522544" algn="l" defTabSz="1045088" rtl="0" eaLnBrk="1" latinLnBrk="0" hangingPunct="1">
        <a:defRPr sz="2066" kern="1200">
          <a:solidFill>
            <a:schemeClr val="tx1"/>
          </a:solidFill>
          <a:latin typeface="+mn-lt"/>
          <a:ea typeface="+mn-ea"/>
          <a:cs typeface="+mn-cs"/>
        </a:defRPr>
      </a:lvl2pPr>
      <a:lvl3pPr marL="1045088" algn="l" defTabSz="1045088" rtl="0" eaLnBrk="1" latinLnBrk="0" hangingPunct="1">
        <a:defRPr sz="2066" kern="1200">
          <a:solidFill>
            <a:schemeClr val="tx1"/>
          </a:solidFill>
          <a:latin typeface="+mn-lt"/>
          <a:ea typeface="+mn-ea"/>
          <a:cs typeface="+mn-cs"/>
        </a:defRPr>
      </a:lvl3pPr>
      <a:lvl4pPr marL="1567632" algn="l" defTabSz="1045088" rtl="0" eaLnBrk="1" latinLnBrk="0" hangingPunct="1">
        <a:defRPr sz="2066" kern="1200">
          <a:solidFill>
            <a:schemeClr val="tx1"/>
          </a:solidFill>
          <a:latin typeface="+mn-lt"/>
          <a:ea typeface="+mn-ea"/>
          <a:cs typeface="+mn-cs"/>
        </a:defRPr>
      </a:lvl4pPr>
      <a:lvl5pPr marL="2090176" algn="l" defTabSz="1045088" rtl="0" eaLnBrk="1" latinLnBrk="0" hangingPunct="1">
        <a:defRPr sz="2066" kern="1200">
          <a:solidFill>
            <a:schemeClr val="tx1"/>
          </a:solidFill>
          <a:latin typeface="+mn-lt"/>
          <a:ea typeface="+mn-ea"/>
          <a:cs typeface="+mn-cs"/>
        </a:defRPr>
      </a:lvl5pPr>
      <a:lvl6pPr marL="2612720" algn="l" defTabSz="1045088" rtl="0" eaLnBrk="1" latinLnBrk="0" hangingPunct="1">
        <a:defRPr sz="2066" kern="1200">
          <a:solidFill>
            <a:schemeClr val="tx1"/>
          </a:solidFill>
          <a:latin typeface="+mn-lt"/>
          <a:ea typeface="+mn-ea"/>
          <a:cs typeface="+mn-cs"/>
        </a:defRPr>
      </a:lvl6pPr>
      <a:lvl7pPr marL="3135264" algn="l" defTabSz="1045088" rtl="0" eaLnBrk="1" latinLnBrk="0" hangingPunct="1">
        <a:defRPr sz="2066" kern="1200">
          <a:solidFill>
            <a:schemeClr val="tx1"/>
          </a:solidFill>
          <a:latin typeface="+mn-lt"/>
          <a:ea typeface="+mn-ea"/>
          <a:cs typeface="+mn-cs"/>
        </a:defRPr>
      </a:lvl7pPr>
      <a:lvl8pPr marL="3657808" algn="l" defTabSz="1045088" rtl="0" eaLnBrk="1" latinLnBrk="0" hangingPunct="1">
        <a:defRPr sz="2066" kern="1200">
          <a:solidFill>
            <a:schemeClr val="tx1"/>
          </a:solidFill>
          <a:latin typeface="+mn-lt"/>
          <a:ea typeface="+mn-ea"/>
          <a:cs typeface="+mn-cs"/>
        </a:defRPr>
      </a:lvl8pPr>
      <a:lvl9pPr marL="4180352" algn="l" defTabSz="1045088" rtl="0" eaLnBrk="1" latinLnBrk="0" hangingPunct="1">
        <a:defRPr sz="20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0.png"/><Relationship Id="rId2" Type="http://schemas.openxmlformats.org/officeDocument/2006/relationships/image" Target="../media/image4.tiff"/><Relationship Id="rId1" Type="http://schemas.openxmlformats.org/officeDocument/2006/relationships/slideLayout" Target="../slideLayouts/slideLayout4.xml"/><Relationship Id="rId6" Type="http://schemas.openxmlformats.org/officeDocument/2006/relationships/customXml" Target="../ink/ink2.xml"/><Relationship Id="rId5" Type="http://schemas.openxmlformats.org/officeDocument/2006/relationships/image" Target="../media/image110.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tiff"/><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research.tamucc.edu/compliance/home/index.html" TargetMode="External"/><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tiff"/><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49" y="2004969"/>
            <a:ext cx="12133851" cy="2459108"/>
          </a:xfrm>
        </p:spPr>
        <p:txBody>
          <a:bodyPr>
            <a:normAutofit fontScale="90000"/>
          </a:bodyPr>
          <a:lstStyle/>
          <a:p>
            <a:r>
              <a:rPr lang="en-US" dirty="0"/>
              <a:t>Do I need IRB Review?:</a:t>
            </a:r>
            <a:br>
              <a:rPr lang="en-US" dirty="0"/>
            </a:br>
            <a:r>
              <a:rPr lang="en-US" dirty="0"/>
              <a:t>Submitting a Human Research Determination Form</a:t>
            </a:r>
          </a:p>
        </p:txBody>
      </p:sp>
      <p:sp>
        <p:nvSpPr>
          <p:cNvPr id="4" name="Text Placeholder 3"/>
          <p:cNvSpPr>
            <a:spLocks noGrp="1"/>
          </p:cNvSpPr>
          <p:nvPr>
            <p:ph type="body" sz="quarter" idx="13"/>
          </p:nvPr>
        </p:nvSpPr>
        <p:spPr>
          <a:xfrm>
            <a:off x="237095" y="6017811"/>
            <a:ext cx="10758488" cy="761057"/>
          </a:xfrm>
        </p:spPr>
        <p:txBody>
          <a:bodyPr>
            <a:normAutofit fontScale="92500" lnSpcReduction="20000"/>
          </a:bodyPr>
          <a:lstStyle/>
          <a:p>
            <a:r>
              <a:rPr lang="en-US" dirty="0"/>
              <a:t>Rebecca Ballard, JD, MA, CIP		April 27, 2021	</a:t>
            </a:r>
          </a:p>
          <a:p>
            <a:r>
              <a:rPr lang="en-US" dirty="0"/>
              <a:t>Director, Research Compliance	</a:t>
            </a:r>
          </a:p>
        </p:txBody>
      </p:sp>
    </p:spTree>
    <p:extLst>
      <p:ext uri="{BB962C8B-B14F-4D97-AF65-F5344CB8AC3E}">
        <p14:creationId xmlns:p14="http://schemas.microsoft.com/office/powerpoint/2010/main" val="2795213322"/>
      </p:ext>
    </p:extLst>
  </p:cSld>
  <p:clrMapOvr>
    <a:masterClrMapping/>
  </p:clrMapOvr>
  <mc:AlternateContent xmlns:mc="http://schemas.openxmlformats.org/markup-compatibility/2006" xmlns:p14="http://schemas.microsoft.com/office/powerpoint/2010/main">
    <mc:Choice Requires="p14">
      <p:transition spd="slow" p14:dur="2000" advTm="13480"/>
    </mc:Choice>
    <mc:Fallback xmlns="">
      <p:transition spd="slow" advTm="134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99937" y="261261"/>
            <a:ext cx="10692063"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You will manage all your studies through the Study Assistant Workspace.</a:t>
            </a:r>
          </a:p>
        </p:txBody>
      </p:sp>
      <p:pic>
        <p:nvPicPr>
          <p:cNvPr id="3" name="Picture 2">
            <a:extLst>
              <a:ext uri="{FF2B5EF4-FFF2-40B4-BE49-F238E27FC236}">
                <a16:creationId xmlns:a16="http://schemas.microsoft.com/office/drawing/2014/main" id="{E7AEC295-D314-4E73-A144-714280BD0991}"/>
              </a:ext>
            </a:extLst>
          </p:cNvPr>
          <p:cNvPicPr>
            <a:picLocks noChangeAspect="1"/>
          </p:cNvPicPr>
          <p:nvPr/>
        </p:nvPicPr>
        <p:blipFill>
          <a:blip r:embed="rId3"/>
          <a:stretch>
            <a:fillRect/>
          </a:stretch>
        </p:blipFill>
        <p:spPr>
          <a:xfrm>
            <a:off x="1391050" y="1642687"/>
            <a:ext cx="8458801" cy="4979732"/>
          </a:xfrm>
          <a:prstGeom prst="rect">
            <a:avLst/>
          </a:prstGeom>
        </p:spPr>
      </p:pic>
      <p:sp>
        <p:nvSpPr>
          <p:cNvPr id="12" name="Speech Bubble: Rectangle 11">
            <a:extLst>
              <a:ext uri="{FF2B5EF4-FFF2-40B4-BE49-F238E27FC236}">
                <a16:creationId xmlns:a16="http://schemas.microsoft.com/office/drawing/2014/main" id="{F93AA5AE-21F4-4E9A-B171-A1F44257E62F}"/>
              </a:ext>
            </a:extLst>
          </p:cNvPr>
          <p:cNvSpPr/>
          <p:nvPr/>
        </p:nvSpPr>
        <p:spPr>
          <a:xfrm>
            <a:off x="9849851" y="1639090"/>
            <a:ext cx="2342147" cy="2596026"/>
          </a:xfrm>
          <a:prstGeom prst="wedgeRectCallout">
            <a:avLst>
              <a:gd name="adj1" fmla="val -50166"/>
              <a:gd name="adj2" fmla="val 212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rPr>
              <a:t>You will be taken to the Study Assistant Workspace once you login.</a:t>
            </a:r>
          </a:p>
          <a:p>
            <a:endParaRPr lang="en-US" sz="1200" dirty="0">
              <a:solidFill>
                <a:schemeClr val="bg2"/>
              </a:solidFill>
            </a:endParaRPr>
          </a:p>
        </p:txBody>
      </p:sp>
    </p:spTree>
    <p:extLst>
      <p:ext uri="{BB962C8B-B14F-4D97-AF65-F5344CB8AC3E}">
        <p14:creationId xmlns:p14="http://schemas.microsoft.com/office/powerpoint/2010/main" val="1320784024"/>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0" y="163908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ABC321F7-2CE9-4E43-8B6C-A4E2414C8154}"/>
              </a:ext>
            </a:extLst>
          </p:cNvPr>
          <p:cNvSpPr txBox="1">
            <a:spLocks/>
          </p:cNvSpPr>
          <p:nvPr/>
        </p:nvSpPr>
        <p:spPr bwMode="auto">
          <a:xfrm>
            <a:off x="1379620" y="344905"/>
            <a:ext cx="10627198"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Submission Packet</a:t>
            </a:r>
          </a:p>
        </p:txBody>
      </p:sp>
      <p:sp>
        <p:nvSpPr>
          <p:cNvPr id="9" name="Title 3">
            <a:extLst>
              <a:ext uri="{FF2B5EF4-FFF2-40B4-BE49-F238E27FC236}">
                <a16:creationId xmlns:a16="http://schemas.microsoft.com/office/drawing/2014/main" id="{FE8D869A-3A0B-494A-A626-9D655E22E2D5}"/>
              </a:ext>
            </a:extLst>
          </p:cNvPr>
          <p:cNvSpPr txBox="1">
            <a:spLocks/>
          </p:cNvSpPr>
          <p:nvPr/>
        </p:nvSpPr>
        <p:spPr bwMode="auto">
          <a:xfrm>
            <a:off x="1652336" y="846567"/>
            <a:ext cx="10627198"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The completed submission packet, and ultimately our approved protocol, consists of several parts:</a:t>
            </a:r>
          </a:p>
        </p:txBody>
      </p:sp>
      <p:sp>
        <p:nvSpPr>
          <p:cNvPr id="2" name="TextBox 1">
            <a:extLst>
              <a:ext uri="{FF2B5EF4-FFF2-40B4-BE49-F238E27FC236}">
                <a16:creationId xmlns:a16="http://schemas.microsoft.com/office/drawing/2014/main" id="{952452B7-5FCB-45F0-986E-BD112D24755E}"/>
              </a:ext>
            </a:extLst>
          </p:cNvPr>
          <p:cNvSpPr txBox="1"/>
          <p:nvPr/>
        </p:nvSpPr>
        <p:spPr>
          <a:xfrm>
            <a:off x="1538958" y="1757271"/>
            <a:ext cx="5087873"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Study Application</a:t>
            </a:r>
          </a:p>
          <a:p>
            <a:pPr marL="285750" indent="-285750">
              <a:buFont typeface="Arial" panose="020B0604020202020204" pitchFamily="34" charset="0"/>
              <a:buChar char="•"/>
            </a:pPr>
            <a:r>
              <a:rPr lang="en-US" sz="2800" dirty="0"/>
              <a:t>Supporting Documents</a:t>
            </a:r>
          </a:p>
          <a:p>
            <a:pPr marL="742950" lvl="1" indent="-285750">
              <a:buFont typeface="Arial" panose="020B0604020202020204" pitchFamily="34" charset="0"/>
              <a:buChar char="•"/>
            </a:pPr>
            <a:r>
              <a:rPr lang="en-US" sz="2800" dirty="0"/>
              <a:t>Project protocols</a:t>
            </a:r>
          </a:p>
          <a:p>
            <a:pPr marL="742950" lvl="1" indent="-285750">
              <a:buFont typeface="Arial" panose="020B0604020202020204" pitchFamily="34" charset="0"/>
              <a:buChar char="•"/>
            </a:pPr>
            <a:r>
              <a:rPr lang="en-US" sz="2800" dirty="0"/>
              <a:t>Information sheet for class projects</a:t>
            </a:r>
          </a:p>
        </p:txBody>
      </p:sp>
      <p:sp>
        <p:nvSpPr>
          <p:cNvPr id="11" name="TextBox 10">
            <a:extLst>
              <a:ext uri="{FF2B5EF4-FFF2-40B4-BE49-F238E27FC236}">
                <a16:creationId xmlns:a16="http://schemas.microsoft.com/office/drawing/2014/main" id="{D3AC86C1-0E49-4BC2-B8F8-5B59B6BF1BED}"/>
              </a:ext>
            </a:extLst>
          </p:cNvPr>
          <p:cNvSpPr txBox="1"/>
          <p:nvPr/>
        </p:nvSpPr>
        <p:spPr>
          <a:xfrm>
            <a:off x="6688476" y="1757271"/>
            <a:ext cx="5333301" cy="1384995"/>
          </a:xfrm>
          <a:prstGeom prst="rect">
            <a:avLst/>
          </a:prstGeom>
          <a:noFill/>
        </p:spPr>
        <p:txBody>
          <a:bodyPr wrap="square" rtlCol="0">
            <a:spAutoFit/>
          </a:bodyPr>
          <a:lstStyle/>
          <a:p>
            <a:r>
              <a:rPr lang="en-US" sz="2800" i="1" dirty="0"/>
              <a:t>You can find templates for supporting documents on the IRB website. </a:t>
            </a:r>
          </a:p>
        </p:txBody>
      </p:sp>
      <p:pic>
        <p:nvPicPr>
          <p:cNvPr id="4" name="Picture 3">
            <a:extLst>
              <a:ext uri="{FF2B5EF4-FFF2-40B4-BE49-F238E27FC236}">
                <a16:creationId xmlns:a16="http://schemas.microsoft.com/office/drawing/2014/main" id="{36DC3FED-BDCE-4EE0-B99D-48253FB5F0FB}"/>
              </a:ext>
            </a:extLst>
          </p:cNvPr>
          <p:cNvPicPr>
            <a:picLocks noChangeAspect="1"/>
          </p:cNvPicPr>
          <p:nvPr/>
        </p:nvPicPr>
        <p:blipFill>
          <a:blip r:embed="rId3"/>
          <a:stretch>
            <a:fillRect/>
          </a:stretch>
        </p:blipFill>
        <p:spPr>
          <a:xfrm>
            <a:off x="6688476" y="3142266"/>
            <a:ext cx="5503524" cy="3468722"/>
          </a:xfrm>
          <a:prstGeom prst="rect">
            <a:avLst/>
          </a:prstGeom>
        </p:spPr>
      </p:pic>
    </p:spTree>
    <p:extLst>
      <p:ext uri="{BB962C8B-B14F-4D97-AF65-F5344CB8AC3E}">
        <p14:creationId xmlns:p14="http://schemas.microsoft.com/office/powerpoint/2010/main" val="1986595603"/>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Let’s begin a new submission.</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grpSp>
        <p:nvGrpSpPr>
          <p:cNvPr id="2" name="Group 1">
            <a:extLst>
              <a:ext uri="{FF2B5EF4-FFF2-40B4-BE49-F238E27FC236}">
                <a16:creationId xmlns:a16="http://schemas.microsoft.com/office/drawing/2014/main" id="{EC89E87D-C128-413F-85EE-2D60F8DAEAE4}"/>
              </a:ext>
            </a:extLst>
          </p:cNvPr>
          <p:cNvGrpSpPr/>
          <p:nvPr/>
        </p:nvGrpSpPr>
        <p:grpSpPr>
          <a:xfrm>
            <a:off x="1379621" y="1650519"/>
            <a:ext cx="10812379" cy="4551499"/>
            <a:chOff x="1379621" y="1650519"/>
            <a:chExt cx="10812379" cy="4551499"/>
          </a:xfrm>
        </p:grpSpPr>
        <p:pic>
          <p:nvPicPr>
            <p:cNvPr id="4" name="Picture 3">
              <a:extLst>
                <a:ext uri="{FF2B5EF4-FFF2-40B4-BE49-F238E27FC236}">
                  <a16:creationId xmlns:a16="http://schemas.microsoft.com/office/drawing/2014/main" id="{0EA975B4-EC7E-454F-B3A6-716A0A4EB46C}"/>
                </a:ext>
              </a:extLst>
            </p:cNvPr>
            <p:cNvPicPr>
              <a:picLocks noChangeAspect="1"/>
            </p:cNvPicPr>
            <p:nvPr/>
          </p:nvPicPr>
          <p:blipFill>
            <a:blip r:embed="rId3"/>
            <a:stretch>
              <a:fillRect/>
            </a:stretch>
          </p:blipFill>
          <p:spPr>
            <a:xfrm>
              <a:off x="1379621" y="1650519"/>
              <a:ext cx="10812379" cy="4551499"/>
            </a:xfrm>
            <a:prstGeom prst="rect">
              <a:avLst/>
            </a:prstGeom>
          </p:spPr>
        </p:pic>
        <p:sp>
          <p:nvSpPr>
            <p:cNvPr id="11" name="Arrow: Left 10">
              <a:extLst>
                <a:ext uri="{FF2B5EF4-FFF2-40B4-BE49-F238E27FC236}">
                  <a16:creationId xmlns:a16="http://schemas.microsoft.com/office/drawing/2014/main" id="{F992F7CE-738D-481B-98D5-E968C7FD4C9B}"/>
                </a:ext>
              </a:extLst>
            </p:cNvPr>
            <p:cNvSpPr/>
            <p:nvPr/>
          </p:nvSpPr>
          <p:spPr>
            <a:xfrm>
              <a:off x="5927557" y="3502804"/>
              <a:ext cx="1138990" cy="633664"/>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84591" y="770311"/>
            <a:ext cx="10707409"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On the Study Assistant Workspace, Click “Create a New Study” to open the Study Application form.</a:t>
            </a:r>
          </a:p>
        </p:txBody>
      </p:sp>
    </p:spTree>
    <p:extLst>
      <p:ext uri="{BB962C8B-B14F-4D97-AF65-F5344CB8AC3E}">
        <p14:creationId xmlns:p14="http://schemas.microsoft.com/office/powerpoint/2010/main" val="1218019892"/>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AE75BA-89F1-4FA6-832A-D67C5BE22A1F}"/>
              </a:ext>
            </a:extLst>
          </p:cNvPr>
          <p:cNvPicPr>
            <a:picLocks noChangeAspect="1"/>
          </p:cNvPicPr>
          <p:nvPr/>
        </p:nvPicPr>
        <p:blipFill>
          <a:blip r:embed="rId2"/>
          <a:stretch>
            <a:fillRect/>
          </a:stretch>
        </p:blipFill>
        <p:spPr>
          <a:xfrm>
            <a:off x="1379620" y="1639087"/>
            <a:ext cx="10812379" cy="4971899"/>
          </a:xfrm>
          <a:prstGeom prst="rect">
            <a:avLst/>
          </a:prstGeom>
        </p:spPr>
      </p:pic>
      <p:pic>
        <p:nvPicPr>
          <p:cNvPr id="31" name="Picture 30"/>
          <p:cNvPicPr>
            <a:picLocks noChangeAspect="1"/>
          </p:cNvPicPr>
          <p:nvPr/>
        </p:nvPicPr>
        <p:blipFill>
          <a:blip r:embed="rId3"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0" y="163908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ABC321F7-2CE9-4E43-8B6C-A4E2414C8154}"/>
              </a:ext>
            </a:extLst>
          </p:cNvPr>
          <p:cNvSpPr txBox="1">
            <a:spLocks/>
          </p:cNvSpPr>
          <p:nvPr/>
        </p:nvSpPr>
        <p:spPr bwMode="auto">
          <a:xfrm>
            <a:off x="1316149" y="155608"/>
            <a:ext cx="10627198"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Begin filling out the form. </a:t>
            </a:r>
          </a:p>
        </p:txBody>
      </p:sp>
      <p:sp>
        <p:nvSpPr>
          <p:cNvPr id="6" name="Arrow: Right 5">
            <a:extLst>
              <a:ext uri="{FF2B5EF4-FFF2-40B4-BE49-F238E27FC236}">
                <a16:creationId xmlns:a16="http://schemas.microsoft.com/office/drawing/2014/main" id="{A266D17C-8660-440D-9E2C-1200B9C48FF6}"/>
              </a:ext>
            </a:extLst>
          </p:cNvPr>
          <p:cNvSpPr/>
          <p:nvPr/>
        </p:nvSpPr>
        <p:spPr>
          <a:xfrm>
            <a:off x="9136644" y="2359401"/>
            <a:ext cx="1042737" cy="61762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8" name="TextBox 7">
            <a:extLst>
              <a:ext uri="{FF2B5EF4-FFF2-40B4-BE49-F238E27FC236}">
                <a16:creationId xmlns:a16="http://schemas.microsoft.com/office/drawing/2014/main" id="{BDDB890D-3CB1-4BCC-94D5-38073BAAF05D}"/>
              </a:ext>
            </a:extLst>
          </p:cNvPr>
          <p:cNvSpPr txBox="1"/>
          <p:nvPr/>
        </p:nvSpPr>
        <p:spPr>
          <a:xfrm>
            <a:off x="1595283" y="746921"/>
            <a:ext cx="10596715" cy="783291"/>
          </a:xfrm>
          <a:prstGeom prst="rect">
            <a:avLst/>
          </a:prstGeom>
          <a:noFill/>
        </p:spPr>
        <p:txBody>
          <a:bodyPr wrap="square">
            <a:spAutoFit/>
          </a:bodyPr>
          <a:lstStyle/>
          <a:p>
            <a:r>
              <a:rPr lang="en-US" sz="2245" b="1" dirty="0">
                <a:solidFill>
                  <a:srgbClr val="0A2240"/>
                </a:solidFill>
                <a:latin typeface="Verdana" panose="020B0604030504040204" pitchFamily="34" charset="0"/>
                <a:ea typeface="Verdana" panose="020B0604030504040204" pitchFamily="34" charset="0"/>
              </a:rPr>
              <a:t>Hit save and continue to the next section to proceed 	through the form.</a:t>
            </a:r>
          </a:p>
        </p:txBody>
      </p:sp>
    </p:spTree>
    <p:extLst>
      <p:ext uri="{BB962C8B-B14F-4D97-AF65-F5344CB8AC3E}">
        <p14:creationId xmlns:p14="http://schemas.microsoft.com/office/powerpoint/2010/main" val="3942667797"/>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AE75BA-89F1-4FA6-832A-D67C5BE22A1F}"/>
              </a:ext>
            </a:extLst>
          </p:cNvPr>
          <p:cNvPicPr>
            <a:picLocks noChangeAspect="1"/>
          </p:cNvPicPr>
          <p:nvPr/>
        </p:nvPicPr>
        <p:blipFill>
          <a:blip r:embed="rId2"/>
          <a:stretch>
            <a:fillRect/>
          </a:stretch>
        </p:blipFill>
        <p:spPr>
          <a:xfrm>
            <a:off x="1379620" y="1639087"/>
            <a:ext cx="10812379" cy="4971899"/>
          </a:xfrm>
          <a:prstGeom prst="rect">
            <a:avLst/>
          </a:prstGeom>
        </p:spPr>
      </p:pic>
      <p:pic>
        <p:nvPicPr>
          <p:cNvPr id="31" name="Picture 30"/>
          <p:cNvPicPr>
            <a:picLocks noChangeAspect="1"/>
          </p:cNvPicPr>
          <p:nvPr/>
        </p:nvPicPr>
        <p:blipFill>
          <a:blip r:embed="rId3"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0" y="163908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ABC321F7-2CE9-4E43-8B6C-A4E2414C8154}"/>
              </a:ext>
            </a:extLst>
          </p:cNvPr>
          <p:cNvSpPr txBox="1">
            <a:spLocks/>
          </p:cNvSpPr>
          <p:nvPr/>
        </p:nvSpPr>
        <p:spPr bwMode="auto">
          <a:xfrm>
            <a:off x="1316149" y="155608"/>
            <a:ext cx="10627198"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Begin filling out the form. </a:t>
            </a:r>
          </a:p>
        </p:txBody>
      </p:sp>
      <p:sp>
        <p:nvSpPr>
          <p:cNvPr id="6" name="Arrow: Right 5">
            <a:extLst>
              <a:ext uri="{FF2B5EF4-FFF2-40B4-BE49-F238E27FC236}">
                <a16:creationId xmlns:a16="http://schemas.microsoft.com/office/drawing/2014/main" id="{A266D17C-8660-440D-9E2C-1200B9C48FF6}"/>
              </a:ext>
            </a:extLst>
          </p:cNvPr>
          <p:cNvSpPr/>
          <p:nvPr/>
        </p:nvSpPr>
        <p:spPr>
          <a:xfrm>
            <a:off x="2559381" y="3722027"/>
            <a:ext cx="1042737" cy="61762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8" name="TextBox 7">
            <a:extLst>
              <a:ext uri="{FF2B5EF4-FFF2-40B4-BE49-F238E27FC236}">
                <a16:creationId xmlns:a16="http://schemas.microsoft.com/office/drawing/2014/main" id="{BDDB890D-3CB1-4BCC-94D5-38073BAAF05D}"/>
              </a:ext>
            </a:extLst>
          </p:cNvPr>
          <p:cNvSpPr txBox="1"/>
          <p:nvPr/>
        </p:nvSpPr>
        <p:spPr>
          <a:xfrm>
            <a:off x="1595283" y="627661"/>
            <a:ext cx="10596715" cy="437812"/>
          </a:xfrm>
          <a:prstGeom prst="rect">
            <a:avLst/>
          </a:prstGeom>
          <a:noFill/>
        </p:spPr>
        <p:txBody>
          <a:bodyPr wrap="square">
            <a:spAutoFit/>
          </a:bodyPr>
          <a:lstStyle/>
          <a:p>
            <a:r>
              <a:rPr lang="en-US" sz="2245" b="1" dirty="0">
                <a:solidFill>
                  <a:srgbClr val="0A2240"/>
                </a:solidFill>
                <a:latin typeface="Verdana" panose="020B0604030504040204" pitchFamily="34" charset="0"/>
                <a:ea typeface="Verdana" panose="020B0604030504040204" pitchFamily="34" charset="0"/>
              </a:rPr>
              <a:t>Fields with an asterisk are required fields.</a:t>
            </a:r>
          </a:p>
        </p:txBody>
      </p:sp>
      <p:pic>
        <p:nvPicPr>
          <p:cNvPr id="3" name="Picture 2">
            <a:extLst>
              <a:ext uri="{FF2B5EF4-FFF2-40B4-BE49-F238E27FC236}">
                <a16:creationId xmlns:a16="http://schemas.microsoft.com/office/drawing/2014/main" id="{47636E1D-4F5D-4734-B40C-3AAF6B1890FE}"/>
              </a:ext>
            </a:extLst>
          </p:cNvPr>
          <p:cNvPicPr>
            <a:picLocks noChangeAspect="1"/>
          </p:cNvPicPr>
          <p:nvPr/>
        </p:nvPicPr>
        <p:blipFill>
          <a:blip r:embed="rId4"/>
          <a:stretch>
            <a:fillRect/>
          </a:stretch>
        </p:blipFill>
        <p:spPr>
          <a:xfrm>
            <a:off x="1379619" y="1639087"/>
            <a:ext cx="10812379" cy="4971900"/>
          </a:xfrm>
          <a:prstGeom prst="rect">
            <a:avLst/>
          </a:prstGeom>
        </p:spPr>
      </p:pic>
      <p:sp>
        <p:nvSpPr>
          <p:cNvPr id="11" name="TextBox 10">
            <a:extLst>
              <a:ext uri="{FF2B5EF4-FFF2-40B4-BE49-F238E27FC236}">
                <a16:creationId xmlns:a16="http://schemas.microsoft.com/office/drawing/2014/main" id="{5B6FD9C1-6D01-44C4-9453-AD1086988FA1}"/>
              </a:ext>
            </a:extLst>
          </p:cNvPr>
          <p:cNvSpPr txBox="1"/>
          <p:nvPr/>
        </p:nvSpPr>
        <p:spPr>
          <a:xfrm>
            <a:off x="2308121" y="1184679"/>
            <a:ext cx="10596715" cy="437812"/>
          </a:xfrm>
          <a:prstGeom prst="rect">
            <a:avLst/>
          </a:prstGeom>
          <a:noFill/>
        </p:spPr>
        <p:txBody>
          <a:bodyPr wrap="square">
            <a:spAutoFit/>
          </a:bodyPr>
          <a:lstStyle/>
          <a:p>
            <a:r>
              <a:rPr lang="en-US" sz="2245" dirty="0">
                <a:solidFill>
                  <a:srgbClr val="0A2240"/>
                </a:solidFill>
                <a:latin typeface="Verdana" panose="020B0604030504040204" pitchFamily="34" charset="0"/>
                <a:ea typeface="Verdana" panose="020B0604030504040204" pitchFamily="34" charset="0"/>
              </a:rPr>
              <a:t>An error message will appear if left blank.</a:t>
            </a:r>
          </a:p>
        </p:txBody>
      </p:sp>
    </p:spTree>
    <p:extLst>
      <p:ext uri="{BB962C8B-B14F-4D97-AF65-F5344CB8AC3E}">
        <p14:creationId xmlns:p14="http://schemas.microsoft.com/office/powerpoint/2010/main" val="789365694"/>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Section 2.0: Department Access</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73160" y="790337"/>
            <a:ext cx="10707409"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This section associates your study with your department. </a:t>
            </a:r>
          </a:p>
          <a:p>
            <a:pPr defTabSz="821223"/>
            <a:r>
              <a:rPr lang="en-US" sz="2245" b="0" dirty="0"/>
              <a:t>	This allows departments to run reports on studies within their area.</a:t>
            </a:r>
          </a:p>
        </p:txBody>
      </p:sp>
      <p:pic>
        <p:nvPicPr>
          <p:cNvPr id="3" name="Picture 2">
            <a:extLst>
              <a:ext uri="{FF2B5EF4-FFF2-40B4-BE49-F238E27FC236}">
                <a16:creationId xmlns:a16="http://schemas.microsoft.com/office/drawing/2014/main" id="{CB75DEAA-3DE9-4C32-A07B-6697425F0287}"/>
              </a:ext>
            </a:extLst>
          </p:cNvPr>
          <p:cNvPicPr>
            <a:picLocks noChangeAspect="1"/>
          </p:cNvPicPr>
          <p:nvPr/>
        </p:nvPicPr>
        <p:blipFill>
          <a:blip r:embed="rId3"/>
          <a:stretch>
            <a:fillRect/>
          </a:stretch>
        </p:blipFill>
        <p:spPr>
          <a:xfrm>
            <a:off x="1391051" y="1639091"/>
            <a:ext cx="10789519" cy="3799184"/>
          </a:xfrm>
          <a:prstGeom prst="rect">
            <a:avLst/>
          </a:prstGeom>
        </p:spPr>
      </p:pic>
      <p:sp>
        <p:nvSpPr>
          <p:cNvPr id="11" name="Arrow: Left 10">
            <a:extLst>
              <a:ext uri="{FF2B5EF4-FFF2-40B4-BE49-F238E27FC236}">
                <a16:creationId xmlns:a16="http://schemas.microsoft.com/office/drawing/2014/main" id="{F992F7CE-738D-481B-98D5-E968C7FD4C9B}"/>
              </a:ext>
            </a:extLst>
          </p:cNvPr>
          <p:cNvSpPr/>
          <p:nvPr/>
        </p:nvSpPr>
        <p:spPr>
          <a:xfrm rot="10800000">
            <a:off x="7980945" y="4393142"/>
            <a:ext cx="1138990" cy="633664"/>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2" name="Title 3">
            <a:extLst>
              <a:ext uri="{FF2B5EF4-FFF2-40B4-BE49-F238E27FC236}">
                <a16:creationId xmlns:a16="http://schemas.microsoft.com/office/drawing/2014/main" id="{CB8B6F27-8CD2-4C28-9D4F-9C91056C5C48}"/>
              </a:ext>
            </a:extLst>
          </p:cNvPr>
          <p:cNvSpPr txBox="1">
            <a:spLocks/>
          </p:cNvSpPr>
          <p:nvPr/>
        </p:nvSpPr>
        <p:spPr bwMode="auto">
          <a:xfrm>
            <a:off x="1473161" y="5512127"/>
            <a:ext cx="10707409" cy="1036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The department listed on the author’s profile will be added as a default department. </a:t>
            </a:r>
          </a:p>
          <a:p>
            <a:pPr defTabSz="821223"/>
            <a:r>
              <a:rPr lang="en-US" sz="2245" b="0" dirty="0"/>
              <a:t>But the default can be changed, or additional departments added.</a:t>
            </a:r>
          </a:p>
        </p:txBody>
      </p:sp>
      <p:grpSp>
        <p:nvGrpSpPr>
          <p:cNvPr id="14" name="Group 13">
            <a:extLst>
              <a:ext uri="{FF2B5EF4-FFF2-40B4-BE49-F238E27FC236}">
                <a16:creationId xmlns:a16="http://schemas.microsoft.com/office/drawing/2014/main" id="{FBD372A1-9DC4-4CB0-B1DD-B33D38037600}"/>
              </a:ext>
            </a:extLst>
          </p:cNvPr>
          <p:cNvGrpSpPr/>
          <p:nvPr/>
        </p:nvGrpSpPr>
        <p:grpSpPr>
          <a:xfrm>
            <a:off x="3488413" y="1892763"/>
            <a:ext cx="2128320" cy="3291840"/>
            <a:chOff x="3488413" y="1938853"/>
            <a:chExt cx="2128320" cy="3291840"/>
          </a:xfrm>
        </p:grpSpPr>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0E9EA1D9-045A-4CB0-A4C3-5D20334181ED}"/>
                    </a:ext>
                  </a:extLst>
                </p14:cNvPr>
                <p14:cNvContentPartPr/>
                <p14:nvPr/>
              </p14:nvContentPartPr>
              <p14:xfrm>
                <a:off x="4226773" y="4740013"/>
                <a:ext cx="1389960" cy="490680"/>
              </p14:xfrm>
            </p:contentPart>
          </mc:Choice>
          <mc:Fallback xmlns="">
            <p:pic>
              <p:nvPicPr>
                <p:cNvPr id="7" name="Ink 6">
                  <a:extLst>
                    <a:ext uri="{FF2B5EF4-FFF2-40B4-BE49-F238E27FC236}">
                      <a16:creationId xmlns:a16="http://schemas.microsoft.com/office/drawing/2014/main" id="{0E9EA1D9-045A-4CB0-A4C3-5D20334181ED}"/>
                    </a:ext>
                  </a:extLst>
                </p:cNvPr>
                <p:cNvPicPr/>
                <p:nvPr/>
              </p:nvPicPr>
              <p:blipFill>
                <a:blip r:embed="rId5"/>
                <a:stretch>
                  <a:fillRect/>
                </a:stretch>
              </p:blipFill>
              <p:spPr>
                <a:xfrm>
                  <a:off x="4218133" y="4731013"/>
                  <a:ext cx="140760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F040AFC6-83B3-4C48-AB9A-7244AF7BBCE0}"/>
                    </a:ext>
                  </a:extLst>
                </p14:cNvPr>
                <p14:cNvContentPartPr/>
                <p14:nvPr/>
              </p14:nvContentPartPr>
              <p14:xfrm>
                <a:off x="3488413" y="1938853"/>
                <a:ext cx="2108880" cy="379440"/>
              </p14:xfrm>
            </p:contentPart>
          </mc:Choice>
          <mc:Fallback xmlns="">
            <p:pic>
              <p:nvPicPr>
                <p:cNvPr id="13" name="Ink 12">
                  <a:extLst>
                    <a:ext uri="{FF2B5EF4-FFF2-40B4-BE49-F238E27FC236}">
                      <a16:creationId xmlns:a16="http://schemas.microsoft.com/office/drawing/2014/main" id="{F040AFC6-83B3-4C48-AB9A-7244AF7BBCE0}"/>
                    </a:ext>
                  </a:extLst>
                </p:cNvPr>
                <p:cNvPicPr/>
                <p:nvPr/>
              </p:nvPicPr>
              <p:blipFill>
                <a:blip r:embed="rId7"/>
                <a:stretch>
                  <a:fillRect/>
                </a:stretch>
              </p:blipFill>
              <p:spPr>
                <a:xfrm>
                  <a:off x="3479413" y="1930213"/>
                  <a:ext cx="2126520" cy="397080"/>
                </a:xfrm>
                <a:prstGeom prst="rect">
                  <a:avLst/>
                </a:prstGeom>
              </p:spPr>
            </p:pic>
          </mc:Fallback>
        </mc:AlternateContent>
      </p:grpSp>
    </p:spTree>
    <p:extLst>
      <p:ext uri="{BB962C8B-B14F-4D97-AF65-F5344CB8AC3E}">
        <p14:creationId xmlns:p14="http://schemas.microsoft.com/office/powerpoint/2010/main" val="3740946280"/>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Section 3.0: Grant Key Personnel access</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73160" y="790337"/>
            <a:ext cx="10707409"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This section allows you to list personnel and indicate what level of access you want them to have on your application.</a:t>
            </a:r>
          </a:p>
        </p:txBody>
      </p:sp>
      <p:pic>
        <p:nvPicPr>
          <p:cNvPr id="4" name="Picture 3">
            <a:extLst>
              <a:ext uri="{FF2B5EF4-FFF2-40B4-BE49-F238E27FC236}">
                <a16:creationId xmlns:a16="http://schemas.microsoft.com/office/drawing/2014/main" id="{C594B5EA-24D8-4C6D-874C-FD0544FF2B79}"/>
              </a:ext>
            </a:extLst>
          </p:cNvPr>
          <p:cNvPicPr>
            <a:picLocks noChangeAspect="1"/>
          </p:cNvPicPr>
          <p:nvPr/>
        </p:nvPicPr>
        <p:blipFill>
          <a:blip r:embed="rId3"/>
          <a:stretch>
            <a:fillRect/>
          </a:stretch>
        </p:blipFill>
        <p:spPr>
          <a:xfrm>
            <a:off x="1391051" y="1650519"/>
            <a:ext cx="10707408" cy="4894660"/>
          </a:xfrm>
          <a:prstGeom prst="rect">
            <a:avLst/>
          </a:prstGeom>
        </p:spPr>
      </p:pic>
    </p:spTree>
    <p:extLst>
      <p:ext uri="{BB962C8B-B14F-4D97-AF65-F5344CB8AC3E}">
        <p14:creationId xmlns:p14="http://schemas.microsoft.com/office/powerpoint/2010/main" val="2958999227"/>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System Feature: Help Text</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73160" y="790337"/>
            <a:ext cx="10707409"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The application will feature help text to assist you in filling out the application form.</a:t>
            </a:r>
          </a:p>
        </p:txBody>
      </p:sp>
      <p:pic>
        <p:nvPicPr>
          <p:cNvPr id="4" name="Picture 3">
            <a:extLst>
              <a:ext uri="{FF2B5EF4-FFF2-40B4-BE49-F238E27FC236}">
                <a16:creationId xmlns:a16="http://schemas.microsoft.com/office/drawing/2014/main" id="{C594B5EA-24D8-4C6D-874C-FD0544FF2B79}"/>
              </a:ext>
            </a:extLst>
          </p:cNvPr>
          <p:cNvPicPr>
            <a:picLocks noChangeAspect="1"/>
          </p:cNvPicPr>
          <p:nvPr/>
        </p:nvPicPr>
        <p:blipFill>
          <a:blip r:embed="rId3"/>
          <a:stretch>
            <a:fillRect/>
          </a:stretch>
        </p:blipFill>
        <p:spPr>
          <a:xfrm>
            <a:off x="1391051" y="1650519"/>
            <a:ext cx="10707408" cy="4894660"/>
          </a:xfrm>
          <a:prstGeom prst="rect">
            <a:avLst/>
          </a:prstGeom>
        </p:spPr>
      </p:pic>
      <p:grpSp>
        <p:nvGrpSpPr>
          <p:cNvPr id="8" name="Group 7">
            <a:extLst>
              <a:ext uri="{FF2B5EF4-FFF2-40B4-BE49-F238E27FC236}">
                <a16:creationId xmlns:a16="http://schemas.microsoft.com/office/drawing/2014/main" id="{52A53D39-144D-4FE7-B4FA-FB6058F5B782}"/>
              </a:ext>
            </a:extLst>
          </p:cNvPr>
          <p:cNvGrpSpPr/>
          <p:nvPr/>
        </p:nvGrpSpPr>
        <p:grpSpPr>
          <a:xfrm>
            <a:off x="1391051" y="1650519"/>
            <a:ext cx="10789518" cy="4971899"/>
            <a:chOff x="1391051" y="1650519"/>
            <a:chExt cx="10789518" cy="4971899"/>
          </a:xfrm>
        </p:grpSpPr>
        <p:pic>
          <p:nvPicPr>
            <p:cNvPr id="3" name="Picture 2">
              <a:extLst>
                <a:ext uri="{FF2B5EF4-FFF2-40B4-BE49-F238E27FC236}">
                  <a16:creationId xmlns:a16="http://schemas.microsoft.com/office/drawing/2014/main" id="{612FF8F8-00B7-4387-AFBC-8091B9C4EB62}"/>
                </a:ext>
              </a:extLst>
            </p:cNvPr>
            <p:cNvPicPr>
              <a:picLocks noChangeAspect="1"/>
            </p:cNvPicPr>
            <p:nvPr/>
          </p:nvPicPr>
          <p:blipFill>
            <a:blip r:embed="rId4"/>
            <a:stretch>
              <a:fillRect/>
            </a:stretch>
          </p:blipFill>
          <p:spPr>
            <a:xfrm>
              <a:off x="1391051" y="1650519"/>
              <a:ext cx="10789518" cy="4971899"/>
            </a:xfrm>
            <a:prstGeom prst="rect">
              <a:avLst/>
            </a:prstGeom>
          </p:spPr>
        </p:pic>
        <p:sp>
          <p:nvSpPr>
            <p:cNvPr id="7" name="Speech Bubble: Rectangle 6">
              <a:extLst>
                <a:ext uri="{FF2B5EF4-FFF2-40B4-BE49-F238E27FC236}">
                  <a16:creationId xmlns:a16="http://schemas.microsoft.com/office/drawing/2014/main" id="{D0FE8311-456C-4A6E-A6FD-4AD4632B14E2}"/>
                </a:ext>
              </a:extLst>
            </p:cNvPr>
            <p:cNvSpPr/>
            <p:nvPr/>
          </p:nvSpPr>
          <p:spPr>
            <a:xfrm>
              <a:off x="9424738" y="2815389"/>
              <a:ext cx="2418600" cy="529447"/>
            </a:xfrm>
            <a:prstGeom prst="wedgeRectCallout">
              <a:avLst>
                <a:gd name="adj1" fmla="val 42650"/>
                <a:gd name="adj2" fmla="val 1062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dirty="0">
                  <a:solidFill>
                    <a:schemeClr val="bg2"/>
                  </a:solidFill>
                </a:rPr>
                <a:t>Click the ? Icon to open.</a:t>
              </a:r>
              <a:endParaRPr lang="en-US" sz="1200" dirty="0">
                <a:solidFill>
                  <a:schemeClr val="bg2"/>
                </a:solidFill>
              </a:endParaRPr>
            </a:p>
          </p:txBody>
        </p:sp>
      </p:grpSp>
    </p:spTree>
    <p:extLst>
      <p:ext uri="{BB962C8B-B14F-4D97-AF65-F5344CB8AC3E}">
        <p14:creationId xmlns:p14="http://schemas.microsoft.com/office/powerpoint/2010/main" val="125742846"/>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Section 3.0: Grant Key Personnel access</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73160" y="790337"/>
            <a:ext cx="10707409"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Click “Setup Study Personnel” to be able to add personnel to your application.</a:t>
            </a:r>
          </a:p>
        </p:txBody>
      </p:sp>
      <p:pic>
        <p:nvPicPr>
          <p:cNvPr id="4" name="Picture 3">
            <a:extLst>
              <a:ext uri="{FF2B5EF4-FFF2-40B4-BE49-F238E27FC236}">
                <a16:creationId xmlns:a16="http://schemas.microsoft.com/office/drawing/2014/main" id="{C594B5EA-24D8-4C6D-874C-FD0544FF2B79}"/>
              </a:ext>
            </a:extLst>
          </p:cNvPr>
          <p:cNvPicPr>
            <a:picLocks noChangeAspect="1"/>
          </p:cNvPicPr>
          <p:nvPr/>
        </p:nvPicPr>
        <p:blipFill>
          <a:blip r:embed="rId3"/>
          <a:stretch>
            <a:fillRect/>
          </a:stretch>
        </p:blipFill>
        <p:spPr>
          <a:xfrm>
            <a:off x="1391051" y="1650519"/>
            <a:ext cx="10707408" cy="4894660"/>
          </a:xfrm>
          <a:prstGeom prst="rect">
            <a:avLst/>
          </a:prstGeom>
        </p:spPr>
      </p:pic>
      <p:sp>
        <p:nvSpPr>
          <p:cNvPr id="7" name="Arrow: Left 6">
            <a:extLst>
              <a:ext uri="{FF2B5EF4-FFF2-40B4-BE49-F238E27FC236}">
                <a16:creationId xmlns:a16="http://schemas.microsoft.com/office/drawing/2014/main" id="{AEC9A599-F2B3-4C70-909F-90D924721B69}"/>
              </a:ext>
            </a:extLst>
          </p:cNvPr>
          <p:cNvSpPr/>
          <p:nvPr/>
        </p:nvSpPr>
        <p:spPr>
          <a:xfrm rot="10800000">
            <a:off x="9240250" y="2885184"/>
            <a:ext cx="1138990" cy="633664"/>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2280490427"/>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647D3-1E49-494F-9702-C5372B992E89}"/>
              </a:ext>
            </a:extLst>
          </p:cNvPr>
          <p:cNvPicPr>
            <a:picLocks noChangeAspect="1"/>
          </p:cNvPicPr>
          <p:nvPr/>
        </p:nvPicPr>
        <p:blipFill>
          <a:blip r:embed="rId2"/>
          <a:stretch>
            <a:fillRect/>
          </a:stretch>
        </p:blipFill>
        <p:spPr>
          <a:xfrm>
            <a:off x="1627566" y="1639090"/>
            <a:ext cx="8238330" cy="4950800"/>
          </a:xfrm>
          <a:prstGeom prst="rect">
            <a:avLst/>
          </a:prstGeom>
        </p:spPr>
      </p:pic>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Section 3.0: Setup Study Personnel</a:t>
            </a:r>
          </a:p>
        </p:txBody>
      </p:sp>
      <p:pic>
        <p:nvPicPr>
          <p:cNvPr id="31" name="Picture 30"/>
          <p:cNvPicPr>
            <a:picLocks noChangeAspect="1"/>
          </p:cNvPicPr>
          <p:nvPr/>
        </p:nvPicPr>
        <p:blipFill>
          <a:blip r:embed="rId3"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73160" y="790337"/>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Use the search feature to find personnel to add to your study.</a:t>
            </a:r>
          </a:p>
        </p:txBody>
      </p:sp>
      <p:sp>
        <p:nvSpPr>
          <p:cNvPr id="7" name="Arrow: Left 6">
            <a:extLst>
              <a:ext uri="{FF2B5EF4-FFF2-40B4-BE49-F238E27FC236}">
                <a16:creationId xmlns:a16="http://schemas.microsoft.com/office/drawing/2014/main" id="{AEC9A599-F2B3-4C70-909F-90D924721B69}"/>
              </a:ext>
            </a:extLst>
          </p:cNvPr>
          <p:cNvSpPr/>
          <p:nvPr/>
        </p:nvSpPr>
        <p:spPr>
          <a:xfrm rot="10800000">
            <a:off x="2406313" y="1794321"/>
            <a:ext cx="1138990" cy="633664"/>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3677446286"/>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7AE542-E30E-44CA-B596-C920A8B39F7A}"/>
              </a:ext>
            </a:extLst>
          </p:cNvPr>
          <p:cNvSpPr/>
          <p:nvPr/>
        </p:nvSpPr>
        <p:spPr>
          <a:xfrm>
            <a:off x="0" y="1793080"/>
            <a:ext cx="12192000" cy="482498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Rectangle 4">
            <a:extLst>
              <a:ext uri="{FF2B5EF4-FFF2-40B4-BE49-F238E27FC236}">
                <a16:creationId xmlns:a16="http://schemas.microsoft.com/office/drawing/2014/main" id="{27B791A2-8D81-40F7-8839-42636FD8DC2F}"/>
              </a:ext>
            </a:extLst>
          </p:cNvPr>
          <p:cNvSpPr/>
          <p:nvPr/>
        </p:nvSpPr>
        <p:spPr>
          <a:xfrm>
            <a:off x="2237550" y="335357"/>
            <a:ext cx="9676802" cy="1169551"/>
          </a:xfrm>
          <a:prstGeom prst="rect">
            <a:avLst/>
          </a:prstGeom>
        </p:spPr>
        <p:txBody>
          <a:bodyPr wrap="square">
            <a:spAutoFit/>
          </a:bodyPr>
          <a:lstStyle/>
          <a:p>
            <a:r>
              <a:rPr lang="en-US" sz="2600" b="1" dirty="0">
                <a:solidFill>
                  <a:srgbClr val="0A2240"/>
                </a:solidFill>
                <a:latin typeface="Verdana" panose="020B0604030504040204" pitchFamily="34" charset="0"/>
                <a:ea typeface="Verdana" panose="020B0604030504040204" pitchFamily="34" charset="0"/>
                <a:cs typeface="Verdana" panose="020B0604030504040204" pitchFamily="34" charset="0"/>
              </a:rPr>
              <a:t>Welcome!</a:t>
            </a:r>
          </a:p>
          <a:p>
            <a:pPr lvl="0"/>
            <a:endParaRPr lang="en-US" sz="2200"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2200" b="1" dirty="0">
                <a:solidFill>
                  <a:srgbClr val="0A2240"/>
                </a:solidFill>
                <a:latin typeface="Verdana" panose="020B0604030504040204" pitchFamily="34" charset="0"/>
                <a:ea typeface="Verdana" panose="020B0604030504040204" pitchFamily="34" charset="0"/>
                <a:cs typeface="Verdana" panose="020B0604030504040204" pitchFamily="34" charset="0"/>
              </a:rPr>
              <a:t>I’ll be guiding you through today’s course objectives</a:t>
            </a:r>
            <a:r>
              <a:rPr lang="en-US" sz="1617" b="1" dirty="0">
                <a:solidFill>
                  <a:srgbClr val="0A2240"/>
                </a:solidFill>
                <a:latin typeface="Verdana" panose="020B0604030504040204" pitchFamily="34" charset="0"/>
                <a:ea typeface="Verdana" panose="020B0604030504040204" pitchFamily="34" charset="0"/>
                <a:cs typeface="Verdana" panose="020B0604030504040204" pitchFamily="34" charset="0"/>
              </a:rPr>
              <a:t>.</a:t>
            </a:r>
            <a:endParaRPr lang="en-US" sz="1617" dirty="0">
              <a:solidFill>
                <a:srgbClr val="0A2240"/>
              </a:solidFill>
            </a:endParaRPr>
          </a:p>
        </p:txBody>
      </p:sp>
      <p:sp>
        <p:nvSpPr>
          <p:cNvPr id="6" name="Text Placeholder 3">
            <a:extLst>
              <a:ext uri="{FF2B5EF4-FFF2-40B4-BE49-F238E27FC236}">
                <a16:creationId xmlns:a16="http://schemas.microsoft.com/office/drawing/2014/main" id="{160E2506-8ED8-40CB-9DC0-B9354CC17226}"/>
              </a:ext>
            </a:extLst>
          </p:cNvPr>
          <p:cNvSpPr txBox="1">
            <a:spLocks/>
          </p:cNvSpPr>
          <p:nvPr/>
        </p:nvSpPr>
        <p:spPr>
          <a:xfrm>
            <a:off x="324325" y="2349862"/>
            <a:ext cx="10926771" cy="3066964"/>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821223"/>
            <a:r>
              <a:rPr lang="en-US" sz="2600" dirty="0"/>
              <a:t>Understanding when IRB Review is Required</a:t>
            </a:r>
          </a:p>
          <a:p>
            <a:pPr defTabSz="821223"/>
            <a:r>
              <a:rPr lang="en-US" sz="2600" dirty="0"/>
              <a:t>How to submit a request to determine if your project needs IRB review via iRIS.</a:t>
            </a:r>
            <a:endParaRPr lang="en-US" dirty="0"/>
          </a:p>
        </p:txBody>
      </p:sp>
      <p:pic>
        <p:nvPicPr>
          <p:cNvPr id="7" name="Picture 6">
            <a:extLst>
              <a:ext uri="{FF2B5EF4-FFF2-40B4-BE49-F238E27FC236}">
                <a16:creationId xmlns:a16="http://schemas.microsoft.com/office/drawing/2014/main" id="{8792C66E-ADDF-4EEB-BF77-5C1ABAB6C79F}"/>
              </a:ext>
            </a:extLst>
          </p:cNvPr>
          <p:cNvPicPr>
            <a:picLocks noChangeAspect="1"/>
          </p:cNvPicPr>
          <p:nvPr/>
        </p:nvPicPr>
        <p:blipFill rotWithShape="1">
          <a:blip r:embed="rId2" cstate="print"/>
          <a:srcRect b="47736"/>
          <a:stretch/>
        </p:blipFill>
        <p:spPr>
          <a:xfrm>
            <a:off x="0" y="79131"/>
            <a:ext cx="1805108" cy="1713949"/>
          </a:xfrm>
          <a:prstGeom prst="rect">
            <a:avLst/>
          </a:prstGeom>
        </p:spPr>
      </p:pic>
    </p:spTree>
    <p:extLst>
      <p:ext uri="{BB962C8B-B14F-4D97-AF65-F5344CB8AC3E}">
        <p14:creationId xmlns:p14="http://schemas.microsoft.com/office/powerpoint/2010/main" val="1915131665"/>
      </p:ext>
    </p:extLst>
  </p:cSld>
  <p:clrMapOvr>
    <a:masterClrMapping/>
  </p:clrMapOvr>
  <mc:AlternateContent xmlns:mc="http://schemas.openxmlformats.org/markup-compatibility/2006" xmlns:p14="http://schemas.microsoft.com/office/powerpoint/2010/main">
    <mc:Choice Requires="p14">
      <p:transition spd="slow" p14:dur="2000" advTm="18845"/>
    </mc:Choice>
    <mc:Fallback xmlns="">
      <p:transition spd="slow" advTm="1884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741B92-4ED6-48BB-883D-812DCB21EDCD}"/>
              </a:ext>
            </a:extLst>
          </p:cNvPr>
          <p:cNvPicPr>
            <a:picLocks noChangeAspect="1"/>
          </p:cNvPicPr>
          <p:nvPr/>
        </p:nvPicPr>
        <p:blipFill>
          <a:blip r:embed="rId2"/>
          <a:stretch>
            <a:fillRect/>
          </a:stretch>
        </p:blipFill>
        <p:spPr>
          <a:xfrm>
            <a:off x="1315452" y="1650519"/>
            <a:ext cx="8253664" cy="4962151"/>
          </a:xfrm>
          <a:prstGeom prst="rect">
            <a:avLst/>
          </a:prstGeom>
        </p:spPr>
      </p:pic>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Section 3.0: Setup Study Personnel</a:t>
            </a:r>
          </a:p>
        </p:txBody>
      </p:sp>
      <p:pic>
        <p:nvPicPr>
          <p:cNvPr id="31" name="Picture 30"/>
          <p:cNvPicPr>
            <a:picLocks noChangeAspect="1"/>
          </p:cNvPicPr>
          <p:nvPr/>
        </p:nvPicPr>
        <p:blipFill>
          <a:blip r:embed="rId3"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73160" y="790337"/>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Click “Select” to open the window to indicate the role of the individual.</a:t>
            </a:r>
          </a:p>
        </p:txBody>
      </p:sp>
      <p:sp>
        <p:nvSpPr>
          <p:cNvPr id="7" name="Arrow: Left 6">
            <a:extLst>
              <a:ext uri="{FF2B5EF4-FFF2-40B4-BE49-F238E27FC236}">
                <a16:creationId xmlns:a16="http://schemas.microsoft.com/office/drawing/2014/main" id="{AEC9A599-F2B3-4C70-909F-90D924721B69}"/>
              </a:ext>
            </a:extLst>
          </p:cNvPr>
          <p:cNvSpPr/>
          <p:nvPr/>
        </p:nvSpPr>
        <p:spPr>
          <a:xfrm rot="10800000">
            <a:off x="2053389" y="2588406"/>
            <a:ext cx="1138990" cy="633664"/>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8" name="Picture 7">
            <a:extLst>
              <a:ext uri="{FF2B5EF4-FFF2-40B4-BE49-F238E27FC236}">
                <a16:creationId xmlns:a16="http://schemas.microsoft.com/office/drawing/2014/main" id="{D0EF3F9A-4C09-4BFF-8430-64F2E14336EB}"/>
              </a:ext>
            </a:extLst>
          </p:cNvPr>
          <p:cNvPicPr>
            <a:picLocks noChangeAspect="1"/>
          </p:cNvPicPr>
          <p:nvPr/>
        </p:nvPicPr>
        <p:blipFill>
          <a:blip r:embed="rId4"/>
          <a:stretch>
            <a:fillRect/>
          </a:stretch>
        </p:blipFill>
        <p:spPr>
          <a:xfrm>
            <a:off x="6669156" y="1390826"/>
            <a:ext cx="5602953" cy="4531895"/>
          </a:xfrm>
          <a:prstGeom prst="rect">
            <a:avLst/>
          </a:prstGeom>
        </p:spPr>
      </p:pic>
    </p:spTree>
    <p:extLst>
      <p:ext uri="{BB962C8B-B14F-4D97-AF65-F5344CB8AC3E}">
        <p14:creationId xmlns:p14="http://schemas.microsoft.com/office/powerpoint/2010/main" val="959316395"/>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91961D-D5B2-4B61-B7B1-01C2DEA78509}"/>
              </a:ext>
            </a:extLst>
          </p:cNvPr>
          <p:cNvPicPr>
            <a:picLocks noChangeAspect="1"/>
          </p:cNvPicPr>
          <p:nvPr/>
        </p:nvPicPr>
        <p:blipFill>
          <a:blip r:embed="rId2"/>
          <a:stretch>
            <a:fillRect/>
          </a:stretch>
        </p:blipFill>
        <p:spPr>
          <a:xfrm>
            <a:off x="1484591" y="1650519"/>
            <a:ext cx="8378591" cy="4789132"/>
          </a:xfrm>
          <a:prstGeom prst="rect">
            <a:avLst/>
          </a:prstGeom>
        </p:spPr>
      </p:pic>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System Feature: Who Receives Notifications?</a:t>
            </a:r>
          </a:p>
        </p:txBody>
      </p:sp>
      <p:pic>
        <p:nvPicPr>
          <p:cNvPr id="31" name="Picture 30"/>
          <p:cNvPicPr>
            <a:picLocks noChangeAspect="1"/>
          </p:cNvPicPr>
          <p:nvPr/>
        </p:nvPicPr>
        <p:blipFill>
          <a:blip r:embed="rId3"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84591" y="727089"/>
            <a:ext cx="10707409"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Who receives notifications is in your control. </a:t>
            </a:r>
          </a:p>
          <a:p>
            <a:pPr defTabSz="821223"/>
            <a:r>
              <a:rPr lang="en-US" sz="2245" b="0" dirty="0"/>
              <a:t>Study contacts will receive all notifications just like the PI.</a:t>
            </a:r>
          </a:p>
        </p:txBody>
      </p:sp>
      <p:sp>
        <p:nvSpPr>
          <p:cNvPr id="7" name="Arrow: Left 6">
            <a:extLst>
              <a:ext uri="{FF2B5EF4-FFF2-40B4-BE49-F238E27FC236}">
                <a16:creationId xmlns:a16="http://schemas.microsoft.com/office/drawing/2014/main" id="{AEC9A599-F2B3-4C70-909F-90D924721B69}"/>
              </a:ext>
            </a:extLst>
          </p:cNvPr>
          <p:cNvSpPr/>
          <p:nvPr/>
        </p:nvSpPr>
        <p:spPr>
          <a:xfrm>
            <a:off x="5880380" y="5891657"/>
            <a:ext cx="1138990" cy="633664"/>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3" name="Title 3">
            <a:extLst>
              <a:ext uri="{FF2B5EF4-FFF2-40B4-BE49-F238E27FC236}">
                <a16:creationId xmlns:a16="http://schemas.microsoft.com/office/drawing/2014/main" id="{C7EE03C9-2F80-4BB2-82D8-EAA2B5B6889E}"/>
              </a:ext>
            </a:extLst>
          </p:cNvPr>
          <p:cNvSpPr txBox="1">
            <a:spLocks/>
          </p:cNvSpPr>
          <p:nvPr/>
        </p:nvSpPr>
        <p:spPr bwMode="auto">
          <a:xfrm>
            <a:off x="7395411" y="5488883"/>
            <a:ext cx="4627450" cy="1036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If you want the person to receive notifications select “Yes” here.</a:t>
            </a:r>
          </a:p>
        </p:txBody>
      </p:sp>
    </p:spTree>
    <p:extLst>
      <p:ext uri="{BB962C8B-B14F-4D97-AF65-F5344CB8AC3E}">
        <p14:creationId xmlns:p14="http://schemas.microsoft.com/office/powerpoint/2010/main" val="3751074396"/>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What if I can’t find the person in the search directory?</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1" y="846567"/>
            <a:ext cx="10707409"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To be in the directory the individual must have an iRIS account and profile.</a:t>
            </a:r>
          </a:p>
        </p:txBody>
      </p:sp>
      <p:sp>
        <p:nvSpPr>
          <p:cNvPr id="9" name="TextBox 8">
            <a:extLst>
              <a:ext uri="{FF2B5EF4-FFF2-40B4-BE49-F238E27FC236}">
                <a16:creationId xmlns:a16="http://schemas.microsoft.com/office/drawing/2014/main" id="{E735980B-6E83-416B-9CD3-93920DFE8CFC}"/>
              </a:ext>
            </a:extLst>
          </p:cNvPr>
          <p:cNvSpPr txBox="1"/>
          <p:nvPr/>
        </p:nvSpPr>
        <p:spPr>
          <a:xfrm>
            <a:off x="1507958" y="2527462"/>
            <a:ext cx="10514903" cy="923330"/>
          </a:xfrm>
          <a:prstGeom prst="rect">
            <a:avLst/>
          </a:prstGeom>
          <a:noFill/>
        </p:spPr>
        <p:txBody>
          <a:bodyPr wrap="square">
            <a:spAutoFit/>
          </a:bodyPr>
          <a:lstStyle/>
          <a:p>
            <a:pPr defTabSz="821223"/>
            <a:r>
              <a:rPr lang="en-US" sz="1800" b="0" dirty="0"/>
              <a:t>Login to iRIS through SSO.</a:t>
            </a:r>
          </a:p>
          <a:p>
            <a:pPr defTabSz="821223"/>
            <a:endParaRPr lang="en-US" dirty="0"/>
          </a:p>
          <a:p>
            <a:pPr defTabSz="821223"/>
            <a:r>
              <a:rPr lang="en-US" dirty="0"/>
              <a:t>Go to: </a:t>
            </a:r>
            <a:r>
              <a:rPr lang="en-US" dirty="0">
                <a:solidFill>
                  <a:schemeClr val="tx2"/>
                </a:solidFill>
                <a:hlinkClick r:id="rId3">
                  <a:extLst>
                    <a:ext uri="{A12FA001-AC4F-418D-AE19-62706E023703}">
                      <ahyp:hlinkClr xmlns:ahyp="http://schemas.microsoft.com/office/drawing/2018/hyperlinkcolor" val="tx"/>
                    </a:ext>
                  </a:extLst>
                </a:hlinkClick>
              </a:rPr>
              <a:t>https://research.tamucc.edu/compliance/home/index.html</a:t>
            </a:r>
            <a:r>
              <a:rPr lang="en-US" dirty="0"/>
              <a:t> to access the iRIS login page.</a:t>
            </a:r>
            <a:endParaRPr lang="en-US" sz="1800" b="0" dirty="0"/>
          </a:p>
        </p:txBody>
      </p:sp>
      <p:sp>
        <p:nvSpPr>
          <p:cNvPr id="11" name="Title 3">
            <a:extLst>
              <a:ext uri="{FF2B5EF4-FFF2-40B4-BE49-F238E27FC236}">
                <a16:creationId xmlns:a16="http://schemas.microsoft.com/office/drawing/2014/main" id="{7800E8A4-9EAE-4AE7-87C5-5D13870B1EEB}"/>
              </a:ext>
            </a:extLst>
          </p:cNvPr>
          <p:cNvSpPr txBox="1">
            <a:spLocks/>
          </p:cNvSpPr>
          <p:nvPr/>
        </p:nvSpPr>
        <p:spPr bwMode="auto">
          <a:xfrm>
            <a:off x="1507958" y="1952087"/>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How do I get an iRIS account?</a:t>
            </a:r>
          </a:p>
        </p:txBody>
      </p:sp>
    </p:spTree>
    <p:extLst>
      <p:ext uri="{BB962C8B-B14F-4D97-AF65-F5344CB8AC3E}">
        <p14:creationId xmlns:p14="http://schemas.microsoft.com/office/powerpoint/2010/main" val="448596582"/>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7B824E-333F-43F7-9966-C07BB8D9C11A}"/>
              </a:ext>
            </a:extLst>
          </p:cNvPr>
          <p:cNvPicPr>
            <a:picLocks noChangeAspect="1"/>
          </p:cNvPicPr>
          <p:nvPr/>
        </p:nvPicPr>
        <p:blipFill>
          <a:blip r:embed="rId2"/>
          <a:stretch>
            <a:fillRect/>
          </a:stretch>
        </p:blipFill>
        <p:spPr>
          <a:xfrm>
            <a:off x="1426327" y="1690571"/>
            <a:ext cx="8567906" cy="4811860"/>
          </a:xfrm>
          <a:prstGeom prst="rect">
            <a:avLst/>
          </a:prstGeom>
        </p:spPr>
      </p:pic>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Section 3.0: Setup Study Personnel Completed</a:t>
            </a:r>
          </a:p>
        </p:txBody>
      </p:sp>
      <p:pic>
        <p:nvPicPr>
          <p:cNvPr id="31" name="Picture 30"/>
          <p:cNvPicPr>
            <a:picLocks noChangeAspect="1"/>
          </p:cNvPicPr>
          <p:nvPr/>
        </p:nvPicPr>
        <p:blipFill>
          <a:blip r:embed="rId3"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73160" y="790337"/>
            <a:ext cx="10707409"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Once all individuals are set up as study personnel, select “Close setup of Study Personnel” to return to the application.</a:t>
            </a:r>
          </a:p>
        </p:txBody>
      </p:sp>
      <p:sp>
        <p:nvSpPr>
          <p:cNvPr id="7" name="Arrow: Left 6">
            <a:extLst>
              <a:ext uri="{FF2B5EF4-FFF2-40B4-BE49-F238E27FC236}">
                <a16:creationId xmlns:a16="http://schemas.microsoft.com/office/drawing/2014/main" id="{AEC9A599-F2B3-4C70-909F-90D924721B69}"/>
              </a:ext>
            </a:extLst>
          </p:cNvPr>
          <p:cNvSpPr/>
          <p:nvPr/>
        </p:nvSpPr>
        <p:spPr>
          <a:xfrm rot="10800000">
            <a:off x="6596966" y="5988754"/>
            <a:ext cx="1138990" cy="633664"/>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3" name="Picture 2">
            <a:extLst>
              <a:ext uri="{FF2B5EF4-FFF2-40B4-BE49-F238E27FC236}">
                <a16:creationId xmlns:a16="http://schemas.microsoft.com/office/drawing/2014/main" id="{6747FAC4-6C05-431E-894E-4D2BBD98CC1C}"/>
              </a:ext>
            </a:extLst>
          </p:cNvPr>
          <p:cNvPicPr>
            <a:picLocks noChangeAspect="1"/>
          </p:cNvPicPr>
          <p:nvPr/>
        </p:nvPicPr>
        <p:blipFill>
          <a:blip r:embed="rId4"/>
          <a:stretch>
            <a:fillRect/>
          </a:stretch>
        </p:blipFill>
        <p:spPr>
          <a:xfrm>
            <a:off x="1426326" y="1692179"/>
            <a:ext cx="8567905" cy="4930240"/>
          </a:xfrm>
          <a:prstGeom prst="rect">
            <a:avLst/>
          </a:prstGeom>
        </p:spPr>
      </p:pic>
    </p:spTree>
    <p:extLst>
      <p:ext uri="{BB962C8B-B14F-4D97-AF65-F5344CB8AC3E}">
        <p14:creationId xmlns:p14="http://schemas.microsoft.com/office/powerpoint/2010/main" val="1997110180"/>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Section 4: Submission Type</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391050" y="846567"/>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Section 4.0 is a major branching point in the application.</a:t>
            </a:r>
          </a:p>
        </p:txBody>
      </p:sp>
      <p:pic>
        <p:nvPicPr>
          <p:cNvPr id="3" name="Picture 2">
            <a:extLst>
              <a:ext uri="{FF2B5EF4-FFF2-40B4-BE49-F238E27FC236}">
                <a16:creationId xmlns:a16="http://schemas.microsoft.com/office/drawing/2014/main" id="{2DAED995-ED92-466C-B340-D7259FFC11C5}"/>
              </a:ext>
            </a:extLst>
          </p:cNvPr>
          <p:cNvPicPr>
            <a:picLocks noChangeAspect="1"/>
          </p:cNvPicPr>
          <p:nvPr/>
        </p:nvPicPr>
        <p:blipFill>
          <a:blip r:embed="rId3"/>
          <a:stretch>
            <a:fillRect/>
          </a:stretch>
        </p:blipFill>
        <p:spPr>
          <a:xfrm>
            <a:off x="1391050" y="1639089"/>
            <a:ext cx="10800949" cy="2871265"/>
          </a:xfrm>
          <a:prstGeom prst="rect">
            <a:avLst/>
          </a:prstGeom>
        </p:spPr>
      </p:pic>
      <p:sp>
        <p:nvSpPr>
          <p:cNvPr id="12" name="Title 3">
            <a:extLst>
              <a:ext uri="{FF2B5EF4-FFF2-40B4-BE49-F238E27FC236}">
                <a16:creationId xmlns:a16="http://schemas.microsoft.com/office/drawing/2014/main" id="{76F6CA4D-8937-4C31-AA19-C50C6668D442}"/>
              </a:ext>
            </a:extLst>
          </p:cNvPr>
          <p:cNvSpPr txBox="1">
            <a:spLocks/>
          </p:cNvSpPr>
          <p:nvPr/>
        </p:nvSpPr>
        <p:spPr bwMode="auto">
          <a:xfrm>
            <a:off x="1690942" y="4873432"/>
            <a:ext cx="10201165"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For a determination as to whether your project requires IRB review, select submission type “Human Research Determination”.</a:t>
            </a:r>
          </a:p>
        </p:txBody>
      </p:sp>
    </p:spTree>
    <p:extLst>
      <p:ext uri="{BB962C8B-B14F-4D97-AF65-F5344CB8AC3E}">
        <p14:creationId xmlns:p14="http://schemas.microsoft.com/office/powerpoint/2010/main" val="76820422"/>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39090"/>
            <a:ext cx="12192000" cy="5002561"/>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312331" y="343599"/>
            <a:ext cx="10746105"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The Human Research Determination Submission Type determine if your projects fit here in the schematic of IRB review levels.</a:t>
            </a:r>
          </a:p>
        </p:txBody>
      </p:sp>
      <p:sp>
        <p:nvSpPr>
          <p:cNvPr id="2" name="Triangle 1"/>
          <p:cNvSpPr/>
          <p:nvPr/>
        </p:nvSpPr>
        <p:spPr>
          <a:xfrm>
            <a:off x="3168801" y="1770011"/>
            <a:ext cx="5870499" cy="475959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rgbClr val="0A2240"/>
              </a:solidFill>
            </a:endParaRPr>
          </a:p>
        </p:txBody>
      </p:sp>
      <p:cxnSp>
        <p:nvCxnSpPr>
          <p:cNvPr id="8" name="Straight Connector 7"/>
          <p:cNvCxnSpPr/>
          <p:nvPr/>
        </p:nvCxnSpPr>
        <p:spPr>
          <a:xfrm>
            <a:off x="5297381" y="3047715"/>
            <a:ext cx="1613330" cy="132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331372" y="4698568"/>
            <a:ext cx="3545348" cy="18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44802" y="5555108"/>
            <a:ext cx="4658235" cy="51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32524" y="5791455"/>
            <a:ext cx="1965612" cy="341184"/>
          </a:xfrm>
          <a:prstGeom prst="rect">
            <a:avLst/>
          </a:prstGeom>
          <a:noFill/>
        </p:spPr>
        <p:txBody>
          <a:bodyPr wrap="square" rtlCol="0">
            <a:spAutoFit/>
          </a:bodyPr>
          <a:lstStyle/>
          <a:p>
            <a:pPr algn="ctr"/>
            <a:r>
              <a:rPr lang="en-US" sz="1617" dirty="0"/>
              <a:t>Full Committee</a:t>
            </a:r>
          </a:p>
        </p:txBody>
      </p:sp>
      <p:sp>
        <p:nvSpPr>
          <p:cNvPr id="28" name="TextBox 27"/>
          <p:cNvSpPr txBox="1"/>
          <p:nvPr/>
        </p:nvSpPr>
        <p:spPr>
          <a:xfrm>
            <a:off x="5132524" y="4953269"/>
            <a:ext cx="1965612" cy="341184"/>
          </a:xfrm>
          <a:prstGeom prst="rect">
            <a:avLst/>
          </a:prstGeom>
          <a:noFill/>
        </p:spPr>
        <p:txBody>
          <a:bodyPr wrap="square" rtlCol="0">
            <a:spAutoFit/>
          </a:bodyPr>
          <a:lstStyle/>
          <a:p>
            <a:pPr algn="ctr"/>
            <a:r>
              <a:rPr lang="en-US" sz="1617" dirty="0"/>
              <a:t>Expedited</a:t>
            </a:r>
          </a:p>
        </p:txBody>
      </p:sp>
      <p:sp>
        <p:nvSpPr>
          <p:cNvPr id="32" name="TextBox 31"/>
          <p:cNvSpPr txBox="1"/>
          <p:nvPr/>
        </p:nvSpPr>
        <p:spPr>
          <a:xfrm>
            <a:off x="4809408" y="3966342"/>
            <a:ext cx="2611842" cy="590033"/>
          </a:xfrm>
          <a:prstGeom prst="rect">
            <a:avLst/>
          </a:prstGeom>
          <a:noFill/>
        </p:spPr>
        <p:txBody>
          <a:bodyPr wrap="square" rtlCol="0">
            <a:spAutoFit/>
          </a:bodyPr>
          <a:lstStyle/>
          <a:p>
            <a:pPr algn="ctr"/>
            <a:r>
              <a:rPr lang="en-US" sz="1617" dirty="0"/>
              <a:t>Limited IRB Review</a:t>
            </a:r>
          </a:p>
          <a:p>
            <a:pPr algn="ctr"/>
            <a:r>
              <a:rPr lang="en-US" sz="1617" dirty="0"/>
              <a:t>(2018 Requirement)</a:t>
            </a:r>
          </a:p>
        </p:txBody>
      </p:sp>
      <p:cxnSp>
        <p:nvCxnSpPr>
          <p:cNvPr id="33" name="Straight Connector 32"/>
          <p:cNvCxnSpPr/>
          <p:nvPr/>
        </p:nvCxnSpPr>
        <p:spPr>
          <a:xfrm flipV="1">
            <a:off x="4809408" y="3850379"/>
            <a:ext cx="2611842" cy="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297381" y="3255258"/>
            <a:ext cx="1613330" cy="341184"/>
          </a:xfrm>
          <a:prstGeom prst="rect">
            <a:avLst/>
          </a:prstGeom>
          <a:noFill/>
        </p:spPr>
        <p:txBody>
          <a:bodyPr wrap="square" rtlCol="0">
            <a:spAutoFit/>
          </a:bodyPr>
          <a:lstStyle/>
          <a:p>
            <a:pPr algn="ctr"/>
            <a:r>
              <a:rPr lang="en-US" sz="1617" dirty="0"/>
              <a:t>Exempt</a:t>
            </a:r>
          </a:p>
        </p:txBody>
      </p:sp>
      <p:sp>
        <p:nvSpPr>
          <p:cNvPr id="42" name="TextBox 41"/>
          <p:cNvSpPr txBox="1"/>
          <p:nvPr/>
        </p:nvSpPr>
        <p:spPr>
          <a:xfrm>
            <a:off x="4140085" y="2132951"/>
            <a:ext cx="3927925" cy="341184"/>
          </a:xfrm>
          <a:prstGeom prst="rect">
            <a:avLst/>
          </a:prstGeom>
          <a:noFill/>
        </p:spPr>
        <p:txBody>
          <a:bodyPr wrap="square" rtlCol="0">
            <a:spAutoFit/>
          </a:bodyPr>
          <a:lstStyle/>
          <a:p>
            <a:pPr algn="ctr"/>
            <a:r>
              <a:rPr lang="en-US" sz="1617" dirty="0"/>
              <a:t>Not Human Subjects Determination</a:t>
            </a:r>
          </a:p>
        </p:txBody>
      </p:sp>
      <p:cxnSp>
        <p:nvCxnSpPr>
          <p:cNvPr id="6" name="Straight Arrow Connector 5"/>
          <p:cNvCxnSpPr/>
          <p:nvPr/>
        </p:nvCxnSpPr>
        <p:spPr>
          <a:xfrm flipH="1">
            <a:off x="2498286" y="2883342"/>
            <a:ext cx="1833086" cy="2688352"/>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9993" y="3835879"/>
            <a:ext cx="2840033" cy="590033"/>
          </a:xfrm>
          <a:prstGeom prst="rect">
            <a:avLst/>
          </a:prstGeom>
          <a:noFill/>
        </p:spPr>
        <p:txBody>
          <a:bodyPr wrap="square" rtlCol="0">
            <a:spAutoFit/>
          </a:bodyPr>
          <a:lstStyle/>
          <a:p>
            <a:pPr algn="ctr"/>
            <a:r>
              <a:rPr lang="en-US" sz="1617" dirty="0"/>
              <a:t>More extensive the review process</a:t>
            </a:r>
          </a:p>
        </p:txBody>
      </p:sp>
      <p:pic>
        <p:nvPicPr>
          <p:cNvPr id="17" name="Picture 16"/>
          <p:cNvPicPr>
            <a:picLocks noChangeAspect="1"/>
          </p:cNvPicPr>
          <p:nvPr/>
        </p:nvPicPr>
        <p:blipFill>
          <a:blip r:embed="rId2" cstate="print"/>
          <a:stretch>
            <a:fillRect/>
          </a:stretch>
        </p:blipFill>
        <p:spPr>
          <a:xfrm>
            <a:off x="0" y="35095"/>
            <a:ext cx="1186024" cy="1585045"/>
          </a:xfrm>
          <a:prstGeom prst="rect">
            <a:avLst/>
          </a:prstGeom>
        </p:spPr>
      </p:pic>
      <p:sp>
        <p:nvSpPr>
          <p:cNvPr id="4" name="Arrow: Left 3">
            <a:extLst>
              <a:ext uri="{FF2B5EF4-FFF2-40B4-BE49-F238E27FC236}">
                <a16:creationId xmlns:a16="http://schemas.microsoft.com/office/drawing/2014/main" id="{25A21DF6-933A-43D9-95C1-6E4CA6C9EC7F}"/>
              </a:ext>
            </a:extLst>
          </p:cNvPr>
          <p:cNvSpPr/>
          <p:nvPr/>
        </p:nvSpPr>
        <p:spPr>
          <a:xfrm>
            <a:off x="7876720" y="1762311"/>
            <a:ext cx="2568539" cy="1073650"/>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881570690"/>
      </p:ext>
    </p:extLst>
  </p:cSld>
  <p:clrMapOvr>
    <a:masterClrMapping/>
  </p:clrMapOvr>
  <mc:AlternateContent xmlns:mc="http://schemas.openxmlformats.org/markup-compatibility/2006" xmlns:p14="http://schemas.microsoft.com/office/powerpoint/2010/main">
    <mc:Choice Requires="p14">
      <p:transition spd="slow" p14:dur="2000" advTm="16453"/>
    </mc:Choice>
    <mc:Fallback xmlns="">
      <p:transition spd="slow" advTm="1645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Remaining Application Sections</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84591" y="846567"/>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Continue through the application until all sections are completed.</a:t>
            </a:r>
          </a:p>
        </p:txBody>
      </p:sp>
      <p:sp>
        <p:nvSpPr>
          <p:cNvPr id="11" name="TextBox 10">
            <a:extLst>
              <a:ext uri="{FF2B5EF4-FFF2-40B4-BE49-F238E27FC236}">
                <a16:creationId xmlns:a16="http://schemas.microsoft.com/office/drawing/2014/main" id="{77B2735A-5508-4DDB-B73C-E70BF456C5B0}"/>
              </a:ext>
            </a:extLst>
          </p:cNvPr>
          <p:cNvSpPr txBox="1"/>
          <p:nvPr/>
        </p:nvSpPr>
        <p:spPr>
          <a:xfrm>
            <a:off x="1391051" y="1650519"/>
            <a:ext cx="10357893" cy="3588355"/>
          </a:xfrm>
          <a:prstGeom prst="rect">
            <a:avLst/>
          </a:prstGeom>
          <a:noFill/>
        </p:spPr>
        <p:txBody>
          <a:bodyPr wrap="square">
            <a:spAutoFit/>
          </a:bodyPr>
          <a:lstStyle/>
          <a:p>
            <a:pPr marL="228600" marR="0">
              <a:lnSpc>
                <a:spcPct val="107000"/>
              </a:lnSpc>
              <a:spcBef>
                <a:spcPts val="0"/>
              </a:spcBef>
              <a:spcAft>
                <a:spcPts val="0"/>
              </a:spcAft>
            </a:pPr>
            <a:r>
              <a:rPr lang="en-US" sz="2245" dirty="0">
                <a:solidFill>
                  <a:srgbClr val="0A2240"/>
                </a:solidFill>
                <a:latin typeface="Verdana" panose="020B0604030504040204" pitchFamily="34" charset="0"/>
                <a:ea typeface="Verdana" panose="020B0604030504040204" pitchFamily="34" charset="0"/>
              </a:rPr>
              <a:t>The study application is composed of several sections. </a:t>
            </a:r>
          </a:p>
          <a:p>
            <a:pPr marL="228600" marR="0">
              <a:lnSpc>
                <a:spcPct val="107000"/>
              </a:lnSpc>
              <a:spcBef>
                <a:spcPts val="0"/>
              </a:spcBef>
              <a:spcAft>
                <a:spcPts val="0"/>
              </a:spcAft>
            </a:pPr>
            <a:r>
              <a:rPr lang="en-US" sz="2245" dirty="0">
                <a:solidFill>
                  <a:srgbClr val="0A2240"/>
                </a:solidFill>
                <a:latin typeface="Verdana" panose="020B0604030504040204" pitchFamily="34" charset="0"/>
                <a:ea typeface="Verdana" panose="020B0604030504040204" pitchFamily="34" charset="0"/>
              </a:rPr>
              <a:t>iRIS uses smart form logic.</a:t>
            </a:r>
          </a:p>
          <a:p>
            <a:pPr marL="2286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Questions with “branching” logic will trigger the hide/show feature that will hide or show additional questions or sections based on your answers. </a:t>
            </a:r>
          </a:p>
          <a:p>
            <a:pPr marL="2286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Questions marked with an asterisk (*) must be answered. If they are not answered, you will receive an error message.</a:t>
            </a: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Help Text: Questions with an            icon on the right have help text available to provide definitions of key terms, additional explanation on the question topic, suggestions or examples to assist you in responding to the questions.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0782454-F479-4CD3-AEC4-9F3FC4A9942F}"/>
              </a:ext>
            </a:extLst>
          </p:cNvPr>
          <p:cNvPicPr>
            <a:picLocks noChangeAspect="1"/>
          </p:cNvPicPr>
          <p:nvPr/>
        </p:nvPicPr>
        <p:blipFill>
          <a:blip r:embed="rId3"/>
          <a:stretch>
            <a:fillRect/>
          </a:stretch>
        </p:blipFill>
        <p:spPr>
          <a:xfrm>
            <a:off x="4568993" y="4220727"/>
            <a:ext cx="476249" cy="357187"/>
          </a:xfrm>
          <a:prstGeom prst="rect">
            <a:avLst/>
          </a:prstGeom>
        </p:spPr>
      </p:pic>
      <p:pic>
        <p:nvPicPr>
          <p:cNvPr id="12" name="Picture 11">
            <a:extLst>
              <a:ext uri="{FF2B5EF4-FFF2-40B4-BE49-F238E27FC236}">
                <a16:creationId xmlns:a16="http://schemas.microsoft.com/office/drawing/2014/main" id="{5ACF20EF-2023-4DC5-BADC-BF7DA4BDDE02}"/>
              </a:ext>
            </a:extLst>
          </p:cNvPr>
          <p:cNvPicPr>
            <a:picLocks noChangeAspect="1"/>
          </p:cNvPicPr>
          <p:nvPr/>
        </p:nvPicPr>
        <p:blipFill>
          <a:blip r:embed="rId4"/>
          <a:stretch>
            <a:fillRect/>
          </a:stretch>
        </p:blipFill>
        <p:spPr>
          <a:xfrm>
            <a:off x="5056673" y="4954076"/>
            <a:ext cx="7135327" cy="1668342"/>
          </a:xfrm>
          <a:prstGeom prst="rect">
            <a:avLst/>
          </a:prstGeom>
        </p:spPr>
      </p:pic>
    </p:spTree>
    <p:extLst>
      <p:ext uri="{BB962C8B-B14F-4D97-AF65-F5344CB8AC3E}">
        <p14:creationId xmlns:p14="http://schemas.microsoft.com/office/powerpoint/2010/main" val="4071925077"/>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6778" y="35640"/>
            <a:ext cx="12192000" cy="162153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6" name="Rectangle 5"/>
          <p:cNvSpPr/>
          <p:nvPr/>
        </p:nvSpPr>
        <p:spPr>
          <a:xfrm>
            <a:off x="234892" y="600187"/>
            <a:ext cx="12091332"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821223" fontAlgn="base">
              <a:spcBef>
                <a:spcPct val="0"/>
              </a:spcBef>
              <a:spcAft>
                <a:spcPct val="0"/>
              </a:spcAft>
            </a:pPr>
            <a:r>
              <a:rPr lang="en-US" sz="3200" b="1" dirty="0">
                <a:solidFill>
                  <a:srgbClr val="0A2240"/>
                </a:solidFill>
                <a:latin typeface="Verdana" panose="020B0604030504040204" pitchFamily="34" charset="0"/>
                <a:ea typeface="Verdana" panose="020B0604030504040204" pitchFamily="34" charset="0"/>
              </a:rPr>
              <a:t>What if I need to finish my application later?</a:t>
            </a:r>
          </a:p>
        </p:txBody>
      </p:sp>
      <p:sp>
        <p:nvSpPr>
          <p:cNvPr id="13" name="Rectangle 12">
            <a:extLst>
              <a:ext uri="{FF2B5EF4-FFF2-40B4-BE49-F238E27FC236}">
                <a16:creationId xmlns:a16="http://schemas.microsoft.com/office/drawing/2014/main" id="{07023FC7-3FBA-4E25-AEC5-8DEB2ABAD039}"/>
              </a:ext>
            </a:extLst>
          </p:cNvPr>
          <p:cNvSpPr/>
          <p:nvPr/>
        </p:nvSpPr>
        <p:spPr>
          <a:xfrm>
            <a:off x="16778" y="1780256"/>
            <a:ext cx="2951011" cy="3139321"/>
          </a:xfrm>
          <a:prstGeom prst="rect">
            <a:avLst/>
          </a:prstGeom>
        </p:spPr>
        <p:txBody>
          <a:bodyPr wrap="square">
            <a:spAutoFit/>
          </a:bodyPr>
          <a:lstStyle/>
          <a:p>
            <a:r>
              <a:rPr lang="en-US" sz="2200" dirty="0"/>
              <a:t>You can view your submissions in progress from the Study Assistant Dashboard.</a:t>
            </a:r>
          </a:p>
          <a:p>
            <a:endParaRPr lang="en-US" sz="2200" dirty="0"/>
          </a:p>
          <a:p>
            <a:r>
              <a:rPr lang="en-US" sz="2200" dirty="0"/>
              <a:t>Click the paper/pencil icon to open the study submission.</a:t>
            </a:r>
          </a:p>
        </p:txBody>
      </p:sp>
      <p:grpSp>
        <p:nvGrpSpPr>
          <p:cNvPr id="2" name="Group 1">
            <a:extLst>
              <a:ext uri="{FF2B5EF4-FFF2-40B4-BE49-F238E27FC236}">
                <a16:creationId xmlns:a16="http://schemas.microsoft.com/office/drawing/2014/main" id="{20D68099-7A11-4B70-9C3D-8500F2661DB4}"/>
              </a:ext>
            </a:extLst>
          </p:cNvPr>
          <p:cNvGrpSpPr/>
          <p:nvPr/>
        </p:nvGrpSpPr>
        <p:grpSpPr>
          <a:xfrm>
            <a:off x="2269957" y="1657177"/>
            <a:ext cx="9922043" cy="4269007"/>
            <a:chOff x="2269957" y="1657177"/>
            <a:chExt cx="9922043" cy="4269007"/>
          </a:xfrm>
        </p:grpSpPr>
        <p:pic>
          <p:nvPicPr>
            <p:cNvPr id="4" name="Picture 3">
              <a:extLst>
                <a:ext uri="{FF2B5EF4-FFF2-40B4-BE49-F238E27FC236}">
                  <a16:creationId xmlns:a16="http://schemas.microsoft.com/office/drawing/2014/main" id="{26F4B9E8-FAAF-4E85-B746-DC08D93C9F25}"/>
                </a:ext>
              </a:extLst>
            </p:cNvPr>
            <p:cNvPicPr>
              <a:picLocks noChangeAspect="1"/>
            </p:cNvPicPr>
            <p:nvPr/>
          </p:nvPicPr>
          <p:blipFill>
            <a:blip r:embed="rId2"/>
            <a:stretch>
              <a:fillRect/>
            </a:stretch>
          </p:blipFill>
          <p:spPr>
            <a:xfrm>
              <a:off x="2967789" y="1657177"/>
              <a:ext cx="9224211" cy="4269007"/>
            </a:xfrm>
            <a:prstGeom prst="rect">
              <a:avLst/>
            </a:prstGeom>
          </p:spPr>
        </p:pic>
        <p:sp>
          <p:nvSpPr>
            <p:cNvPr id="15" name="Arrow: Left 14">
              <a:extLst>
                <a:ext uri="{FF2B5EF4-FFF2-40B4-BE49-F238E27FC236}">
                  <a16:creationId xmlns:a16="http://schemas.microsoft.com/office/drawing/2014/main" id="{01AEE438-D669-40ED-91F7-7EEA93836431}"/>
                </a:ext>
              </a:extLst>
            </p:cNvPr>
            <p:cNvSpPr/>
            <p:nvPr/>
          </p:nvSpPr>
          <p:spPr>
            <a:xfrm rot="10800000">
              <a:off x="2269957" y="4602746"/>
              <a:ext cx="1138990" cy="633664"/>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Tree>
    <p:extLst>
      <p:ext uri="{BB962C8B-B14F-4D97-AF65-F5344CB8AC3E}">
        <p14:creationId xmlns:p14="http://schemas.microsoft.com/office/powerpoint/2010/main" val="362793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Application Complete</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73160" y="790337"/>
            <a:ext cx="10707409"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Once you have completed the application portion of the submission packet, you will see this message.</a:t>
            </a:r>
          </a:p>
        </p:txBody>
      </p:sp>
      <p:pic>
        <p:nvPicPr>
          <p:cNvPr id="3" name="Picture 2">
            <a:extLst>
              <a:ext uri="{FF2B5EF4-FFF2-40B4-BE49-F238E27FC236}">
                <a16:creationId xmlns:a16="http://schemas.microsoft.com/office/drawing/2014/main" id="{2FDAAD02-40D4-45EE-BD46-894DF976FBBD}"/>
              </a:ext>
            </a:extLst>
          </p:cNvPr>
          <p:cNvPicPr>
            <a:picLocks noChangeAspect="1"/>
          </p:cNvPicPr>
          <p:nvPr/>
        </p:nvPicPr>
        <p:blipFill>
          <a:blip r:embed="rId3"/>
          <a:stretch>
            <a:fillRect/>
          </a:stretch>
        </p:blipFill>
        <p:spPr>
          <a:xfrm>
            <a:off x="1391051" y="1650519"/>
            <a:ext cx="10789518" cy="4971899"/>
          </a:xfrm>
          <a:prstGeom prst="rect">
            <a:avLst/>
          </a:prstGeom>
        </p:spPr>
      </p:pic>
    </p:spTree>
    <p:extLst>
      <p:ext uri="{BB962C8B-B14F-4D97-AF65-F5344CB8AC3E}">
        <p14:creationId xmlns:p14="http://schemas.microsoft.com/office/powerpoint/2010/main" val="2900785554"/>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Submission Packet</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73160" y="790337"/>
            <a:ext cx="10707409"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You will automatically be taken to the submission packet to upload documents related to your application. </a:t>
            </a:r>
          </a:p>
        </p:txBody>
      </p:sp>
      <p:pic>
        <p:nvPicPr>
          <p:cNvPr id="3" name="Picture 2">
            <a:extLst>
              <a:ext uri="{FF2B5EF4-FFF2-40B4-BE49-F238E27FC236}">
                <a16:creationId xmlns:a16="http://schemas.microsoft.com/office/drawing/2014/main" id="{65618FA0-33B5-4D54-BA87-533EC2824BB1}"/>
              </a:ext>
            </a:extLst>
          </p:cNvPr>
          <p:cNvPicPr>
            <a:picLocks noChangeAspect="1"/>
          </p:cNvPicPr>
          <p:nvPr/>
        </p:nvPicPr>
        <p:blipFill>
          <a:blip r:embed="rId3"/>
          <a:stretch>
            <a:fillRect/>
          </a:stretch>
        </p:blipFill>
        <p:spPr>
          <a:xfrm>
            <a:off x="1391051" y="1650519"/>
            <a:ext cx="10800949" cy="3562624"/>
          </a:xfrm>
          <a:prstGeom prst="rect">
            <a:avLst/>
          </a:prstGeom>
        </p:spPr>
      </p:pic>
      <p:sp>
        <p:nvSpPr>
          <p:cNvPr id="11" name="TextBox 10">
            <a:extLst>
              <a:ext uri="{FF2B5EF4-FFF2-40B4-BE49-F238E27FC236}">
                <a16:creationId xmlns:a16="http://schemas.microsoft.com/office/drawing/2014/main" id="{33173D8C-B897-48E4-AD02-345FB89D4CA6}"/>
              </a:ext>
            </a:extLst>
          </p:cNvPr>
          <p:cNvSpPr txBox="1"/>
          <p:nvPr/>
        </p:nvSpPr>
        <p:spPr>
          <a:xfrm>
            <a:off x="1527661" y="5382367"/>
            <a:ext cx="10282990" cy="798937"/>
          </a:xfrm>
          <a:prstGeom prst="rect">
            <a:avLst/>
          </a:prstGeom>
          <a:noFill/>
        </p:spPr>
        <p:txBody>
          <a:bodyPr wrap="square">
            <a:spAutoFit/>
          </a:bodyPr>
          <a:lstStyle/>
          <a:p>
            <a:pPr marL="0" marR="0">
              <a:lnSpc>
                <a:spcPct val="107000"/>
              </a:lnSpc>
              <a:spcBef>
                <a:spcPts val="0"/>
              </a:spcBef>
              <a:spcAft>
                <a:spcPts val="800"/>
              </a:spcAft>
            </a:pPr>
            <a:r>
              <a:rPr lang="en-US" sz="2245" dirty="0">
                <a:solidFill>
                  <a:srgbClr val="0A2240"/>
                </a:solidFill>
                <a:latin typeface="Verdana" panose="020B0604030504040204" pitchFamily="34" charset="0"/>
                <a:ea typeface="Verdana" panose="020B0604030504040204" pitchFamily="34" charset="0"/>
              </a:rPr>
              <a:t>The Initial Review Submission Packet “packages” the Application and documents together for submission. </a:t>
            </a:r>
          </a:p>
        </p:txBody>
      </p:sp>
    </p:spTree>
    <p:extLst>
      <p:ext uri="{BB962C8B-B14F-4D97-AF65-F5344CB8AC3E}">
        <p14:creationId xmlns:p14="http://schemas.microsoft.com/office/powerpoint/2010/main" val="2083616222"/>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39090"/>
            <a:ext cx="12192000" cy="5002561"/>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537658" y="293883"/>
            <a:ext cx="10746105" cy="1036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Federal regulations gives us various levels of IRB review.</a:t>
            </a:r>
          </a:p>
          <a:p>
            <a:pPr defTabSz="821223"/>
            <a:endParaRPr lang="en-US" sz="2245" dirty="0"/>
          </a:p>
          <a:p>
            <a:pPr defTabSz="821223"/>
            <a:r>
              <a:rPr lang="en-US" sz="2245" b="0" dirty="0"/>
              <a:t>Labels are used to describe the review process the study will undergo.</a:t>
            </a:r>
          </a:p>
        </p:txBody>
      </p:sp>
      <p:sp>
        <p:nvSpPr>
          <p:cNvPr id="2" name="Triangle 1"/>
          <p:cNvSpPr/>
          <p:nvPr/>
        </p:nvSpPr>
        <p:spPr>
          <a:xfrm>
            <a:off x="3168801" y="1770011"/>
            <a:ext cx="5870499" cy="475959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rgbClr val="0A2240"/>
              </a:solidFill>
            </a:endParaRPr>
          </a:p>
        </p:txBody>
      </p:sp>
      <p:cxnSp>
        <p:nvCxnSpPr>
          <p:cNvPr id="8" name="Straight Connector 7"/>
          <p:cNvCxnSpPr/>
          <p:nvPr/>
        </p:nvCxnSpPr>
        <p:spPr>
          <a:xfrm>
            <a:off x="5297381" y="3047715"/>
            <a:ext cx="1613330" cy="132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331372" y="4698568"/>
            <a:ext cx="3545348" cy="18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44802" y="5555108"/>
            <a:ext cx="4658235" cy="51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32524" y="5791455"/>
            <a:ext cx="1965612" cy="341184"/>
          </a:xfrm>
          <a:prstGeom prst="rect">
            <a:avLst/>
          </a:prstGeom>
          <a:noFill/>
        </p:spPr>
        <p:txBody>
          <a:bodyPr wrap="square" rtlCol="0">
            <a:spAutoFit/>
          </a:bodyPr>
          <a:lstStyle/>
          <a:p>
            <a:pPr algn="ctr"/>
            <a:r>
              <a:rPr lang="en-US" sz="1617" dirty="0"/>
              <a:t>Full Committee</a:t>
            </a:r>
          </a:p>
        </p:txBody>
      </p:sp>
      <p:sp>
        <p:nvSpPr>
          <p:cNvPr id="28" name="TextBox 27"/>
          <p:cNvSpPr txBox="1"/>
          <p:nvPr/>
        </p:nvSpPr>
        <p:spPr>
          <a:xfrm>
            <a:off x="5132524" y="4953269"/>
            <a:ext cx="1965612" cy="341184"/>
          </a:xfrm>
          <a:prstGeom prst="rect">
            <a:avLst/>
          </a:prstGeom>
          <a:noFill/>
        </p:spPr>
        <p:txBody>
          <a:bodyPr wrap="square" rtlCol="0">
            <a:spAutoFit/>
          </a:bodyPr>
          <a:lstStyle/>
          <a:p>
            <a:pPr algn="ctr"/>
            <a:r>
              <a:rPr lang="en-US" sz="1617" dirty="0"/>
              <a:t>Expedited</a:t>
            </a:r>
          </a:p>
        </p:txBody>
      </p:sp>
      <p:sp>
        <p:nvSpPr>
          <p:cNvPr id="32" name="TextBox 31"/>
          <p:cNvSpPr txBox="1"/>
          <p:nvPr/>
        </p:nvSpPr>
        <p:spPr>
          <a:xfrm>
            <a:off x="4809408" y="3966342"/>
            <a:ext cx="2611842" cy="590033"/>
          </a:xfrm>
          <a:prstGeom prst="rect">
            <a:avLst/>
          </a:prstGeom>
          <a:noFill/>
        </p:spPr>
        <p:txBody>
          <a:bodyPr wrap="square" rtlCol="0">
            <a:spAutoFit/>
          </a:bodyPr>
          <a:lstStyle/>
          <a:p>
            <a:pPr algn="ctr"/>
            <a:r>
              <a:rPr lang="en-US" sz="1617" dirty="0"/>
              <a:t>Limited IRB Review</a:t>
            </a:r>
          </a:p>
          <a:p>
            <a:pPr algn="ctr"/>
            <a:r>
              <a:rPr lang="en-US" sz="1617" dirty="0"/>
              <a:t>(2018 Requirement)</a:t>
            </a:r>
          </a:p>
        </p:txBody>
      </p:sp>
      <p:cxnSp>
        <p:nvCxnSpPr>
          <p:cNvPr id="33" name="Straight Connector 32"/>
          <p:cNvCxnSpPr/>
          <p:nvPr/>
        </p:nvCxnSpPr>
        <p:spPr>
          <a:xfrm flipV="1">
            <a:off x="4809408" y="3850379"/>
            <a:ext cx="2611842" cy="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297381" y="3255258"/>
            <a:ext cx="1613330" cy="341184"/>
          </a:xfrm>
          <a:prstGeom prst="rect">
            <a:avLst/>
          </a:prstGeom>
          <a:noFill/>
        </p:spPr>
        <p:txBody>
          <a:bodyPr wrap="square" rtlCol="0">
            <a:spAutoFit/>
          </a:bodyPr>
          <a:lstStyle/>
          <a:p>
            <a:pPr algn="ctr"/>
            <a:r>
              <a:rPr lang="en-US" sz="1617" dirty="0"/>
              <a:t>Exempt</a:t>
            </a:r>
          </a:p>
        </p:txBody>
      </p:sp>
      <p:sp>
        <p:nvSpPr>
          <p:cNvPr id="42" name="TextBox 41"/>
          <p:cNvSpPr txBox="1"/>
          <p:nvPr/>
        </p:nvSpPr>
        <p:spPr>
          <a:xfrm>
            <a:off x="4140085" y="2132951"/>
            <a:ext cx="3927925" cy="341184"/>
          </a:xfrm>
          <a:prstGeom prst="rect">
            <a:avLst/>
          </a:prstGeom>
          <a:noFill/>
        </p:spPr>
        <p:txBody>
          <a:bodyPr wrap="square" rtlCol="0">
            <a:spAutoFit/>
          </a:bodyPr>
          <a:lstStyle/>
          <a:p>
            <a:pPr algn="ctr"/>
            <a:r>
              <a:rPr lang="en-US" sz="1617" dirty="0"/>
              <a:t>Not Human Subjects Determination</a:t>
            </a:r>
          </a:p>
        </p:txBody>
      </p:sp>
      <p:cxnSp>
        <p:nvCxnSpPr>
          <p:cNvPr id="6" name="Straight Arrow Connector 5"/>
          <p:cNvCxnSpPr/>
          <p:nvPr/>
        </p:nvCxnSpPr>
        <p:spPr>
          <a:xfrm flipH="1">
            <a:off x="2498286" y="2883342"/>
            <a:ext cx="1833086" cy="2688352"/>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9993" y="3835879"/>
            <a:ext cx="2840033" cy="590033"/>
          </a:xfrm>
          <a:prstGeom prst="rect">
            <a:avLst/>
          </a:prstGeom>
          <a:noFill/>
        </p:spPr>
        <p:txBody>
          <a:bodyPr wrap="square" rtlCol="0">
            <a:spAutoFit/>
          </a:bodyPr>
          <a:lstStyle/>
          <a:p>
            <a:pPr algn="ctr"/>
            <a:r>
              <a:rPr lang="en-US" sz="1617" dirty="0"/>
              <a:t>More extensive the review process</a:t>
            </a:r>
          </a:p>
        </p:txBody>
      </p:sp>
      <p:pic>
        <p:nvPicPr>
          <p:cNvPr id="17" name="Picture 16"/>
          <p:cNvPicPr>
            <a:picLocks noChangeAspect="1"/>
          </p:cNvPicPr>
          <p:nvPr/>
        </p:nvPicPr>
        <p:blipFill>
          <a:blip r:embed="rId2" cstate="print"/>
          <a:stretch>
            <a:fillRect/>
          </a:stretch>
        </p:blipFill>
        <p:spPr>
          <a:xfrm>
            <a:off x="0" y="35095"/>
            <a:ext cx="1186024" cy="1585045"/>
          </a:xfrm>
          <a:prstGeom prst="rect">
            <a:avLst/>
          </a:prstGeom>
        </p:spPr>
      </p:pic>
    </p:spTree>
    <p:extLst>
      <p:ext uri="{BB962C8B-B14F-4D97-AF65-F5344CB8AC3E}">
        <p14:creationId xmlns:p14="http://schemas.microsoft.com/office/powerpoint/2010/main" val="2742307087"/>
      </p:ext>
    </p:extLst>
  </p:cSld>
  <p:clrMapOvr>
    <a:masterClrMapping/>
  </p:clrMapOvr>
  <mc:AlternateContent xmlns:mc="http://schemas.openxmlformats.org/markup-compatibility/2006" xmlns:p14="http://schemas.microsoft.com/office/powerpoint/2010/main">
    <mc:Choice Requires="p14">
      <p:transition spd="slow" p14:dur="2000" advTm="16453"/>
    </mc:Choice>
    <mc:Fallback xmlns="">
      <p:transition spd="slow" advTm="1645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Submission Packet: Study Application</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473160" y="790337"/>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Section 2.0 Displays the Application form you just filled out.</a:t>
            </a:r>
          </a:p>
        </p:txBody>
      </p:sp>
      <p:pic>
        <p:nvPicPr>
          <p:cNvPr id="4" name="Picture 3">
            <a:extLst>
              <a:ext uri="{FF2B5EF4-FFF2-40B4-BE49-F238E27FC236}">
                <a16:creationId xmlns:a16="http://schemas.microsoft.com/office/drawing/2014/main" id="{20A7D61B-0A74-4031-8003-DFC17475819C}"/>
              </a:ext>
            </a:extLst>
          </p:cNvPr>
          <p:cNvPicPr>
            <a:picLocks noChangeAspect="1"/>
          </p:cNvPicPr>
          <p:nvPr/>
        </p:nvPicPr>
        <p:blipFill>
          <a:blip r:embed="rId3"/>
          <a:stretch>
            <a:fillRect/>
          </a:stretch>
        </p:blipFill>
        <p:spPr>
          <a:xfrm>
            <a:off x="16042" y="1639090"/>
            <a:ext cx="12192000" cy="2355394"/>
          </a:xfrm>
          <a:prstGeom prst="rect">
            <a:avLst/>
          </a:prstGeom>
        </p:spPr>
      </p:pic>
      <p:grpSp>
        <p:nvGrpSpPr>
          <p:cNvPr id="7" name="Group 6">
            <a:extLst>
              <a:ext uri="{FF2B5EF4-FFF2-40B4-BE49-F238E27FC236}">
                <a16:creationId xmlns:a16="http://schemas.microsoft.com/office/drawing/2014/main" id="{C09C9DC1-37AD-473E-B724-2DF6CE5D9FA4}"/>
              </a:ext>
            </a:extLst>
          </p:cNvPr>
          <p:cNvGrpSpPr/>
          <p:nvPr/>
        </p:nvGrpSpPr>
        <p:grpSpPr>
          <a:xfrm>
            <a:off x="1493272" y="2161337"/>
            <a:ext cx="10707409" cy="3147114"/>
            <a:chOff x="1473159" y="2025792"/>
            <a:chExt cx="10707409" cy="3147114"/>
          </a:xfrm>
        </p:grpSpPr>
        <p:sp>
          <p:nvSpPr>
            <p:cNvPr id="6" name="Arrow: Right 5">
              <a:extLst>
                <a:ext uri="{FF2B5EF4-FFF2-40B4-BE49-F238E27FC236}">
                  <a16:creationId xmlns:a16="http://schemas.microsoft.com/office/drawing/2014/main" id="{98635B16-0C31-4AB9-887C-34AD21F39B3B}"/>
                </a:ext>
              </a:extLst>
            </p:cNvPr>
            <p:cNvSpPr/>
            <p:nvPr/>
          </p:nvSpPr>
          <p:spPr>
            <a:xfrm>
              <a:off x="10154653" y="2025792"/>
              <a:ext cx="1090863" cy="4572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1" name="Title 3">
              <a:extLst>
                <a:ext uri="{FF2B5EF4-FFF2-40B4-BE49-F238E27FC236}">
                  <a16:creationId xmlns:a16="http://schemas.microsoft.com/office/drawing/2014/main" id="{81C8DD2E-4968-4E12-B2CC-74A66C39572D}"/>
                </a:ext>
              </a:extLst>
            </p:cNvPr>
            <p:cNvSpPr txBox="1">
              <a:spLocks/>
            </p:cNvSpPr>
            <p:nvPr/>
          </p:nvSpPr>
          <p:spPr bwMode="auto">
            <a:xfrm>
              <a:off x="1473159" y="4136468"/>
              <a:ext cx="10707409" cy="1036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You can view/edit the IRB Application form.</a:t>
              </a:r>
            </a:p>
            <a:p>
              <a:pPr defTabSz="821223"/>
              <a:r>
                <a:rPr lang="en-US" sz="2245" b="0" dirty="0"/>
                <a:t>Or hit save and continue to the next section to upload your supporting documents.</a:t>
              </a:r>
            </a:p>
          </p:txBody>
        </p:sp>
      </p:grpSp>
    </p:spTree>
    <p:extLst>
      <p:ext uri="{BB962C8B-B14F-4D97-AF65-F5344CB8AC3E}">
        <p14:creationId xmlns:p14="http://schemas.microsoft.com/office/powerpoint/2010/main" val="678961363"/>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Add Documents</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1" name="TextBox 10">
            <a:extLst>
              <a:ext uri="{FF2B5EF4-FFF2-40B4-BE49-F238E27FC236}">
                <a16:creationId xmlns:a16="http://schemas.microsoft.com/office/drawing/2014/main" id="{B9167A49-8224-463A-BFF4-766F80265E26}"/>
              </a:ext>
            </a:extLst>
          </p:cNvPr>
          <p:cNvSpPr txBox="1"/>
          <p:nvPr/>
        </p:nvSpPr>
        <p:spPr>
          <a:xfrm>
            <a:off x="1395314" y="749278"/>
            <a:ext cx="10547683" cy="761427"/>
          </a:xfrm>
          <a:prstGeom prst="rect">
            <a:avLst/>
          </a:prstGeom>
          <a:noFill/>
        </p:spPr>
        <p:txBody>
          <a:bodyPr wrap="square">
            <a:spAutoFit/>
          </a:bodyPr>
          <a:lstStyle/>
          <a:p>
            <a:pPr>
              <a:lnSpc>
                <a:spcPct val="107000"/>
              </a:lnSpc>
              <a:spcAft>
                <a:spcPts val="800"/>
              </a:spcAft>
            </a:pPr>
            <a:r>
              <a:rPr lang="en-US" dirty="0">
                <a:solidFill>
                  <a:srgbClr val="0A2240"/>
                </a:solidFill>
                <a:latin typeface="Verdana" panose="020B0604030504040204" pitchFamily="34" charset="0"/>
                <a:ea typeface="Verdana" panose="020B0604030504040204" pitchFamily="34" charset="0"/>
              </a:rPr>
              <a:t>Upload supporting documents in Other Attachments.</a:t>
            </a:r>
          </a:p>
          <a:p>
            <a:pPr marL="0" marR="0">
              <a:lnSpc>
                <a:spcPct val="107000"/>
              </a:lnSpc>
              <a:spcBef>
                <a:spcPts val="0"/>
              </a:spcBef>
              <a:spcAft>
                <a:spcPts val="800"/>
              </a:spcAft>
            </a:pPr>
            <a:endParaRPr lang="en-US" sz="1800" dirty="0">
              <a:solidFill>
                <a:srgbClr val="0A2240"/>
              </a:solidFill>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9246A1DA-77FA-4894-9FAD-73F18271D4C6}"/>
              </a:ext>
            </a:extLst>
          </p:cNvPr>
          <p:cNvPicPr>
            <a:picLocks noChangeAspect="1"/>
          </p:cNvPicPr>
          <p:nvPr/>
        </p:nvPicPr>
        <p:blipFill>
          <a:blip r:embed="rId3"/>
          <a:stretch>
            <a:fillRect/>
          </a:stretch>
        </p:blipFill>
        <p:spPr>
          <a:xfrm>
            <a:off x="1391050" y="1650518"/>
            <a:ext cx="10800949" cy="2921481"/>
          </a:xfrm>
          <a:prstGeom prst="rect">
            <a:avLst/>
          </a:prstGeom>
        </p:spPr>
      </p:pic>
    </p:spTree>
    <p:extLst>
      <p:ext uri="{BB962C8B-B14F-4D97-AF65-F5344CB8AC3E}">
        <p14:creationId xmlns:p14="http://schemas.microsoft.com/office/powerpoint/2010/main" val="1083382337"/>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PI Sign-off and Submit</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9" name="TextBox 8">
            <a:extLst>
              <a:ext uri="{FF2B5EF4-FFF2-40B4-BE49-F238E27FC236}">
                <a16:creationId xmlns:a16="http://schemas.microsoft.com/office/drawing/2014/main" id="{38C8CDAB-4EF9-4EC6-AA55-A1A85F00DEB7}"/>
              </a:ext>
            </a:extLst>
          </p:cNvPr>
          <p:cNvSpPr txBox="1"/>
          <p:nvPr/>
        </p:nvSpPr>
        <p:spPr>
          <a:xfrm>
            <a:off x="1391051" y="716321"/>
            <a:ext cx="10194533" cy="798937"/>
          </a:xfrm>
          <a:prstGeom prst="rect">
            <a:avLst/>
          </a:prstGeom>
          <a:noFill/>
        </p:spPr>
        <p:txBody>
          <a:bodyPr wrap="square">
            <a:spAutoFit/>
          </a:bodyPr>
          <a:lstStyle/>
          <a:p>
            <a:pPr marL="0" marR="0">
              <a:lnSpc>
                <a:spcPct val="107000"/>
              </a:lnSpc>
              <a:spcBef>
                <a:spcPts val="0"/>
              </a:spcBef>
              <a:spcAft>
                <a:spcPts val="800"/>
              </a:spcAft>
            </a:pPr>
            <a:r>
              <a:rPr lang="en-US" sz="2245" dirty="0">
                <a:solidFill>
                  <a:srgbClr val="0A2240"/>
                </a:solidFill>
                <a:latin typeface="Verdana" panose="020B0604030504040204" pitchFamily="34" charset="0"/>
                <a:ea typeface="Verdana" panose="020B0604030504040204" pitchFamily="34" charset="0"/>
              </a:rPr>
              <a:t>Once complete the PI will click “sign-off” and be presented with the attestation page for sign-off.</a:t>
            </a:r>
          </a:p>
        </p:txBody>
      </p:sp>
      <p:pic>
        <p:nvPicPr>
          <p:cNvPr id="8" name="Picture 7">
            <a:extLst>
              <a:ext uri="{FF2B5EF4-FFF2-40B4-BE49-F238E27FC236}">
                <a16:creationId xmlns:a16="http://schemas.microsoft.com/office/drawing/2014/main" id="{94BB1989-2040-4ADF-BA5F-9A6DB1EF026A}"/>
              </a:ext>
            </a:extLst>
          </p:cNvPr>
          <p:cNvPicPr/>
          <p:nvPr/>
        </p:nvPicPr>
        <p:blipFill>
          <a:blip r:embed="rId3"/>
          <a:stretch>
            <a:fillRect/>
          </a:stretch>
        </p:blipFill>
        <p:spPr>
          <a:xfrm>
            <a:off x="1391051" y="1661947"/>
            <a:ext cx="10789519" cy="4971900"/>
          </a:xfrm>
          <a:prstGeom prst="rect">
            <a:avLst/>
          </a:prstGeom>
        </p:spPr>
      </p:pic>
    </p:spTree>
    <p:extLst>
      <p:ext uri="{BB962C8B-B14F-4D97-AF65-F5344CB8AC3E}">
        <p14:creationId xmlns:p14="http://schemas.microsoft.com/office/powerpoint/2010/main" val="2812309375"/>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1315452" y="235582"/>
            <a:ext cx="10707409"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PI Sign-off and Submit</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
        <p:nvSpPr>
          <p:cNvPr id="34" name="Rectangle 33">
            <a:extLst>
              <a:ext uri="{FF2B5EF4-FFF2-40B4-BE49-F238E27FC236}">
                <a16:creationId xmlns:a16="http://schemas.microsoft.com/office/drawing/2014/main" id="{3624302C-E62F-4DB5-A7F0-2620A870AB9A}"/>
              </a:ext>
            </a:extLst>
          </p:cNvPr>
          <p:cNvSpPr/>
          <p:nvPr/>
        </p:nvSpPr>
        <p:spPr>
          <a:xfrm>
            <a:off x="11430" y="1650519"/>
            <a:ext cx="1379621" cy="497189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itle 3">
            <a:extLst>
              <a:ext uri="{FF2B5EF4-FFF2-40B4-BE49-F238E27FC236}">
                <a16:creationId xmlns:a16="http://schemas.microsoft.com/office/drawing/2014/main" id="{7AA31EEF-F70C-4F20-B058-2711EFDBA6D7}"/>
              </a:ext>
            </a:extLst>
          </p:cNvPr>
          <p:cNvSpPr txBox="1">
            <a:spLocks/>
          </p:cNvSpPr>
          <p:nvPr/>
        </p:nvSpPr>
        <p:spPr bwMode="auto">
          <a:xfrm>
            <a:off x="1713792" y="4862003"/>
            <a:ext cx="10707409"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b="0" dirty="0"/>
              <a:t>If you are not the PI, then select “notify PI to Signoff” once completed and ready for submission.</a:t>
            </a:r>
          </a:p>
        </p:txBody>
      </p:sp>
      <p:sp>
        <p:nvSpPr>
          <p:cNvPr id="9" name="TextBox 8">
            <a:extLst>
              <a:ext uri="{FF2B5EF4-FFF2-40B4-BE49-F238E27FC236}">
                <a16:creationId xmlns:a16="http://schemas.microsoft.com/office/drawing/2014/main" id="{38C8CDAB-4EF9-4EC6-AA55-A1A85F00DEB7}"/>
              </a:ext>
            </a:extLst>
          </p:cNvPr>
          <p:cNvSpPr txBox="1"/>
          <p:nvPr/>
        </p:nvSpPr>
        <p:spPr>
          <a:xfrm>
            <a:off x="1391051" y="716321"/>
            <a:ext cx="10194533" cy="798937"/>
          </a:xfrm>
          <a:prstGeom prst="rect">
            <a:avLst/>
          </a:prstGeom>
          <a:noFill/>
        </p:spPr>
        <p:txBody>
          <a:bodyPr wrap="square">
            <a:spAutoFit/>
          </a:bodyPr>
          <a:lstStyle/>
          <a:p>
            <a:pPr marL="0" marR="0">
              <a:lnSpc>
                <a:spcPct val="107000"/>
              </a:lnSpc>
              <a:spcBef>
                <a:spcPts val="0"/>
              </a:spcBef>
              <a:spcAft>
                <a:spcPts val="800"/>
              </a:spcAft>
            </a:pPr>
            <a:r>
              <a:rPr lang="en-US" sz="2245" dirty="0">
                <a:solidFill>
                  <a:srgbClr val="0A2240"/>
                </a:solidFill>
                <a:latin typeface="Verdana" panose="020B0604030504040204" pitchFamily="34" charset="0"/>
                <a:ea typeface="Verdana" panose="020B0604030504040204" pitchFamily="34" charset="0"/>
              </a:rPr>
              <a:t>Only the Principal Investigator can execute the sign-off and submit action.</a:t>
            </a:r>
          </a:p>
        </p:txBody>
      </p:sp>
      <p:pic>
        <p:nvPicPr>
          <p:cNvPr id="3" name="Picture 2">
            <a:extLst>
              <a:ext uri="{FF2B5EF4-FFF2-40B4-BE49-F238E27FC236}">
                <a16:creationId xmlns:a16="http://schemas.microsoft.com/office/drawing/2014/main" id="{0E4DD00C-41C5-4B22-9012-14C75964B2AE}"/>
              </a:ext>
            </a:extLst>
          </p:cNvPr>
          <p:cNvPicPr>
            <a:picLocks noChangeAspect="1"/>
          </p:cNvPicPr>
          <p:nvPr/>
        </p:nvPicPr>
        <p:blipFill>
          <a:blip r:embed="rId3"/>
          <a:stretch>
            <a:fillRect/>
          </a:stretch>
        </p:blipFill>
        <p:spPr>
          <a:xfrm>
            <a:off x="-11430" y="1650518"/>
            <a:ext cx="12192000" cy="2721538"/>
          </a:xfrm>
          <a:prstGeom prst="rect">
            <a:avLst/>
          </a:prstGeom>
        </p:spPr>
      </p:pic>
    </p:spTree>
    <p:extLst>
      <p:ext uri="{BB962C8B-B14F-4D97-AF65-F5344CB8AC3E}">
        <p14:creationId xmlns:p14="http://schemas.microsoft.com/office/powerpoint/2010/main" val="647076467"/>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67" y="1637114"/>
            <a:ext cx="12172122" cy="49810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ext Placeholder 3">
            <a:extLst>
              <a:ext uri="{FF2B5EF4-FFF2-40B4-BE49-F238E27FC236}">
                <a16:creationId xmlns:a16="http://schemas.microsoft.com/office/drawing/2014/main" id="{F091B144-2A2E-4991-9332-223910C133F8}"/>
              </a:ext>
            </a:extLst>
          </p:cNvPr>
          <p:cNvSpPr txBox="1">
            <a:spLocks/>
          </p:cNvSpPr>
          <p:nvPr/>
        </p:nvSpPr>
        <p:spPr>
          <a:xfrm>
            <a:off x="114448" y="1895517"/>
            <a:ext cx="11940532" cy="4614339"/>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lvl="0" indent="0">
              <a:buNone/>
            </a:pPr>
            <a:r>
              <a:rPr lang="en-US" sz="2800" dirty="0"/>
              <a:t>The IRB staff will review the application.</a:t>
            </a:r>
          </a:p>
          <a:p>
            <a:pPr marL="0" lvl="0" indent="0">
              <a:buNone/>
            </a:pPr>
            <a:r>
              <a:rPr lang="en-US" sz="2800" dirty="0"/>
              <a:t>If they have questions they will contact you or send the application back to you with those questions for you to respond.</a:t>
            </a:r>
          </a:p>
          <a:p>
            <a:pPr marL="0" lvl="0" indent="0">
              <a:buNone/>
            </a:pPr>
            <a:r>
              <a:rPr lang="en-US" sz="2800" dirty="0"/>
              <a:t>If after the questions are answered the determination is your project requires IRB review you will be notified in iRIS.</a:t>
            </a:r>
          </a:p>
          <a:p>
            <a:pPr marL="0" lvl="0" indent="0">
              <a:buNone/>
            </a:pPr>
            <a:endParaRPr lang="en-US" sz="2800" dirty="0"/>
          </a:p>
          <a:p>
            <a:pPr marL="0" lvl="0" indent="0">
              <a:buNone/>
            </a:pPr>
            <a:endParaRPr lang="en-US" sz="2800" dirty="0"/>
          </a:p>
        </p:txBody>
      </p:sp>
      <p:sp>
        <p:nvSpPr>
          <p:cNvPr id="6" name="Rectangle 5">
            <a:extLst>
              <a:ext uri="{FF2B5EF4-FFF2-40B4-BE49-F238E27FC236}">
                <a16:creationId xmlns:a16="http://schemas.microsoft.com/office/drawing/2014/main" id="{3CFFF91C-5D36-4146-B570-1665D18CB0C0}"/>
              </a:ext>
            </a:extLst>
          </p:cNvPr>
          <p:cNvSpPr/>
          <p:nvPr/>
        </p:nvSpPr>
        <p:spPr>
          <a:xfrm>
            <a:off x="1359894" y="240262"/>
            <a:ext cx="10715538" cy="772071"/>
          </a:xfrm>
          <a:prstGeom prst="rect">
            <a:avLst/>
          </a:prstGeom>
        </p:spPr>
        <p:txBody>
          <a:bodyPr wrap="square">
            <a:spAutoFit/>
          </a:bodyPr>
          <a:lstStyle/>
          <a:p>
            <a:r>
              <a:rPr lang="en-US" sz="2800" b="1" dirty="0">
                <a:solidFill>
                  <a:srgbClr val="0A2240"/>
                </a:solidFill>
                <a:latin typeface="Verdana" panose="020B0604030504040204" pitchFamily="34" charset="0"/>
                <a:ea typeface="Verdana" panose="020B0604030504040204" pitchFamily="34" charset="0"/>
                <a:cs typeface="Verdana" panose="020B0604030504040204" pitchFamily="34" charset="0"/>
              </a:rPr>
              <a:t>What happens if my project requires IRB Review?</a:t>
            </a:r>
          </a:p>
          <a:p>
            <a:endParaRPr lang="en-US" sz="1617"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518556C4-C7D5-449E-862C-46A30F16ECBF}"/>
              </a:ext>
            </a:extLst>
          </p:cNvPr>
          <p:cNvPicPr>
            <a:picLocks noChangeAspect="1"/>
          </p:cNvPicPr>
          <p:nvPr/>
        </p:nvPicPr>
        <p:blipFill>
          <a:blip r:embed="rId2" cstate="print"/>
          <a:stretch>
            <a:fillRect/>
          </a:stretch>
        </p:blipFill>
        <p:spPr>
          <a:xfrm>
            <a:off x="25167" y="36470"/>
            <a:ext cx="1212870" cy="1600644"/>
          </a:xfrm>
          <a:prstGeom prst="rect">
            <a:avLst/>
          </a:prstGeom>
        </p:spPr>
      </p:pic>
    </p:spTree>
    <p:extLst>
      <p:ext uri="{BB962C8B-B14F-4D97-AF65-F5344CB8AC3E}">
        <p14:creationId xmlns:p14="http://schemas.microsoft.com/office/powerpoint/2010/main" val="1649467332"/>
      </p:ext>
    </p:extLst>
  </p:cSld>
  <p:clrMapOvr>
    <a:masterClrMapping/>
  </p:clrMapOvr>
  <mc:AlternateContent xmlns:mc="http://schemas.openxmlformats.org/markup-compatibility/2006" xmlns:p14="http://schemas.microsoft.com/office/powerpoint/2010/main">
    <mc:Choice Requires="p14">
      <p:transition spd="slow" p14:dur="2000" advTm="18771"/>
    </mc:Choice>
    <mc:Fallback xmlns="">
      <p:transition spd="slow" advTm="1877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39090"/>
            <a:ext cx="1445895" cy="5002561"/>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445895" y="329777"/>
            <a:ext cx="10746105" cy="6909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At this point you will return to the application and select IRB Application as the study type.</a:t>
            </a:r>
          </a:p>
        </p:txBody>
      </p:sp>
      <p:pic>
        <p:nvPicPr>
          <p:cNvPr id="17" name="Picture 16"/>
          <p:cNvPicPr>
            <a:picLocks noChangeAspect="1"/>
          </p:cNvPicPr>
          <p:nvPr/>
        </p:nvPicPr>
        <p:blipFill>
          <a:blip r:embed="rId2" cstate="print"/>
          <a:stretch>
            <a:fillRect/>
          </a:stretch>
        </p:blipFill>
        <p:spPr>
          <a:xfrm>
            <a:off x="0" y="35095"/>
            <a:ext cx="1186024" cy="1585045"/>
          </a:xfrm>
          <a:prstGeom prst="rect">
            <a:avLst/>
          </a:prstGeom>
        </p:spPr>
      </p:pic>
      <p:pic>
        <p:nvPicPr>
          <p:cNvPr id="10" name="Picture 9">
            <a:extLst>
              <a:ext uri="{FF2B5EF4-FFF2-40B4-BE49-F238E27FC236}">
                <a16:creationId xmlns:a16="http://schemas.microsoft.com/office/drawing/2014/main" id="{38C068C2-6612-41D5-BC66-C788DBBB802F}"/>
              </a:ext>
            </a:extLst>
          </p:cNvPr>
          <p:cNvPicPr>
            <a:picLocks noChangeAspect="1"/>
          </p:cNvPicPr>
          <p:nvPr/>
        </p:nvPicPr>
        <p:blipFill>
          <a:blip r:embed="rId3"/>
          <a:stretch>
            <a:fillRect/>
          </a:stretch>
        </p:blipFill>
        <p:spPr>
          <a:xfrm>
            <a:off x="1445895" y="1639089"/>
            <a:ext cx="10746105" cy="2881539"/>
          </a:xfrm>
          <a:prstGeom prst="rect">
            <a:avLst/>
          </a:prstGeom>
        </p:spPr>
      </p:pic>
    </p:spTree>
    <p:extLst>
      <p:ext uri="{BB962C8B-B14F-4D97-AF65-F5344CB8AC3E}">
        <p14:creationId xmlns:p14="http://schemas.microsoft.com/office/powerpoint/2010/main" val="890637565"/>
      </p:ext>
    </p:extLst>
  </p:cSld>
  <p:clrMapOvr>
    <a:masterClrMapping/>
  </p:clrMapOvr>
  <mc:AlternateContent xmlns:mc="http://schemas.openxmlformats.org/markup-compatibility/2006" xmlns:p14="http://schemas.microsoft.com/office/powerpoint/2010/main">
    <mc:Choice Requires="p14">
      <p:transition spd="slow" p14:dur="2000" advTm="16453"/>
    </mc:Choice>
    <mc:Fallback xmlns="">
      <p:transition spd="slow" advTm="1645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39090"/>
            <a:ext cx="12192000" cy="5002561"/>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445895" y="302130"/>
            <a:ext cx="10746105" cy="1036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Changing your answer in Section 4.0, Submission Type will route you through the IRB Application form to consider whether the submission is exempt.</a:t>
            </a:r>
          </a:p>
        </p:txBody>
      </p:sp>
      <p:sp>
        <p:nvSpPr>
          <p:cNvPr id="2" name="Triangle 1"/>
          <p:cNvSpPr/>
          <p:nvPr/>
        </p:nvSpPr>
        <p:spPr>
          <a:xfrm>
            <a:off x="3168801" y="1770011"/>
            <a:ext cx="5870499" cy="475959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rgbClr val="0A2240"/>
              </a:solidFill>
            </a:endParaRPr>
          </a:p>
        </p:txBody>
      </p:sp>
      <p:cxnSp>
        <p:nvCxnSpPr>
          <p:cNvPr id="8" name="Straight Connector 7"/>
          <p:cNvCxnSpPr/>
          <p:nvPr/>
        </p:nvCxnSpPr>
        <p:spPr>
          <a:xfrm>
            <a:off x="5297381" y="3047715"/>
            <a:ext cx="1613330" cy="132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331372" y="4698568"/>
            <a:ext cx="3545348" cy="18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44802" y="5555108"/>
            <a:ext cx="4658235" cy="51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32524" y="5791455"/>
            <a:ext cx="1965612" cy="341184"/>
          </a:xfrm>
          <a:prstGeom prst="rect">
            <a:avLst/>
          </a:prstGeom>
          <a:noFill/>
        </p:spPr>
        <p:txBody>
          <a:bodyPr wrap="square" rtlCol="0">
            <a:spAutoFit/>
          </a:bodyPr>
          <a:lstStyle/>
          <a:p>
            <a:pPr algn="ctr"/>
            <a:r>
              <a:rPr lang="en-US" sz="1617" dirty="0"/>
              <a:t>Full Committee</a:t>
            </a:r>
          </a:p>
        </p:txBody>
      </p:sp>
      <p:sp>
        <p:nvSpPr>
          <p:cNvPr id="28" name="TextBox 27"/>
          <p:cNvSpPr txBox="1"/>
          <p:nvPr/>
        </p:nvSpPr>
        <p:spPr>
          <a:xfrm>
            <a:off x="5132524" y="4953269"/>
            <a:ext cx="1965612" cy="341184"/>
          </a:xfrm>
          <a:prstGeom prst="rect">
            <a:avLst/>
          </a:prstGeom>
          <a:noFill/>
        </p:spPr>
        <p:txBody>
          <a:bodyPr wrap="square" rtlCol="0">
            <a:spAutoFit/>
          </a:bodyPr>
          <a:lstStyle/>
          <a:p>
            <a:pPr algn="ctr"/>
            <a:r>
              <a:rPr lang="en-US" sz="1617" dirty="0"/>
              <a:t>Expedited</a:t>
            </a:r>
          </a:p>
        </p:txBody>
      </p:sp>
      <p:sp>
        <p:nvSpPr>
          <p:cNvPr id="32" name="TextBox 31"/>
          <p:cNvSpPr txBox="1"/>
          <p:nvPr/>
        </p:nvSpPr>
        <p:spPr>
          <a:xfrm>
            <a:off x="4809408" y="3966342"/>
            <a:ext cx="2611842" cy="590033"/>
          </a:xfrm>
          <a:prstGeom prst="rect">
            <a:avLst/>
          </a:prstGeom>
          <a:noFill/>
        </p:spPr>
        <p:txBody>
          <a:bodyPr wrap="square" rtlCol="0">
            <a:spAutoFit/>
          </a:bodyPr>
          <a:lstStyle/>
          <a:p>
            <a:pPr algn="ctr"/>
            <a:r>
              <a:rPr lang="en-US" sz="1617" dirty="0"/>
              <a:t>Limited IRB Review</a:t>
            </a:r>
          </a:p>
          <a:p>
            <a:pPr algn="ctr"/>
            <a:r>
              <a:rPr lang="en-US" sz="1617" dirty="0"/>
              <a:t>(2018 Requirement)</a:t>
            </a:r>
          </a:p>
        </p:txBody>
      </p:sp>
      <p:cxnSp>
        <p:nvCxnSpPr>
          <p:cNvPr id="33" name="Straight Connector 32"/>
          <p:cNvCxnSpPr/>
          <p:nvPr/>
        </p:nvCxnSpPr>
        <p:spPr>
          <a:xfrm flipV="1">
            <a:off x="4809408" y="3850379"/>
            <a:ext cx="2611842" cy="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297381" y="3255258"/>
            <a:ext cx="1613330" cy="341184"/>
          </a:xfrm>
          <a:prstGeom prst="rect">
            <a:avLst/>
          </a:prstGeom>
          <a:noFill/>
        </p:spPr>
        <p:txBody>
          <a:bodyPr wrap="square" rtlCol="0">
            <a:spAutoFit/>
          </a:bodyPr>
          <a:lstStyle/>
          <a:p>
            <a:pPr algn="ctr"/>
            <a:r>
              <a:rPr lang="en-US" sz="1617" dirty="0"/>
              <a:t>Exempt</a:t>
            </a:r>
          </a:p>
        </p:txBody>
      </p:sp>
      <p:sp>
        <p:nvSpPr>
          <p:cNvPr id="42" name="TextBox 41"/>
          <p:cNvSpPr txBox="1"/>
          <p:nvPr/>
        </p:nvSpPr>
        <p:spPr>
          <a:xfrm>
            <a:off x="4140085" y="2132951"/>
            <a:ext cx="3927925" cy="341184"/>
          </a:xfrm>
          <a:prstGeom prst="rect">
            <a:avLst/>
          </a:prstGeom>
          <a:noFill/>
        </p:spPr>
        <p:txBody>
          <a:bodyPr wrap="square" rtlCol="0">
            <a:spAutoFit/>
          </a:bodyPr>
          <a:lstStyle/>
          <a:p>
            <a:pPr algn="ctr"/>
            <a:r>
              <a:rPr lang="en-US" sz="1617" dirty="0"/>
              <a:t>Not Human Subjects Determination</a:t>
            </a:r>
          </a:p>
        </p:txBody>
      </p:sp>
      <p:cxnSp>
        <p:nvCxnSpPr>
          <p:cNvPr id="6" name="Straight Arrow Connector 5"/>
          <p:cNvCxnSpPr/>
          <p:nvPr/>
        </p:nvCxnSpPr>
        <p:spPr>
          <a:xfrm flipH="1">
            <a:off x="2498286" y="2883342"/>
            <a:ext cx="1833086" cy="2688352"/>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9993" y="3835879"/>
            <a:ext cx="2840033" cy="590033"/>
          </a:xfrm>
          <a:prstGeom prst="rect">
            <a:avLst/>
          </a:prstGeom>
          <a:noFill/>
        </p:spPr>
        <p:txBody>
          <a:bodyPr wrap="square" rtlCol="0">
            <a:spAutoFit/>
          </a:bodyPr>
          <a:lstStyle/>
          <a:p>
            <a:pPr algn="ctr"/>
            <a:r>
              <a:rPr lang="en-US" sz="1617" dirty="0"/>
              <a:t>More extensive the review process</a:t>
            </a:r>
          </a:p>
        </p:txBody>
      </p:sp>
      <p:pic>
        <p:nvPicPr>
          <p:cNvPr id="17" name="Picture 16"/>
          <p:cNvPicPr>
            <a:picLocks noChangeAspect="1"/>
          </p:cNvPicPr>
          <p:nvPr/>
        </p:nvPicPr>
        <p:blipFill>
          <a:blip r:embed="rId2" cstate="print"/>
          <a:stretch>
            <a:fillRect/>
          </a:stretch>
        </p:blipFill>
        <p:spPr>
          <a:xfrm>
            <a:off x="0" y="35095"/>
            <a:ext cx="1186024" cy="1585045"/>
          </a:xfrm>
          <a:prstGeom prst="rect">
            <a:avLst/>
          </a:prstGeom>
        </p:spPr>
      </p:pic>
      <p:sp>
        <p:nvSpPr>
          <p:cNvPr id="4" name="Arrow: Left 3">
            <a:extLst>
              <a:ext uri="{FF2B5EF4-FFF2-40B4-BE49-F238E27FC236}">
                <a16:creationId xmlns:a16="http://schemas.microsoft.com/office/drawing/2014/main" id="{25A21DF6-933A-43D9-95C1-6E4CA6C9EC7F}"/>
              </a:ext>
            </a:extLst>
          </p:cNvPr>
          <p:cNvSpPr/>
          <p:nvPr/>
        </p:nvSpPr>
        <p:spPr>
          <a:xfrm>
            <a:off x="7679529" y="2892692"/>
            <a:ext cx="2568539" cy="1073650"/>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2657262315"/>
      </p:ext>
    </p:extLst>
  </p:cSld>
  <p:clrMapOvr>
    <a:masterClrMapping/>
  </p:clrMapOvr>
  <mc:AlternateContent xmlns:mc="http://schemas.openxmlformats.org/markup-compatibility/2006" xmlns:p14="http://schemas.microsoft.com/office/powerpoint/2010/main">
    <mc:Choice Requires="p14">
      <p:transition spd="slow" p14:dur="2000" advTm="16453"/>
    </mc:Choice>
    <mc:Fallback xmlns="">
      <p:transition spd="slow" advTm="16453"/>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67" y="1637114"/>
            <a:ext cx="12172122" cy="49810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10" name="Text Placeholder 3">
            <a:extLst>
              <a:ext uri="{FF2B5EF4-FFF2-40B4-BE49-F238E27FC236}">
                <a16:creationId xmlns:a16="http://schemas.microsoft.com/office/drawing/2014/main" id="{F091B144-2A2E-4991-9332-223910C133F8}"/>
              </a:ext>
            </a:extLst>
          </p:cNvPr>
          <p:cNvSpPr txBox="1">
            <a:spLocks/>
          </p:cNvSpPr>
          <p:nvPr/>
        </p:nvSpPr>
        <p:spPr>
          <a:xfrm>
            <a:off x="114448" y="1895517"/>
            <a:ext cx="11940532" cy="4614339"/>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lvl="0" indent="0">
              <a:buNone/>
            </a:pPr>
            <a:r>
              <a:rPr lang="en-US" sz="2800" dirty="0"/>
              <a:t>You will get an outcome letter sent to you from iRIS informing you that your project does NOT require IRB review.</a:t>
            </a:r>
          </a:p>
          <a:p>
            <a:pPr marL="0" lvl="0" indent="0">
              <a:buNone/>
            </a:pPr>
            <a:r>
              <a:rPr lang="en-US" sz="2800" dirty="0"/>
              <a:t>You may then proceed to conduct your project as described.</a:t>
            </a:r>
          </a:p>
          <a:p>
            <a:pPr marL="0" lvl="0" indent="0">
              <a:buNone/>
            </a:pPr>
            <a:endParaRPr lang="en-US" sz="2800" dirty="0"/>
          </a:p>
          <a:p>
            <a:pPr marL="0" lvl="0" indent="0">
              <a:buNone/>
            </a:pPr>
            <a:endParaRPr lang="en-US" sz="2800" dirty="0"/>
          </a:p>
        </p:txBody>
      </p:sp>
      <p:sp>
        <p:nvSpPr>
          <p:cNvPr id="6" name="Rectangle 5">
            <a:extLst>
              <a:ext uri="{FF2B5EF4-FFF2-40B4-BE49-F238E27FC236}">
                <a16:creationId xmlns:a16="http://schemas.microsoft.com/office/drawing/2014/main" id="{3CFFF91C-5D36-4146-B570-1665D18CB0C0}"/>
              </a:ext>
            </a:extLst>
          </p:cNvPr>
          <p:cNvSpPr/>
          <p:nvPr/>
        </p:nvSpPr>
        <p:spPr>
          <a:xfrm>
            <a:off x="1359894" y="240262"/>
            <a:ext cx="10715538" cy="772071"/>
          </a:xfrm>
          <a:prstGeom prst="rect">
            <a:avLst/>
          </a:prstGeom>
        </p:spPr>
        <p:txBody>
          <a:bodyPr wrap="square">
            <a:spAutoFit/>
          </a:bodyPr>
          <a:lstStyle/>
          <a:p>
            <a:r>
              <a:rPr lang="en-US" sz="2800" b="1" dirty="0">
                <a:solidFill>
                  <a:srgbClr val="0A2240"/>
                </a:solidFill>
                <a:latin typeface="Verdana" panose="020B0604030504040204" pitchFamily="34" charset="0"/>
                <a:ea typeface="Verdana" panose="020B0604030504040204" pitchFamily="34" charset="0"/>
                <a:cs typeface="Verdana" panose="020B0604030504040204" pitchFamily="34" charset="0"/>
              </a:rPr>
              <a:t>What happens if my project does NOT IRB Review?</a:t>
            </a:r>
          </a:p>
          <a:p>
            <a:endParaRPr lang="en-US" sz="1617"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a:extLst>
              <a:ext uri="{FF2B5EF4-FFF2-40B4-BE49-F238E27FC236}">
                <a16:creationId xmlns:a16="http://schemas.microsoft.com/office/drawing/2014/main" id="{518556C4-C7D5-449E-862C-46A30F16ECBF}"/>
              </a:ext>
            </a:extLst>
          </p:cNvPr>
          <p:cNvPicPr>
            <a:picLocks noChangeAspect="1"/>
          </p:cNvPicPr>
          <p:nvPr/>
        </p:nvPicPr>
        <p:blipFill>
          <a:blip r:embed="rId2" cstate="print"/>
          <a:stretch>
            <a:fillRect/>
          </a:stretch>
        </p:blipFill>
        <p:spPr>
          <a:xfrm>
            <a:off x="25167" y="36470"/>
            <a:ext cx="1212870" cy="1600644"/>
          </a:xfrm>
          <a:prstGeom prst="rect">
            <a:avLst/>
          </a:prstGeom>
        </p:spPr>
      </p:pic>
    </p:spTree>
    <p:extLst>
      <p:ext uri="{BB962C8B-B14F-4D97-AF65-F5344CB8AC3E}">
        <p14:creationId xmlns:p14="http://schemas.microsoft.com/office/powerpoint/2010/main" val="1287006459"/>
      </p:ext>
    </p:extLst>
  </p:cSld>
  <p:clrMapOvr>
    <a:masterClrMapping/>
  </p:clrMapOvr>
  <mc:AlternateContent xmlns:mc="http://schemas.openxmlformats.org/markup-compatibility/2006" xmlns:p14="http://schemas.microsoft.com/office/powerpoint/2010/main">
    <mc:Choice Requires="p14">
      <p:transition spd="slow" p14:dur="2000" advTm="18771"/>
    </mc:Choice>
    <mc:Fallback xmlns="">
      <p:transition spd="slow" advTm="18771"/>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925" y="29817"/>
            <a:ext cx="11797256" cy="15850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486975" y="391077"/>
            <a:ext cx="7607224" cy="10364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Some Limitations to this Determination to be Aware of</a:t>
            </a:r>
          </a:p>
          <a:p>
            <a:pPr defTabSz="821223"/>
            <a:endParaRPr lang="en-US" sz="2245" dirty="0"/>
          </a:p>
        </p:txBody>
      </p:sp>
      <p:sp>
        <p:nvSpPr>
          <p:cNvPr id="8" name="Text Placeholder 5"/>
          <p:cNvSpPr txBox="1">
            <a:spLocks/>
          </p:cNvSpPr>
          <p:nvPr/>
        </p:nvSpPr>
        <p:spPr>
          <a:xfrm>
            <a:off x="4455694" y="3614665"/>
            <a:ext cx="7309607" cy="3147028"/>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The project may NOT be referred to as human subjects research (because it is not). </a:t>
            </a:r>
          </a:p>
          <a:p>
            <a:pPr marL="0" indent="0" defTabSz="821223">
              <a:buNone/>
            </a:pPr>
            <a:r>
              <a:rPr lang="en-US" sz="2874" dirty="0"/>
              <a:t>And cannot be referred to as “IRB Approved” (because it wasn’t).</a:t>
            </a:r>
          </a:p>
        </p:txBody>
      </p:sp>
      <p:grpSp>
        <p:nvGrpSpPr>
          <p:cNvPr id="29" name="Group 28"/>
          <p:cNvGrpSpPr/>
          <p:nvPr/>
        </p:nvGrpSpPr>
        <p:grpSpPr>
          <a:xfrm>
            <a:off x="9400327" y="29758"/>
            <a:ext cx="2398161" cy="1514898"/>
            <a:chOff x="3105068" y="1970775"/>
            <a:chExt cx="6536366" cy="5299453"/>
          </a:xfrm>
        </p:grpSpPr>
        <p:sp>
          <p:nvSpPr>
            <p:cNvPr id="30" name="Triangle 29"/>
            <p:cNvSpPr/>
            <p:nvPr/>
          </p:nvSpPr>
          <p:spPr>
            <a:xfrm>
              <a:off x="3105068" y="1970775"/>
              <a:ext cx="6536366" cy="5299453"/>
            </a:xfrm>
            <a:prstGeom prst="triangl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rgbClr val="0A2240"/>
                </a:solidFill>
              </a:endParaRPr>
            </a:p>
          </p:txBody>
        </p:sp>
        <p:cxnSp>
          <p:nvCxnSpPr>
            <p:cNvPr id="31" name="Straight Connector 30"/>
            <p:cNvCxnSpPr/>
            <p:nvPr/>
          </p:nvCxnSpPr>
          <p:spPr>
            <a:xfrm>
              <a:off x="5475084" y="3393405"/>
              <a:ext cx="1796324" cy="14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399505" y="5231506"/>
              <a:ext cx="3947482" cy="204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32547" y="6185201"/>
              <a:ext cx="5231571" cy="39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27849" y="6309812"/>
              <a:ext cx="3090793" cy="806383"/>
            </a:xfrm>
            <a:prstGeom prst="rect">
              <a:avLst/>
            </a:prstGeom>
            <a:noFill/>
          </p:spPr>
          <p:txBody>
            <a:bodyPr wrap="square" rtlCol="0">
              <a:spAutoFit/>
            </a:bodyPr>
            <a:lstStyle/>
            <a:p>
              <a:pPr algn="ctr"/>
              <a:r>
                <a:rPr lang="en-US" sz="898" dirty="0">
                  <a:solidFill>
                    <a:schemeClr val="tx1">
                      <a:lumMod val="75000"/>
                    </a:schemeClr>
                  </a:solidFill>
                </a:rPr>
                <a:t>Full Committee</a:t>
              </a:r>
            </a:p>
          </p:txBody>
        </p:sp>
        <p:sp>
          <p:nvSpPr>
            <p:cNvPr id="35" name="TextBox 34"/>
            <p:cNvSpPr txBox="1"/>
            <p:nvPr/>
          </p:nvSpPr>
          <p:spPr>
            <a:xfrm>
              <a:off x="4317662" y="5359561"/>
              <a:ext cx="4061340" cy="806383"/>
            </a:xfrm>
            <a:prstGeom prst="rect">
              <a:avLst/>
            </a:prstGeom>
            <a:noFill/>
          </p:spPr>
          <p:txBody>
            <a:bodyPr wrap="square" rtlCol="0">
              <a:spAutoFit/>
            </a:bodyPr>
            <a:lstStyle/>
            <a:p>
              <a:pPr algn="ctr"/>
              <a:r>
                <a:rPr lang="en-US" sz="898" dirty="0">
                  <a:solidFill>
                    <a:schemeClr val="tx1">
                      <a:lumMod val="75000"/>
                    </a:schemeClr>
                  </a:solidFill>
                </a:rPr>
                <a:t>Expedited</a:t>
              </a:r>
            </a:p>
          </p:txBody>
        </p:sp>
        <p:sp>
          <p:nvSpPr>
            <p:cNvPr id="36" name="TextBox 35"/>
            <p:cNvSpPr txBox="1"/>
            <p:nvPr/>
          </p:nvSpPr>
          <p:spPr>
            <a:xfrm>
              <a:off x="4640719" y="4461374"/>
              <a:ext cx="3415226" cy="806383"/>
            </a:xfrm>
            <a:prstGeom prst="rect">
              <a:avLst/>
            </a:prstGeom>
            <a:noFill/>
          </p:spPr>
          <p:txBody>
            <a:bodyPr wrap="square" rtlCol="0">
              <a:spAutoFit/>
            </a:bodyPr>
            <a:lstStyle/>
            <a:p>
              <a:pPr algn="ctr"/>
              <a:r>
                <a:rPr lang="en-US" sz="898" dirty="0">
                  <a:solidFill>
                    <a:schemeClr val="tx1">
                      <a:lumMod val="75000"/>
                    </a:schemeClr>
                  </a:solidFill>
                </a:rPr>
                <a:t>Limited IRB Review</a:t>
              </a:r>
            </a:p>
          </p:txBody>
        </p:sp>
        <p:cxnSp>
          <p:nvCxnSpPr>
            <p:cNvPr id="37" name="Straight Connector 36"/>
            <p:cNvCxnSpPr/>
            <p:nvPr/>
          </p:nvCxnSpPr>
          <p:spPr>
            <a:xfrm flipV="1">
              <a:off x="4931761" y="4287111"/>
              <a:ext cx="2908093" cy="73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475086" y="3437664"/>
              <a:ext cx="1796322" cy="806383"/>
            </a:xfrm>
            <a:prstGeom prst="rect">
              <a:avLst/>
            </a:prstGeom>
            <a:noFill/>
          </p:spPr>
          <p:txBody>
            <a:bodyPr wrap="square" rtlCol="0">
              <a:spAutoFit/>
            </a:bodyPr>
            <a:lstStyle/>
            <a:p>
              <a:pPr algn="ctr"/>
              <a:r>
                <a:rPr lang="en-US" sz="898" dirty="0">
                  <a:solidFill>
                    <a:schemeClr val="tx1">
                      <a:lumMod val="75000"/>
                    </a:schemeClr>
                  </a:solidFill>
                </a:rPr>
                <a:t>Exempt</a:t>
              </a:r>
            </a:p>
          </p:txBody>
        </p:sp>
        <p:sp>
          <p:nvSpPr>
            <p:cNvPr id="39" name="TextBox 38"/>
            <p:cNvSpPr txBox="1"/>
            <p:nvPr/>
          </p:nvSpPr>
          <p:spPr>
            <a:xfrm>
              <a:off x="4405251" y="2305328"/>
              <a:ext cx="3653335" cy="1289764"/>
            </a:xfrm>
            <a:prstGeom prst="rect">
              <a:avLst/>
            </a:prstGeom>
            <a:noFill/>
          </p:spPr>
          <p:txBody>
            <a:bodyPr wrap="square" rtlCol="0">
              <a:spAutoFit/>
            </a:bodyPr>
            <a:lstStyle/>
            <a:p>
              <a:pPr algn="ctr"/>
              <a:r>
                <a:rPr lang="en-US" sz="898" b="1" dirty="0">
                  <a:solidFill>
                    <a:srgbClr val="0A2240"/>
                  </a:solidFill>
                </a:rPr>
                <a:t>Not Human Subjects Determination</a:t>
              </a:r>
            </a:p>
          </p:txBody>
        </p:sp>
      </p:grpSp>
      <p:pic>
        <p:nvPicPr>
          <p:cNvPr id="27" name="Picture 26"/>
          <p:cNvPicPr>
            <a:picLocks noChangeAspect="1"/>
          </p:cNvPicPr>
          <p:nvPr/>
        </p:nvPicPr>
        <p:blipFill>
          <a:blip r:embed="rId2" cstate="print"/>
          <a:stretch>
            <a:fillRect/>
          </a:stretch>
        </p:blipFill>
        <p:spPr>
          <a:xfrm>
            <a:off x="14828" y="29758"/>
            <a:ext cx="1320440" cy="1585046"/>
          </a:xfrm>
          <a:prstGeom prst="rect">
            <a:avLst/>
          </a:prstGeom>
        </p:spPr>
      </p:pic>
      <p:pic>
        <p:nvPicPr>
          <p:cNvPr id="1026" name="Picture 2" descr="Industrial Notices &gt; Watch Your Step &gt; Signs">
            <a:extLst>
              <a:ext uri="{FF2B5EF4-FFF2-40B4-BE49-F238E27FC236}">
                <a16:creationId xmlns:a16="http://schemas.microsoft.com/office/drawing/2014/main" id="{AF69C9F2-23C8-40C2-8C35-4FA78A5BD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98" t="20209" r="7373" b="20305"/>
          <a:stretch/>
        </p:blipFill>
        <p:spPr bwMode="auto">
          <a:xfrm>
            <a:off x="125055" y="3614665"/>
            <a:ext cx="4110607" cy="2852258"/>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3">
            <a:extLst>
              <a:ext uri="{FF2B5EF4-FFF2-40B4-BE49-F238E27FC236}">
                <a16:creationId xmlns:a16="http://schemas.microsoft.com/office/drawing/2014/main" id="{4BD09461-443F-4A37-B4D7-E348AD529A25}"/>
              </a:ext>
            </a:extLst>
          </p:cNvPr>
          <p:cNvSpPr txBox="1">
            <a:spLocks/>
          </p:cNvSpPr>
          <p:nvPr/>
        </p:nvSpPr>
        <p:spPr bwMode="auto">
          <a:xfrm>
            <a:off x="188079" y="1795932"/>
            <a:ext cx="11797255" cy="20728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Remember the limits of this determination to avoid any issue with non-compliance. The decision made was that your project was outside the scope of the regulations requiring IRB review.</a:t>
            </a:r>
          </a:p>
          <a:p>
            <a:pPr defTabSz="821223"/>
            <a:endParaRPr lang="en-US" sz="2245" dirty="0"/>
          </a:p>
          <a:p>
            <a:pPr defTabSz="821223"/>
            <a:r>
              <a:rPr lang="en-US" sz="2245" dirty="0"/>
              <a:t>					For this reason:</a:t>
            </a:r>
          </a:p>
          <a:p>
            <a:pPr defTabSz="821223"/>
            <a:endParaRPr lang="en-US" sz="2245" dirty="0"/>
          </a:p>
        </p:txBody>
      </p:sp>
    </p:spTree>
    <p:extLst>
      <p:ext uri="{BB962C8B-B14F-4D97-AF65-F5344CB8AC3E}">
        <p14:creationId xmlns:p14="http://schemas.microsoft.com/office/powerpoint/2010/main" val="3103907787"/>
      </p:ext>
    </p:extLst>
  </p:cSld>
  <p:clrMapOvr>
    <a:masterClrMapping/>
  </p:clrMapOvr>
  <mc:AlternateContent xmlns:mc="http://schemas.openxmlformats.org/markup-compatibility/2006" xmlns:p14="http://schemas.microsoft.com/office/powerpoint/2010/main">
    <mc:Choice Requires="p14">
      <p:transition spd="slow" p14:dur="2000" advTm="9885"/>
    </mc:Choice>
    <mc:Fallback xmlns="">
      <p:transition spd="slow" advTm="9885"/>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685" y="1633897"/>
            <a:ext cx="12172122" cy="49810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4" name="Rectangle 3"/>
          <p:cNvSpPr/>
          <p:nvPr/>
        </p:nvSpPr>
        <p:spPr>
          <a:xfrm>
            <a:off x="2123071" y="258457"/>
            <a:ext cx="9676802" cy="672813"/>
          </a:xfrm>
          <a:prstGeom prst="rect">
            <a:avLst/>
          </a:prstGeom>
        </p:spPr>
        <p:txBody>
          <a:bodyPr wrap="square">
            <a:spAutoFit/>
          </a:bodyPr>
          <a:lstStyle/>
          <a:p>
            <a:r>
              <a:rPr lang="en-US" sz="2155" b="1" dirty="0">
                <a:solidFill>
                  <a:srgbClr val="0A2240"/>
                </a:solidFill>
                <a:latin typeface="Verdana" panose="020B0604030504040204" pitchFamily="34" charset="0"/>
                <a:ea typeface="Verdana" panose="020B0604030504040204" pitchFamily="34" charset="0"/>
                <a:cs typeface="Verdana" panose="020B0604030504040204" pitchFamily="34" charset="0"/>
              </a:rPr>
              <a:t>Conclusion</a:t>
            </a:r>
          </a:p>
          <a:p>
            <a:endParaRPr lang="en-US" sz="1617"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4"/>
          <p:cNvSpPr>
            <a:spLocks noGrp="1"/>
          </p:cNvSpPr>
          <p:nvPr>
            <p:ph type="title"/>
          </p:nvPr>
        </p:nvSpPr>
        <p:spPr>
          <a:xfrm>
            <a:off x="640496" y="1938132"/>
            <a:ext cx="7784229" cy="345529"/>
          </a:xfrm>
        </p:spPr>
        <p:txBody>
          <a:bodyPr/>
          <a:lstStyle>
            <a:lvl1pPr>
              <a:defRPr baseline="0"/>
            </a:lvl1pPr>
          </a:lstStyle>
          <a:p>
            <a:r>
              <a:rPr lang="en-US" dirty="0"/>
              <a:t>Course Objectives:</a:t>
            </a:r>
          </a:p>
        </p:txBody>
      </p:sp>
      <p:pic>
        <p:nvPicPr>
          <p:cNvPr id="9" name="Picture 8"/>
          <p:cNvPicPr>
            <a:picLocks noChangeAspect="1"/>
          </p:cNvPicPr>
          <p:nvPr/>
        </p:nvPicPr>
        <p:blipFill>
          <a:blip r:embed="rId2" cstate="print"/>
          <a:stretch>
            <a:fillRect/>
          </a:stretch>
        </p:blipFill>
        <p:spPr>
          <a:xfrm>
            <a:off x="392127" y="28081"/>
            <a:ext cx="1212870" cy="1600644"/>
          </a:xfrm>
          <a:prstGeom prst="rect">
            <a:avLst/>
          </a:prstGeom>
        </p:spPr>
      </p:pic>
      <p:sp>
        <p:nvSpPr>
          <p:cNvPr id="11" name="Text Placeholder 3">
            <a:extLst>
              <a:ext uri="{FF2B5EF4-FFF2-40B4-BE49-F238E27FC236}">
                <a16:creationId xmlns:a16="http://schemas.microsoft.com/office/drawing/2014/main" id="{AB2E3C37-5457-4202-BE03-12C434B1BFEB}"/>
              </a:ext>
            </a:extLst>
          </p:cNvPr>
          <p:cNvSpPr txBox="1">
            <a:spLocks/>
          </p:cNvSpPr>
          <p:nvPr/>
        </p:nvSpPr>
        <p:spPr>
          <a:xfrm>
            <a:off x="998562" y="2553395"/>
            <a:ext cx="10926771" cy="3066964"/>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821223"/>
            <a:r>
              <a:rPr lang="en-US" sz="2600" dirty="0"/>
              <a:t>Understanding when IRB Review is Required</a:t>
            </a:r>
          </a:p>
          <a:p>
            <a:pPr defTabSz="821223"/>
            <a:r>
              <a:rPr lang="en-US" sz="2600" dirty="0"/>
              <a:t>How to submit a request to determine if your project needs IRB review via iRIS.</a:t>
            </a:r>
            <a:endParaRPr lang="en-US" dirty="0"/>
          </a:p>
        </p:txBody>
      </p:sp>
      <p:pic>
        <p:nvPicPr>
          <p:cNvPr id="12" name="Picture 11">
            <a:extLst>
              <a:ext uri="{FF2B5EF4-FFF2-40B4-BE49-F238E27FC236}">
                <a16:creationId xmlns:a16="http://schemas.microsoft.com/office/drawing/2014/main" id="{987A1F15-CA52-4B64-8916-D4A95F52012F}"/>
              </a:ext>
            </a:extLst>
          </p:cNvPr>
          <p:cNvPicPr>
            <a:picLocks noChangeAspect="1"/>
          </p:cNvPicPr>
          <p:nvPr/>
        </p:nvPicPr>
        <p:blipFill>
          <a:blip r:embed="rId3" cstate="print"/>
          <a:stretch>
            <a:fillRect/>
          </a:stretch>
        </p:blipFill>
        <p:spPr>
          <a:xfrm>
            <a:off x="931177" y="3163737"/>
            <a:ext cx="519869" cy="465992"/>
          </a:xfrm>
          <a:prstGeom prst="rect">
            <a:avLst/>
          </a:prstGeom>
          <a:noFill/>
        </p:spPr>
      </p:pic>
      <p:pic>
        <p:nvPicPr>
          <p:cNvPr id="8" name="Picture 7"/>
          <p:cNvPicPr>
            <a:picLocks noChangeAspect="1"/>
          </p:cNvPicPr>
          <p:nvPr/>
        </p:nvPicPr>
        <p:blipFill>
          <a:blip r:embed="rId3" cstate="print"/>
          <a:stretch>
            <a:fillRect/>
          </a:stretch>
        </p:blipFill>
        <p:spPr>
          <a:xfrm>
            <a:off x="931178" y="2461110"/>
            <a:ext cx="519869" cy="465992"/>
          </a:xfrm>
          <a:prstGeom prst="rect">
            <a:avLst/>
          </a:prstGeom>
          <a:noFill/>
        </p:spPr>
      </p:pic>
    </p:spTree>
    <p:extLst>
      <p:ext uri="{BB962C8B-B14F-4D97-AF65-F5344CB8AC3E}">
        <p14:creationId xmlns:p14="http://schemas.microsoft.com/office/powerpoint/2010/main" val="1266393673"/>
      </p:ext>
    </p:extLst>
  </p:cSld>
  <p:clrMapOvr>
    <a:masterClrMapping/>
  </p:clrMapOvr>
  <mc:AlternateContent xmlns:mc="http://schemas.openxmlformats.org/markup-compatibility/2006" xmlns:p14="http://schemas.microsoft.com/office/powerpoint/2010/main">
    <mc:Choice Requires="p14">
      <p:transition spd="slow" p14:dur="2000" advTm="18771"/>
    </mc:Choice>
    <mc:Fallback xmlns="">
      <p:transition spd="slow" advTm="1877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78" y="1639090"/>
            <a:ext cx="12172122" cy="5002561"/>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336432" y="504024"/>
            <a:ext cx="10630282" cy="345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The further down the triangle, the greater the review required.</a:t>
            </a:r>
          </a:p>
        </p:txBody>
      </p:sp>
      <p:sp>
        <p:nvSpPr>
          <p:cNvPr id="2" name="Triangle 1"/>
          <p:cNvSpPr/>
          <p:nvPr/>
        </p:nvSpPr>
        <p:spPr>
          <a:xfrm>
            <a:off x="3168801" y="1770011"/>
            <a:ext cx="5870499" cy="475959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rgbClr val="0A2240"/>
              </a:solidFill>
            </a:endParaRPr>
          </a:p>
        </p:txBody>
      </p:sp>
      <p:cxnSp>
        <p:nvCxnSpPr>
          <p:cNvPr id="8" name="Straight Connector 7"/>
          <p:cNvCxnSpPr/>
          <p:nvPr/>
        </p:nvCxnSpPr>
        <p:spPr>
          <a:xfrm>
            <a:off x="5297381" y="3047715"/>
            <a:ext cx="1613330" cy="132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331372" y="4698568"/>
            <a:ext cx="3545348" cy="18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32358" y="5555108"/>
            <a:ext cx="4658235" cy="51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32524" y="5791455"/>
            <a:ext cx="1965612" cy="341184"/>
          </a:xfrm>
          <a:prstGeom prst="rect">
            <a:avLst/>
          </a:prstGeom>
          <a:noFill/>
        </p:spPr>
        <p:txBody>
          <a:bodyPr wrap="square" rtlCol="0">
            <a:spAutoFit/>
          </a:bodyPr>
          <a:lstStyle/>
          <a:p>
            <a:pPr algn="ctr"/>
            <a:r>
              <a:rPr lang="en-US" sz="1617" dirty="0"/>
              <a:t>Full Committee</a:t>
            </a:r>
          </a:p>
        </p:txBody>
      </p:sp>
      <p:sp>
        <p:nvSpPr>
          <p:cNvPr id="28" name="TextBox 27"/>
          <p:cNvSpPr txBox="1"/>
          <p:nvPr/>
        </p:nvSpPr>
        <p:spPr>
          <a:xfrm>
            <a:off x="5132524" y="4953269"/>
            <a:ext cx="1965612" cy="341184"/>
          </a:xfrm>
          <a:prstGeom prst="rect">
            <a:avLst/>
          </a:prstGeom>
          <a:noFill/>
        </p:spPr>
        <p:txBody>
          <a:bodyPr wrap="square" rtlCol="0">
            <a:spAutoFit/>
          </a:bodyPr>
          <a:lstStyle/>
          <a:p>
            <a:pPr algn="ctr"/>
            <a:r>
              <a:rPr lang="en-US" sz="1617" dirty="0"/>
              <a:t>Expedited</a:t>
            </a:r>
          </a:p>
        </p:txBody>
      </p:sp>
      <p:cxnSp>
        <p:nvCxnSpPr>
          <p:cNvPr id="33" name="Straight Connector 32"/>
          <p:cNvCxnSpPr/>
          <p:nvPr/>
        </p:nvCxnSpPr>
        <p:spPr>
          <a:xfrm flipV="1">
            <a:off x="4809408" y="3850379"/>
            <a:ext cx="2611842" cy="65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297381" y="3255258"/>
            <a:ext cx="1613330" cy="341184"/>
          </a:xfrm>
          <a:prstGeom prst="rect">
            <a:avLst/>
          </a:prstGeom>
          <a:noFill/>
        </p:spPr>
        <p:txBody>
          <a:bodyPr wrap="square" rtlCol="0">
            <a:spAutoFit/>
          </a:bodyPr>
          <a:lstStyle/>
          <a:p>
            <a:pPr algn="ctr"/>
            <a:r>
              <a:rPr lang="en-US" sz="1617" dirty="0"/>
              <a:t>Exempt</a:t>
            </a:r>
          </a:p>
        </p:txBody>
      </p:sp>
      <p:sp>
        <p:nvSpPr>
          <p:cNvPr id="42" name="TextBox 41"/>
          <p:cNvSpPr txBox="1"/>
          <p:nvPr/>
        </p:nvSpPr>
        <p:spPr>
          <a:xfrm>
            <a:off x="4140085" y="2132951"/>
            <a:ext cx="3927925" cy="341184"/>
          </a:xfrm>
          <a:prstGeom prst="rect">
            <a:avLst/>
          </a:prstGeom>
          <a:noFill/>
        </p:spPr>
        <p:txBody>
          <a:bodyPr wrap="square" rtlCol="0">
            <a:spAutoFit/>
          </a:bodyPr>
          <a:lstStyle/>
          <a:p>
            <a:pPr algn="ctr"/>
            <a:r>
              <a:rPr lang="en-US" sz="1617" dirty="0"/>
              <a:t>Not Human Subjects Determination</a:t>
            </a:r>
          </a:p>
        </p:txBody>
      </p:sp>
      <p:cxnSp>
        <p:nvCxnSpPr>
          <p:cNvPr id="6" name="Straight Arrow Connector 5"/>
          <p:cNvCxnSpPr/>
          <p:nvPr/>
        </p:nvCxnSpPr>
        <p:spPr>
          <a:xfrm flipH="1">
            <a:off x="2498286" y="2883342"/>
            <a:ext cx="1833086" cy="2688352"/>
          </a:xfrm>
          <a:prstGeom prst="straightConnector1">
            <a:avLst/>
          </a:prstGeom>
          <a:ln w="952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140989" y="2584234"/>
            <a:ext cx="2907541" cy="590033"/>
          </a:xfrm>
          <a:prstGeom prst="rect">
            <a:avLst/>
          </a:prstGeom>
          <a:noFill/>
        </p:spPr>
        <p:txBody>
          <a:bodyPr wrap="square" rtlCol="0">
            <a:spAutoFit/>
          </a:bodyPr>
          <a:lstStyle/>
          <a:p>
            <a:pPr algn="ctr"/>
            <a:r>
              <a:rPr lang="en-US" sz="1617" dirty="0">
                <a:solidFill>
                  <a:srgbClr val="0A2240"/>
                </a:solidFill>
              </a:rPr>
              <a:t>Can be reviewed by non-voting member </a:t>
            </a:r>
          </a:p>
        </p:txBody>
      </p:sp>
      <p:sp>
        <p:nvSpPr>
          <p:cNvPr id="23" name="TextBox 22"/>
          <p:cNvSpPr txBox="1"/>
          <p:nvPr/>
        </p:nvSpPr>
        <p:spPr>
          <a:xfrm>
            <a:off x="649993" y="3835879"/>
            <a:ext cx="2840033" cy="590033"/>
          </a:xfrm>
          <a:prstGeom prst="rect">
            <a:avLst/>
          </a:prstGeom>
          <a:noFill/>
        </p:spPr>
        <p:txBody>
          <a:bodyPr wrap="square" rtlCol="0">
            <a:spAutoFit/>
          </a:bodyPr>
          <a:lstStyle/>
          <a:p>
            <a:pPr algn="ctr"/>
            <a:r>
              <a:rPr lang="en-US" sz="1617" dirty="0"/>
              <a:t>More extensive the review process</a:t>
            </a:r>
          </a:p>
        </p:txBody>
      </p:sp>
      <p:sp>
        <p:nvSpPr>
          <p:cNvPr id="19" name="TextBox 18"/>
          <p:cNvSpPr txBox="1"/>
          <p:nvPr/>
        </p:nvSpPr>
        <p:spPr>
          <a:xfrm>
            <a:off x="4809408" y="3966342"/>
            <a:ext cx="2611842" cy="590033"/>
          </a:xfrm>
          <a:prstGeom prst="rect">
            <a:avLst/>
          </a:prstGeom>
          <a:noFill/>
        </p:spPr>
        <p:txBody>
          <a:bodyPr wrap="square" rtlCol="0">
            <a:spAutoFit/>
          </a:bodyPr>
          <a:lstStyle/>
          <a:p>
            <a:pPr algn="ctr"/>
            <a:r>
              <a:rPr lang="en-US" sz="1617" dirty="0"/>
              <a:t>Limited IRB Review</a:t>
            </a:r>
          </a:p>
          <a:p>
            <a:pPr algn="ctr"/>
            <a:r>
              <a:rPr lang="en-US" sz="1617" dirty="0"/>
              <a:t>(2018 Requirement)</a:t>
            </a:r>
          </a:p>
        </p:txBody>
      </p:sp>
      <p:sp>
        <p:nvSpPr>
          <p:cNvPr id="21" name="Right Brace 20"/>
          <p:cNvSpPr/>
          <p:nvPr/>
        </p:nvSpPr>
        <p:spPr>
          <a:xfrm>
            <a:off x="7812197" y="2252736"/>
            <a:ext cx="412287" cy="1529013"/>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17" dirty="0"/>
          </a:p>
        </p:txBody>
      </p:sp>
      <p:sp>
        <p:nvSpPr>
          <p:cNvPr id="24" name="Right Brace 23"/>
          <p:cNvSpPr/>
          <p:nvPr/>
        </p:nvSpPr>
        <p:spPr>
          <a:xfrm>
            <a:off x="7812197" y="3873451"/>
            <a:ext cx="412287" cy="166531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17" dirty="0"/>
          </a:p>
        </p:txBody>
      </p:sp>
      <p:sp>
        <p:nvSpPr>
          <p:cNvPr id="25" name="TextBox 24"/>
          <p:cNvSpPr txBox="1"/>
          <p:nvPr/>
        </p:nvSpPr>
        <p:spPr>
          <a:xfrm>
            <a:off x="8135311" y="4466430"/>
            <a:ext cx="3455313" cy="590033"/>
          </a:xfrm>
          <a:prstGeom prst="rect">
            <a:avLst/>
          </a:prstGeom>
          <a:noFill/>
        </p:spPr>
        <p:txBody>
          <a:bodyPr wrap="square" rtlCol="0">
            <a:spAutoFit/>
          </a:bodyPr>
          <a:lstStyle/>
          <a:p>
            <a:pPr algn="ctr"/>
            <a:r>
              <a:rPr lang="en-US" sz="1617" dirty="0">
                <a:solidFill>
                  <a:srgbClr val="0A2240"/>
                </a:solidFill>
              </a:rPr>
              <a:t>Reviewed by an experienced voting member</a:t>
            </a:r>
          </a:p>
        </p:txBody>
      </p:sp>
      <p:cxnSp>
        <p:nvCxnSpPr>
          <p:cNvPr id="29" name="Straight Arrow Connector 28"/>
          <p:cNvCxnSpPr/>
          <p:nvPr/>
        </p:nvCxnSpPr>
        <p:spPr>
          <a:xfrm flipH="1">
            <a:off x="7785025" y="6004369"/>
            <a:ext cx="711930" cy="325"/>
          </a:xfrm>
          <a:prstGeom prst="straightConnector1">
            <a:avLst/>
          </a:prstGeom>
          <a:ln w="95250">
            <a:solidFill>
              <a:srgbClr val="0A224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713707" y="5555109"/>
            <a:ext cx="3114344" cy="590033"/>
          </a:xfrm>
          <a:prstGeom prst="rect">
            <a:avLst/>
          </a:prstGeom>
          <a:noFill/>
        </p:spPr>
        <p:txBody>
          <a:bodyPr wrap="square" rtlCol="0">
            <a:spAutoFit/>
          </a:bodyPr>
          <a:lstStyle/>
          <a:p>
            <a:pPr algn="ctr"/>
            <a:r>
              <a:rPr lang="en-US" sz="1617" dirty="0">
                <a:solidFill>
                  <a:srgbClr val="0A2240"/>
                </a:solidFill>
              </a:rPr>
              <a:t>Must be reviewed at a meeting with a majority of members</a:t>
            </a:r>
          </a:p>
        </p:txBody>
      </p:sp>
      <p:pic>
        <p:nvPicPr>
          <p:cNvPr id="31" name="Picture 30"/>
          <p:cNvPicPr>
            <a:picLocks noChangeAspect="1"/>
          </p:cNvPicPr>
          <p:nvPr/>
        </p:nvPicPr>
        <p:blipFill>
          <a:blip r:embed="rId2" cstate="print"/>
          <a:stretch>
            <a:fillRect/>
          </a:stretch>
        </p:blipFill>
        <p:spPr>
          <a:xfrm>
            <a:off x="0" y="54045"/>
            <a:ext cx="1186024" cy="1585045"/>
          </a:xfrm>
          <a:prstGeom prst="rect">
            <a:avLst/>
          </a:prstGeom>
        </p:spPr>
      </p:pic>
    </p:spTree>
    <p:extLst>
      <p:ext uri="{BB962C8B-B14F-4D97-AF65-F5344CB8AC3E}">
        <p14:creationId xmlns:p14="http://schemas.microsoft.com/office/powerpoint/2010/main" val="2104490998"/>
      </p:ext>
    </p:extLst>
  </p:cSld>
  <p:clrMapOvr>
    <a:masterClrMapping/>
  </p:clrMapOvr>
  <mc:AlternateContent xmlns:mc="http://schemas.openxmlformats.org/markup-compatibility/2006" xmlns:p14="http://schemas.microsoft.com/office/powerpoint/2010/main">
    <mc:Choice Requires="p14">
      <p:transition spd="slow" p14:dur="2000" advTm="96719"/>
    </mc:Choice>
    <mc:Fallback xmlns="">
      <p:transition spd="slow" advTm="967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4744" y="29817"/>
            <a:ext cx="11797256" cy="15850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635942" y="146407"/>
            <a:ext cx="7607224" cy="13542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Do I need IRB review?</a:t>
            </a:r>
          </a:p>
          <a:p>
            <a:pPr defTabSz="821223"/>
            <a:endParaRPr lang="en-US" sz="2245" dirty="0"/>
          </a:p>
          <a:p>
            <a:pPr defTabSz="821223"/>
            <a:r>
              <a:rPr lang="en-US" sz="2155" b="0" dirty="0"/>
              <a:t>To require IRB review, the project most </a:t>
            </a:r>
            <a:r>
              <a:rPr lang="en-US" sz="2155" dirty="0"/>
              <a:t>both</a:t>
            </a:r>
            <a:r>
              <a:rPr lang="en-US" sz="2155" b="0" dirty="0"/>
              <a:t> be research and involve human subjects.</a:t>
            </a:r>
          </a:p>
        </p:txBody>
      </p:sp>
      <p:sp>
        <p:nvSpPr>
          <p:cNvPr id="6" name="Text Placeholder 5"/>
          <p:cNvSpPr txBox="1">
            <a:spLocks/>
          </p:cNvSpPr>
          <p:nvPr/>
        </p:nvSpPr>
        <p:spPr>
          <a:xfrm>
            <a:off x="877656" y="5321150"/>
            <a:ext cx="1916194"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Research</a:t>
            </a:r>
          </a:p>
        </p:txBody>
      </p:sp>
      <p:sp>
        <p:nvSpPr>
          <p:cNvPr id="7" name="Text Placeholder 5"/>
          <p:cNvSpPr txBox="1">
            <a:spLocks/>
          </p:cNvSpPr>
          <p:nvPr/>
        </p:nvSpPr>
        <p:spPr>
          <a:xfrm>
            <a:off x="3113348" y="5321152"/>
            <a:ext cx="471208"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a:t>
            </a:r>
          </a:p>
        </p:txBody>
      </p:sp>
      <p:sp>
        <p:nvSpPr>
          <p:cNvPr id="8" name="Text Placeholder 5"/>
          <p:cNvSpPr txBox="1">
            <a:spLocks/>
          </p:cNvSpPr>
          <p:nvPr/>
        </p:nvSpPr>
        <p:spPr>
          <a:xfrm>
            <a:off x="3972542" y="5345250"/>
            <a:ext cx="3308316"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Human Subjects </a:t>
            </a:r>
          </a:p>
        </p:txBody>
      </p:sp>
      <p:sp>
        <p:nvSpPr>
          <p:cNvPr id="9" name="Text Placeholder 5"/>
          <p:cNvSpPr txBox="1">
            <a:spLocks/>
          </p:cNvSpPr>
          <p:nvPr/>
        </p:nvSpPr>
        <p:spPr>
          <a:xfrm>
            <a:off x="7577726" y="5283522"/>
            <a:ext cx="471208"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a:t>
            </a:r>
          </a:p>
        </p:txBody>
      </p:sp>
      <p:sp>
        <p:nvSpPr>
          <p:cNvPr id="10" name="Text Placeholder 5"/>
          <p:cNvSpPr txBox="1">
            <a:spLocks/>
          </p:cNvSpPr>
          <p:nvPr/>
        </p:nvSpPr>
        <p:spPr>
          <a:xfrm>
            <a:off x="8459549" y="5283522"/>
            <a:ext cx="3308316"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IRB Jurisdiction</a:t>
            </a:r>
          </a:p>
        </p:txBody>
      </p:sp>
      <p:sp>
        <p:nvSpPr>
          <p:cNvPr id="17" name="Oval 16"/>
          <p:cNvSpPr/>
          <p:nvPr/>
        </p:nvSpPr>
        <p:spPr>
          <a:xfrm>
            <a:off x="8459549" y="2917931"/>
            <a:ext cx="2771347" cy="2213761"/>
          </a:xfrm>
          <a:prstGeom prst="ellips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endParaRPr>
          </a:p>
        </p:txBody>
      </p:sp>
      <p:sp>
        <p:nvSpPr>
          <p:cNvPr id="18" name="TextBox 17"/>
          <p:cNvSpPr txBox="1"/>
          <p:nvPr/>
        </p:nvSpPr>
        <p:spPr>
          <a:xfrm>
            <a:off x="8728435" y="3134095"/>
            <a:ext cx="2233575" cy="590033"/>
          </a:xfrm>
          <a:prstGeom prst="rect">
            <a:avLst/>
          </a:prstGeom>
          <a:noFill/>
        </p:spPr>
        <p:txBody>
          <a:bodyPr wrap="square" rtlCol="0">
            <a:spAutoFit/>
          </a:bodyPr>
          <a:lstStyle/>
          <a:p>
            <a:pPr algn="ctr"/>
            <a:r>
              <a:rPr lang="en-US" sz="1617" dirty="0">
                <a:solidFill>
                  <a:srgbClr val="0A2240"/>
                </a:solidFill>
              </a:rPr>
              <a:t>The Common Rule</a:t>
            </a:r>
          </a:p>
          <a:p>
            <a:pPr algn="ctr"/>
            <a:r>
              <a:rPr lang="en-US" sz="1617" dirty="0">
                <a:solidFill>
                  <a:srgbClr val="0A2240"/>
                </a:solidFill>
              </a:rPr>
              <a:t>45 CFR 46</a:t>
            </a:r>
          </a:p>
        </p:txBody>
      </p:sp>
      <p:sp>
        <p:nvSpPr>
          <p:cNvPr id="19" name="Rectangle 18"/>
          <p:cNvSpPr/>
          <p:nvPr/>
        </p:nvSpPr>
        <p:spPr>
          <a:xfrm>
            <a:off x="7774685" y="3777068"/>
            <a:ext cx="3187325" cy="1253485"/>
          </a:xfrm>
          <a:prstGeom prst="rect">
            <a:avLst/>
          </a:prstGeom>
        </p:spPr>
        <p:txBody>
          <a:bodyPr wrap="square">
            <a:spAutoFit/>
          </a:bodyPr>
          <a:lstStyle/>
          <a:p>
            <a:pPr marL="1140587" lvl="1" algn="ctr"/>
            <a:r>
              <a:rPr lang="en-US" altLang="x-none" sz="1078" dirty="0"/>
              <a:t>“All research involving human subjects conducted, supported or otherwise subject to regulation by any Federal Department or Agency.” </a:t>
            </a:r>
          </a:p>
          <a:p>
            <a:pPr marL="1140587" lvl="1" algn="ctr"/>
            <a:endParaRPr lang="en-US" altLang="x-none" sz="1078" dirty="0"/>
          </a:p>
          <a:p>
            <a:pPr marL="1140587" lvl="1" algn="ctr"/>
            <a:r>
              <a:rPr lang="en-US" altLang="x-none" sz="1078" dirty="0"/>
              <a:t>45 CFR 46.101(a)</a:t>
            </a:r>
          </a:p>
        </p:txBody>
      </p:sp>
      <p:grpSp>
        <p:nvGrpSpPr>
          <p:cNvPr id="29" name="Group 28"/>
          <p:cNvGrpSpPr/>
          <p:nvPr/>
        </p:nvGrpSpPr>
        <p:grpSpPr>
          <a:xfrm>
            <a:off x="9400327" y="29758"/>
            <a:ext cx="2398161" cy="1514898"/>
            <a:chOff x="3105068" y="1970775"/>
            <a:chExt cx="6536366" cy="5299453"/>
          </a:xfrm>
        </p:grpSpPr>
        <p:sp>
          <p:nvSpPr>
            <p:cNvPr id="30" name="Triangle 29"/>
            <p:cNvSpPr/>
            <p:nvPr/>
          </p:nvSpPr>
          <p:spPr>
            <a:xfrm>
              <a:off x="3105068" y="1970775"/>
              <a:ext cx="6536366" cy="5299453"/>
            </a:xfrm>
            <a:prstGeom prst="triangl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rgbClr val="0A2240"/>
                </a:solidFill>
              </a:endParaRPr>
            </a:p>
          </p:txBody>
        </p:sp>
        <p:cxnSp>
          <p:nvCxnSpPr>
            <p:cNvPr id="31" name="Straight Connector 30"/>
            <p:cNvCxnSpPr/>
            <p:nvPr/>
          </p:nvCxnSpPr>
          <p:spPr>
            <a:xfrm>
              <a:off x="5475084" y="3393405"/>
              <a:ext cx="1796324" cy="14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399505" y="5231506"/>
              <a:ext cx="3947482" cy="204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32547" y="6185201"/>
              <a:ext cx="5231571" cy="39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27849" y="6309812"/>
              <a:ext cx="3090793" cy="806383"/>
            </a:xfrm>
            <a:prstGeom prst="rect">
              <a:avLst/>
            </a:prstGeom>
            <a:noFill/>
          </p:spPr>
          <p:txBody>
            <a:bodyPr wrap="square" rtlCol="0">
              <a:spAutoFit/>
            </a:bodyPr>
            <a:lstStyle/>
            <a:p>
              <a:pPr algn="ctr"/>
              <a:r>
                <a:rPr lang="en-US" sz="898" dirty="0">
                  <a:solidFill>
                    <a:schemeClr val="tx1">
                      <a:lumMod val="75000"/>
                    </a:schemeClr>
                  </a:solidFill>
                </a:rPr>
                <a:t>Full Committee</a:t>
              </a:r>
            </a:p>
          </p:txBody>
        </p:sp>
        <p:sp>
          <p:nvSpPr>
            <p:cNvPr id="35" name="TextBox 34"/>
            <p:cNvSpPr txBox="1"/>
            <p:nvPr/>
          </p:nvSpPr>
          <p:spPr>
            <a:xfrm>
              <a:off x="4317662" y="5359561"/>
              <a:ext cx="4061340" cy="806383"/>
            </a:xfrm>
            <a:prstGeom prst="rect">
              <a:avLst/>
            </a:prstGeom>
            <a:noFill/>
          </p:spPr>
          <p:txBody>
            <a:bodyPr wrap="square" rtlCol="0">
              <a:spAutoFit/>
            </a:bodyPr>
            <a:lstStyle/>
            <a:p>
              <a:pPr algn="ctr"/>
              <a:r>
                <a:rPr lang="en-US" sz="898" dirty="0">
                  <a:solidFill>
                    <a:schemeClr val="tx1">
                      <a:lumMod val="75000"/>
                    </a:schemeClr>
                  </a:solidFill>
                </a:rPr>
                <a:t>Expedited</a:t>
              </a:r>
            </a:p>
          </p:txBody>
        </p:sp>
        <p:sp>
          <p:nvSpPr>
            <p:cNvPr id="36" name="TextBox 35"/>
            <p:cNvSpPr txBox="1"/>
            <p:nvPr/>
          </p:nvSpPr>
          <p:spPr>
            <a:xfrm>
              <a:off x="4640719" y="4461374"/>
              <a:ext cx="3415226" cy="806383"/>
            </a:xfrm>
            <a:prstGeom prst="rect">
              <a:avLst/>
            </a:prstGeom>
            <a:noFill/>
          </p:spPr>
          <p:txBody>
            <a:bodyPr wrap="square" rtlCol="0">
              <a:spAutoFit/>
            </a:bodyPr>
            <a:lstStyle/>
            <a:p>
              <a:pPr algn="ctr"/>
              <a:r>
                <a:rPr lang="en-US" sz="898" dirty="0">
                  <a:solidFill>
                    <a:schemeClr val="tx1">
                      <a:lumMod val="75000"/>
                    </a:schemeClr>
                  </a:solidFill>
                </a:rPr>
                <a:t>Limited IRB Review</a:t>
              </a:r>
            </a:p>
          </p:txBody>
        </p:sp>
        <p:cxnSp>
          <p:nvCxnSpPr>
            <p:cNvPr id="37" name="Straight Connector 36"/>
            <p:cNvCxnSpPr/>
            <p:nvPr/>
          </p:nvCxnSpPr>
          <p:spPr>
            <a:xfrm flipV="1">
              <a:off x="4931761" y="4287111"/>
              <a:ext cx="2908093" cy="73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475086" y="3437664"/>
              <a:ext cx="1796322" cy="806383"/>
            </a:xfrm>
            <a:prstGeom prst="rect">
              <a:avLst/>
            </a:prstGeom>
            <a:noFill/>
          </p:spPr>
          <p:txBody>
            <a:bodyPr wrap="square" rtlCol="0">
              <a:spAutoFit/>
            </a:bodyPr>
            <a:lstStyle/>
            <a:p>
              <a:pPr algn="ctr"/>
              <a:r>
                <a:rPr lang="en-US" sz="898" dirty="0">
                  <a:solidFill>
                    <a:schemeClr val="tx1">
                      <a:lumMod val="75000"/>
                    </a:schemeClr>
                  </a:solidFill>
                </a:rPr>
                <a:t>Exempt</a:t>
              </a:r>
            </a:p>
          </p:txBody>
        </p:sp>
        <p:sp>
          <p:nvSpPr>
            <p:cNvPr id="39" name="TextBox 38"/>
            <p:cNvSpPr txBox="1"/>
            <p:nvPr/>
          </p:nvSpPr>
          <p:spPr>
            <a:xfrm>
              <a:off x="4405251" y="2305328"/>
              <a:ext cx="3653335" cy="1289764"/>
            </a:xfrm>
            <a:prstGeom prst="rect">
              <a:avLst/>
            </a:prstGeom>
            <a:noFill/>
          </p:spPr>
          <p:txBody>
            <a:bodyPr wrap="square" rtlCol="0">
              <a:spAutoFit/>
            </a:bodyPr>
            <a:lstStyle/>
            <a:p>
              <a:pPr algn="ctr"/>
              <a:r>
                <a:rPr lang="en-US" sz="898" b="1" dirty="0">
                  <a:solidFill>
                    <a:srgbClr val="0A2240"/>
                  </a:solidFill>
                </a:rPr>
                <a:t>Not Human Subjects Determination</a:t>
              </a:r>
            </a:p>
          </p:txBody>
        </p:sp>
      </p:grpSp>
      <p:pic>
        <p:nvPicPr>
          <p:cNvPr id="27" name="Picture 26"/>
          <p:cNvPicPr>
            <a:picLocks noChangeAspect="1"/>
          </p:cNvPicPr>
          <p:nvPr/>
        </p:nvPicPr>
        <p:blipFill>
          <a:blip r:embed="rId2" cstate="print"/>
          <a:stretch>
            <a:fillRect/>
          </a:stretch>
        </p:blipFill>
        <p:spPr>
          <a:xfrm>
            <a:off x="51649" y="38551"/>
            <a:ext cx="1320440" cy="1585046"/>
          </a:xfrm>
          <a:prstGeom prst="rect">
            <a:avLst/>
          </a:prstGeom>
        </p:spPr>
      </p:pic>
      <p:pic>
        <p:nvPicPr>
          <p:cNvPr id="28" name="Picture 27"/>
          <p:cNvPicPr>
            <a:picLocks noChangeAspect="1"/>
          </p:cNvPicPr>
          <p:nvPr/>
        </p:nvPicPr>
        <p:blipFill>
          <a:blip r:embed="rId3" cstate="print">
            <a:alphaModFix amt="70000"/>
          </a:blip>
          <a:stretch>
            <a:fillRect/>
          </a:stretch>
        </p:blipFill>
        <p:spPr>
          <a:xfrm>
            <a:off x="785359" y="2918296"/>
            <a:ext cx="1939060" cy="2415298"/>
          </a:xfrm>
          <a:prstGeom prst="rect">
            <a:avLst/>
          </a:prstGeom>
        </p:spPr>
      </p:pic>
      <p:pic>
        <p:nvPicPr>
          <p:cNvPr id="40" name="Picture 39"/>
          <p:cNvPicPr>
            <a:picLocks noChangeAspect="1"/>
          </p:cNvPicPr>
          <p:nvPr/>
        </p:nvPicPr>
        <p:blipFill>
          <a:blip r:embed="rId4" cstate="print">
            <a:alphaModFix/>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tretch>
            <a:fillRect/>
          </a:stretch>
        </p:blipFill>
        <p:spPr>
          <a:xfrm>
            <a:off x="4290598" y="3051309"/>
            <a:ext cx="2509372" cy="2269841"/>
          </a:xfrm>
          <a:prstGeom prst="rect">
            <a:avLst/>
          </a:prstGeom>
          <a:solidFill>
            <a:schemeClr val="bg2"/>
          </a:solidFill>
        </p:spPr>
      </p:pic>
    </p:spTree>
    <p:extLst>
      <p:ext uri="{BB962C8B-B14F-4D97-AF65-F5344CB8AC3E}">
        <p14:creationId xmlns:p14="http://schemas.microsoft.com/office/powerpoint/2010/main" val="1838198480"/>
      </p:ext>
    </p:extLst>
  </p:cSld>
  <p:clrMapOvr>
    <a:masterClrMapping/>
  </p:clrMapOvr>
  <mc:AlternateContent xmlns:mc="http://schemas.openxmlformats.org/markup-compatibility/2006" xmlns:p14="http://schemas.microsoft.com/office/powerpoint/2010/main">
    <mc:Choice Requires="p14">
      <p:transition spd="slow" p14:dur="2000" advTm="35814"/>
    </mc:Choice>
    <mc:Fallback xmlns="">
      <p:transition spd="slow" advTm="3581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328" y="38609"/>
            <a:ext cx="11797256" cy="15850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635942" y="146407"/>
            <a:ext cx="7607224" cy="13542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Not Human Subject Determinations</a:t>
            </a:r>
          </a:p>
          <a:p>
            <a:pPr defTabSz="821223"/>
            <a:endParaRPr lang="en-US" sz="2245" dirty="0"/>
          </a:p>
          <a:p>
            <a:pPr defTabSz="821223"/>
            <a:r>
              <a:rPr lang="en-US" altLang="x-none" sz="2155" b="0" dirty="0">
                <a:latin typeface="Verdana" charset="0"/>
                <a:ea typeface="Verdana" charset="0"/>
                <a:cs typeface="Verdana" charset="0"/>
                <a:sym typeface="Lucida Grande" charset="0"/>
              </a:rPr>
              <a:t>If the project does not fit the definition of research, </a:t>
            </a:r>
          </a:p>
          <a:p>
            <a:pPr defTabSz="821223"/>
            <a:r>
              <a:rPr lang="en-US" altLang="x-none" sz="2155" b="0" dirty="0">
                <a:latin typeface="Verdana" charset="0"/>
                <a:ea typeface="Verdana" charset="0"/>
                <a:cs typeface="Verdana" charset="0"/>
                <a:sym typeface="Lucida Grande" charset="0"/>
              </a:rPr>
              <a:t>IRB review is not required. </a:t>
            </a:r>
          </a:p>
        </p:txBody>
      </p:sp>
      <p:sp>
        <p:nvSpPr>
          <p:cNvPr id="6" name="Text Placeholder 5"/>
          <p:cNvSpPr txBox="1">
            <a:spLocks/>
          </p:cNvSpPr>
          <p:nvPr/>
        </p:nvSpPr>
        <p:spPr>
          <a:xfrm>
            <a:off x="877656" y="5321150"/>
            <a:ext cx="1916194"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Research</a:t>
            </a:r>
          </a:p>
        </p:txBody>
      </p:sp>
      <p:sp>
        <p:nvSpPr>
          <p:cNvPr id="7" name="Text Placeholder 5"/>
          <p:cNvSpPr txBox="1">
            <a:spLocks/>
          </p:cNvSpPr>
          <p:nvPr/>
        </p:nvSpPr>
        <p:spPr>
          <a:xfrm>
            <a:off x="3113348" y="5321152"/>
            <a:ext cx="471208"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a:t>
            </a:r>
          </a:p>
        </p:txBody>
      </p:sp>
      <p:sp>
        <p:nvSpPr>
          <p:cNvPr id="8" name="Text Placeholder 5"/>
          <p:cNvSpPr txBox="1">
            <a:spLocks/>
          </p:cNvSpPr>
          <p:nvPr/>
        </p:nvSpPr>
        <p:spPr>
          <a:xfrm>
            <a:off x="3972542" y="5345250"/>
            <a:ext cx="3308316"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Human Subjects </a:t>
            </a:r>
          </a:p>
        </p:txBody>
      </p:sp>
      <p:sp>
        <p:nvSpPr>
          <p:cNvPr id="9" name="Text Placeholder 5"/>
          <p:cNvSpPr txBox="1">
            <a:spLocks/>
          </p:cNvSpPr>
          <p:nvPr/>
        </p:nvSpPr>
        <p:spPr>
          <a:xfrm>
            <a:off x="7577726" y="5283522"/>
            <a:ext cx="471208"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a:t>
            </a:r>
          </a:p>
        </p:txBody>
      </p:sp>
      <p:sp>
        <p:nvSpPr>
          <p:cNvPr id="10" name="Text Placeholder 5"/>
          <p:cNvSpPr txBox="1">
            <a:spLocks/>
          </p:cNvSpPr>
          <p:nvPr/>
        </p:nvSpPr>
        <p:spPr>
          <a:xfrm>
            <a:off x="8459549" y="5283522"/>
            <a:ext cx="3308316"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IRB Jurisdiction</a:t>
            </a:r>
          </a:p>
        </p:txBody>
      </p:sp>
      <p:sp>
        <p:nvSpPr>
          <p:cNvPr id="17" name="Oval 16"/>
          <p:cNvSpPr/>
          <p:nvPr/>
        </p:nvSpPr>
        <p:spPr>
          <a:xfrm>
            <a:off x="8459549" y="2917931"/>
            <a:ext cx="2771347" cy="2213761"/>
          </a:xfrm>
          <a:prstGeom prst="ellips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endParaRPr>
          </a:p>
        </p:txBody>
      </p:sp>
      <p:sp>
        <p:nvSpPr>
          <p:cNvPr id="18" name="TextBox 17"/>
          <p:cNvSpPr txBox="1"/>
          <p:nvPr/>
        </p:nvSpPr>
        <p:spPr>
          <a:xfrm>
            <a:off x="8728435" y="3134095"/>
            <a:ext cx="2233575" cy="590033"/>
          </a:xfrm>
          <a:prstGeom prst="rect">
            <a:avLst/>
          </a:prstGeom>
          <a:noFill/>
        </p:spPr>
        <p:txBody>
          <a:bodyPr wrap="square" rtlCol="0">
            <a:spAutoFit/>
          </a:bodyPr>
          <a:lstStyle/>
          <a:p>
            <a:pPr algn="ctr"/>
            <a:r>
              <a:rPr lang="en-US" sz="1617" dirty="0">
                <a:solidFill>
                  <a:srgbClr val="0A2240"/>
                </a:solidFill>
              </a:rPr>
              <a:t>The Common Rule</a:t>
            </a:r>
          </a:p>
          <a:p>
            <a:pPr algn="ctr"/>
            <a:r>
              <a:rPr lang="en-US" sz="1617" dirty="0">
                <a:solidFill>
                  <a:srgbClr val="0A2240"/>
                </a:solidFill>
              </a:rPr>
              <a:t>45 CFR 46</a:t>
            </a:r>
          </a:p>
        </p:txBody>
      </p:sp>
      <p:sp>
        <p:nvSpPr>
          <p:cNvPr id="19" name="Rectangle 18"/>
          <p:cNvSpPr/>
          <p:nvPr/>
        </p:nvSpPr>
        <p:spPr>
          <a:xfrm>
            <a:off x="7774685" y="3777068"/>
            <a:ext cx="3187325" cy="1253485"/>
          </a:xfrm>
          <a:prstGeom prst="rect">
            <a:avLst/>
          </a:prstGeom>
        </p:spPr>
        <p:txBody>
          <a:bodyPr wrap="square">
            <a:spAutoFit/>
          </a:bodyPr>
          <a:lstStyle/>
          <a:p>
            <a:pPr marL="1140587" lvl="1" algn="ctr"/>
            <a:r>
              <a:rPr lang="en-US" altLang="x-none" sz="1078" dirty="0"/>
              <a:t>“All research involving human subjects conducted, supported or otherwise subject to regulation by any Federal Department or Agency.” </a:t>
            </a:r>
          </a:p>
          <a:p>
            <a:pPr marL="1140587" lvl="1" algn="ctr"/>
            <a:endParaRPr lang="en-US" altLang="x-none" sz="1078" dirty="0"/>
          </a:p>
          <a:p>
            <a:pPr marL="1140587" lvl="1" algn="ctr"/>
            <a:r>
              <a:rPr lang="en-US" altLang="x-none" sz="1078" dirty="0"/>
              <a:t>45 CFR 46.101(a)</a:t>
            </a:r>
          </a:p>
        </p:txBody>
      </p:sp>
      <p:grpSp>
        <p:nvGrpSpPr>
          <p:cNvPr id="29" name="Group 28"/>
          <p:cNvGrpSpPr/>
          <p:nvPr/>
        </p:nvGrpSpPr>
        <p:grpSpPr>
          <a:xfrm>
            <a:off x="9400327" y="29758"/>
            <a:ext cx="2398161" cy="1514898"/>
            <a:chOff x="3105068" y="1970775"/>
            <a:chExt cx="6536366" cy="5299453"/>
          </a:xfrm>
        </p:grpSpPr>
        <p:sp>
          <p:nvSpPr>
            <p:cNvPr id="30" name="Triangle 29"/>
            <p:cNvSpPr/>
            <p:nvPr/>
          </p:nvSpPr>
          <p:spPr>
            <a:xfrm>
              <a:off x="3105068" y="1970775"/>
              <a:ext cx="6536366" cy="5299453"/>
            </a:xfrm>
            <a:prstGeom prst="triangl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rgbClr val="0A2240"/>
                </a:solidFill>
              </a:endParaRPr>
            </a:p>
          </p:txBody>
        </p:sp>
        <p:cxnSp>
          <p:nvCxnSpPr>
            <p:cNvPr id="31" name="Straight Connector 30"/>
            <p:cNvCxnSpPr/>
            <p:nvPr/>
          </p:nvCxnSpPr>
          <p:spPr>
            <a:xfrm>
              <a:off x="5475084" y="3393405"/>
              <a:ext cx="1796324" cy="14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399505" y="5231506"/>
              <a:ext cx="3947482" cy="204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32547" y="6185201"/>
              <a:ext cx="5231571" cy="39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27849" y="6309812"/>
              <a:ext cx="3090793" cy="806383"/>
            </a:xfrm>
            <a:prstGeom prst="rect">
              <a:avLst/>
            </a:prstGeom>
            <a:noFill/>
          </p:spPr>
          <p:txBody>
            <a:bodyPr wrap="square" rtlCol="0">
              <a:spAutoFit/>
            </a:bodyPr>
            <a:lstStyle/>
            <a:p>
              <a:pPr algn="ctr"/>
              <a:r>
                <a:rPr lang="en-US" sz="898" dirty="0">
                  <a:solidFill>
                    <a:schemeClr val="tx1">
                      <a:lumMod val="75000"/>
                    </a:schemeClr>
                  </a:solidFill>
                </a:rPr>
                <a:t>Full Committee</a:t>
              </a:r>
            </a:p>
          </p:txBody>
        </p:sp>
        <p:sp>
          <p:nvSpPr>
            <p:cNvPr id="35" name="TextBox 34"/>
            <p:cNvSpPr txBox="1"/>
            <p:nvPr/>
          </p:nvSpPr>
          <p:spPr>
            <a:xfrm>
              <a:off x="4317662" y="5359561"/>
              <a:ext cx="4061340" cy="806383"/>
            </a:xfrm>
            <a:prstGeom prst="rect">
              <a:avLst/>
            </a:prstGeom>
            <a:noFill/>
          </p:spPr>
          <p:txBody>
            <a:bodyPr wrap="square" rtlCol="0">
              <a:spAutoFit/>
            </a:bodyPr>
            <a:lstStyle/>
            <a:p>
              <a:pPr algn="ctr"/>
              <a:r>
                <a:rPr lang="en-US" sz="898" dirty="0">
                  <a:solidFill>
                    <a:schemeClr val="tx1">
                      <a:lumMod val="75000"/>
                    </a:schemeClr>
                  </a:solidFill>
                </a:rPr>
                <a:t>Expedited</a:t>
              </a:r>
            </a:p>
          </p:txBody>
        </p:sp>
        <p:sp>
          <p:nvSpPr>
            <p:cNvPr id="36" name="TextBox 35"/>
            <p:cNvSpPr txBox="1"/>
            <p:nvPr/>
          </p:nvSpPr>
          <p:spPr>
            <a:xfrm>
              <a:off x="4640719" y="4461374"/>
              <a:ext cx="3415226" cy="806383"/>
            </a:xfrm>
            <a:prstGeom prst="rect">
              <a:avLst/>
            </a:prstGeom>
            <a:noFill/>
          </p:spPr>
          <p:txBody>
            <a:bodyPr wrap="square" rtlCol="0">
              <a:spAutoFit/>
            </a:bodyPr>
            <a:lstStyle/>
            <a:p>
              <a:pPr algn="ctr"/>
              <a:r>
                <a:rPr lang="en-US" sz="898" dirty="0">
                  <a:solidFill>
                    <a:schemeClr val="tx1">
                      <a:lumMod val="75000"/>
                    </a:schemeClr>
                  </a:solidFill>
                </a:rPr>
                <a:t>Limited IRB Review</a:t>
              </a:r>
            </a:p>
          </p:txBody>
        </p:sp>
        <p:cxnSp>
          <p:nvCxnSpPr>
            <p:cNvPr id="37" name="Straight Connector 36"/>
            <p:cNvCxnSpPr/>
            <p:nvPr/>
          </p:nvCxnSpPr>
          <p:spPr>
            <a:xfrm flipV="1">
              <a:off x="4931761" y="4287111"/>
              <a:ext cx="2908093" cy="73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475086" y="3437664"/>
              <a:ext cx="1796322" cy="806383"/>
            </a:xfrm>
            <a:prstGeom prst="rect">
              <a:avLst/>
            </a:prstGeom>
            <a:noFill/>
          </p:spPr>
          <p:txBody>
            <a:bodyPr wrap="square" rtlCol="0">
              <a:spAutoFit/>
            </a:bodyPr>
            <a:lstStyle/>
            <a:p>
              <a:pPr algn="ctr"/>
              <a:r>
                <a:rPr lang="en-US" sz="898" dirty="0">
                  <a:solidFill>
                    <a:schemeClr val="tx1">
                      <a:lumMod val="75000"/>
                    </a:schemeClr>
                  </a:solidFill>
                </a:rPr>
                <a:t>Exempt</a:t>
              </a:r>
            </a:p>
          </p:txBody>
        </p:sp>
        <p:sp>
          <p:nvSpPr>
            <p:cNvPr id="39" name="TextBox 38"/>
            <p:cNvSpPr txBox="1"/>
            <p:nvPr/>
          </p:nvSpPr>
          <p:spPr>
            <a:xfrm>
              <a:off x="4405251" y="2305328"/>
              <a:ext cx="3653335" cy="1289764"/>
            </a:xfrm>
            <a:prstGeom prst="rect">
              <a:avLst/>
            </a:prstGeom>
            <a:noFill/>
          </p:spPr>
          <p:txBody>
            <a:bodyPr wrap="square" rtlCol="0">
              <a:spAutoFit/>
            </a:bodyPr>
            <a:lstStyle/>
            <a:p>
              <a:pPr algn="ctr"/>
              <a:r>
                <a:rPr lang="en-US" sz="898" b="1" dirty="0">
                  <a:solidFill>
                    <a:srgbClr val="0A2240"/>
                  </a:solidFill>
                </a:rPr>
                <a:t>Not Human Subjects Determination</a:t>
              </a:r>
            </a:p>
          </p:txBody>
        </p:sp>
      </p:grpSp>
      <p:pic>
        <p:nvPicPr>
          <p:cNvPr id="27" name="Picture 26"/>
          <p:cNvPicPr>
            <a:picLocks noChangeAspect="1"/>
          </p:cNvPicPr>
          <p:nvPr/>
        </p:nvPicPr>
        <p:blipFill>
          <a:blip r:embed="rId2" cstate="print"/>
          <a:stretch>
            <a:fillRect/>
          </a:stretch>
        </p:blipFill>
        <p:spPr>
          <a:xfrm>
            <a:off x="25880" y="29759"/>
            <a:ext cx="1320440" cy="1585046"/>
          </a:xfrm>
          <a:prstGeom prst="rect">
            <a:avLst/>
          </a:prstGeom>
        </p:spPr>
      </p:pic>
      <p:pic>
        <p:nvPicPr>
          <p:cNvPr id="28" name="Picture 27"/>
          <p:cNvPicPr>
            <a:picLocks noChangeAspect="1"/>
          </p:cNvPicPr>
          <p:nvPr/>
        </p:nvPicPr>
        <p:blipFill>
          <a:blip r:embed="rId3" cstate="print">
            <a:alphaModFix amt="70000"/>
          </a:blip>
          <a:stretch>
            <a:fillRect/>
          </a:stretch>
        </p:blipFill>
        <p:spPr>
          <a:xfrm>
            <a:off x="785359" y="2918296"/>
            <a:ext cx="1939060" cy="2415298"/>
          </a:xfrm>
          <a:prstGeom prst="rect">
            <a:avLst/>
          </a:prstGeom>
        </p:spPr>
      </p:pic>
      <p:pic>
        <p:nvPicPr>
          <p:cNvPr id="40" name="Picture 39"/>
          <p:cNvPicPr>
            <a:picLocks noChangeAspect="1"/>
          </p:cNvPicPr>
          <p:nvPr/>
        </p:nvPicPr>
        <p:blipFill>
          <a:blip r:embed="rId4" cstate="print">
            <a:alphaModFix/>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tretch>
            <a:fillRect/>
          </a:stretch>
        </p:blipFill>
        <p:spPr>
          <a:xfrm>
            <a:off x="4290598" y="3051309"/>
            <a:ext cx="2509372" cy="2269841"/>
          </a:xfrm>
          <a:prstGeom prst="rect">
            <a:avLst/>
          </a:prstGeom>
          <a:solidFill>
            <a:schemeClr val="bg2"/>
          </a:solidFill>
        </p:spPr>
      </p:pic>
      <p:sp>
        <p:nvSpPr>
          <p:cNvPr id="26" name="&quot;No&quot; Symbol 26">
            <a:extLst>
              <a:ext uri="{FF2B5EF4-FFF2-40B4-BE49-F238E27FC236}">
                <a16:creationId xmlns:a16="http://schemas.microsoft.com/office/drawing/2014/main" id="{BC061648-371A-437F-9E31-DED8CD145984}"/>
              </a:ext>
            </a:extLst>
          </p:cNvPr>
          <p:cNvSpPr/>
          <p:nvPr/>
        </p:nvSpPr>
        <p:spPr>
          <a:xfrm>
            <a:off x="367679" y="3017610"/>
            <a:ext cx="2771347" cy="2216669"/>
          </a:xfrm>
          <a:prstGeom prst="noSmoking">
            <a:avLst>
              <a:gd name="adj" fmla="val 10253"/>
            </a:avLst>
          </a:prstGeom>
          <a:no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endParaRPr>
          </a:p>
        </p:txBody>
      </p:sp>
      <p:sp>
        <p:nvSpPr>
          <p:cNvPr id="41" name="&quot;No&quot; Symbol 26">
            <a:extLst>
              <a:ext uri="{FF2B5EF4-FFF2-40B4-BE49-F238E27FC236}">
                <a16:creationId xmlns:a16="http://schemas.microsoft.com/office/drawing/2014/main" id="{E004177A-DAA3-4106-823B-47C3122BC756}"/>
              </a:ext>
            </a:extLst>
          </p:cNvPr>
          <p:cNvSpPr/>
          <p:nvPr/>
        </p:nvSpPr>
        <p:spPr>
          <a:xfrm>
            <a:off x="8459549" y="2932737"/>
            <a:ext cx="2771347" cy="2216669"/>
          </a:xfrm>
          <a:prstGeom prst="noSmoking">
            <a:avLst>
              <a:gd name="adj" fmla="val 10253"/>
            </a:avLst>
          </a:prstGeom>
          <a:no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endParaRPr>
          </a:p>
        </p:txBody>
      </p:sp>
    </p:spTree>
    <p:extLst>
      <p:ext uri="{BB962C8B-B14F-4D97-AF65-F5344CB8AC3E}">
        <p14:creationId xmlns:p14="http://schemas.microsoft.com/office/powerpoint/2010/main" val="3520886332"/>
      </p:ext>
    </p:extLst>
  </p:cSld>
  <p:clrMapOvr>
    <a:masterClrMapping/>
  </p:clrMapOvr>
  <mc:AlternateContent xmlns:mc="http://schemas.openxmlformats.org/markup-compatibility/2006" xmlns:p14="http://schemas.microsoft.com/office/powerpoint/2010/main">
    <mc:Choice Requires="p14">
      <p:transition spd="slow" p14:dur="2000" advTm="12855"/>
    </mc:Choice>
    <mc:Fallback xmlns="">
      <p:transition spd="slow" advTm="1285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536" y="29817"/>
            <a:ext cx="11797256" cy="15850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1486975" y="133951"/>
            <a:ext cx="7607224" cy="13065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Not Human Subject Determinations</a:t>
            </a:r>
          </a:p>
          <a:p>
            <a:pPr defTabSz="821223"/>
            <a:endParaRPr lang="en-US" sz="2245" dirty="0"/>
          </a:p>
          <a:p>
            <a:r>
              <a:rPr lang="en-US" altLang="x-none" sz="2000" b="0" dirty="0">
                <a:latin typeface="Verdana" charset="0"/>
                <a:ea typeface="Verdana" charset="0"/>
                <a:cs typeface="Verdana" charset="0"/>
                <a:sym typeface="Lucida Grande" charset="0"/>
              </a:rPr>
              <a:t>Likewise, if the project does not involve human subjects, IRB review is not required. </a:t>
            </a:r>
          </a:p>
        </p:txBody>
      </p:sp>
      <p:sp>
        <p:nvSpPr>
          <p:cNvPr id="6" name="Text Placeholder 5"/>
          <p:cNvSpPr txBox="1">
            <a:spLocks/>
          </p:cNvSpPr>
          <p:nvPr/>
        </p:nvSpPr>
        <p:spPr>
          <a:xfrm>
            <a:off x="877656" y="5321150"/>
            <a:ext cx="1916194"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Research</a:t>
            </a:r>
          </a:p>
        </p:txBody>
      </p:sp>
      <p:sp>
        <p:nvSpPr>
          <p:cNvPr id="7" name="Text Placeholder 5"/>
          <p:cNvSpPr txBox="1">
            <a:spLocks/>
          </p:cNvSpPr>
          <p:nvPr/>
        </p:nvSpPr>
        <p:spPr>
          <a:xfrm>
            <a:off x="3113348" y="5321152"/>
            <a:ext cx="471208"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a:t>
            </a:r>
          </a:p>
        </p:txBody>
      </p:sp>
      <p:sp>
        <p:nvSpPr>
          <p:cNvPr id="8" name="Text Placeholder 5"/>
          <p:cNvSpPr txBox="1">
            <a:spLocks/>
          </p:cNvSpPr>
          <p:nvPr/>
        </p:nvSpPr>
        <p:spPr>
          <a:xfrm>
            <a:off x="3972542" y="5345250"/>
            <a:ext cx="3308316"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Human Subjects </a:t>
            </a:r>
          </a:p>
        </p:txBody>
      </p:sp>
      <p:sp>
        <p:nvSpPr>
          <p:cNvPr id="9" name="Text Placeholder 5"/>
          <p:cNvSpPr txBox="1">
            <a:spLocks/>
          </p:cNvSpPr>
          <p:nvPr/>
        </p:nvSpPr>
        <p:spPr>
          <a:xfrm>
            <a:off x="7577726" y="5283522"/>
            <a:ext cx="471208"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a:t>
            </a:r>
          </a:p>
        </p:txBody>
      </p:sp>
      <p:sp>
        <p:nvSpPr>
          <p:cNvPr id="10" name="Text Placeholder 5"/>
          <p:cNvSpPr txBox="1">
            <a:spLocks/>
          </p:cNvSpPr>
          <p:nvPr/>
        </p:nvSpPr>
        <p:spPr>
          <a:xfrm>
            <a:off x="8459549" y="5283522"/>
            <a:ext cx="3308316" cy="472356"/>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2pPr>
            <a:lvl3pPr marL="1105079" indent="-290916" algn="l" rtl="0" eaLnBrk="1" fontAlgn="base" hangingPunct="1">
              <a:spcBef>
                <a:spcPts val="764"/>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3pPr>
            <a:lvl4pPr marL="1511149" indent="-28687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Verdana" charset="0"/>
                <a:ea typeface="Verdana" charset="0"/>
                <a:cs typeface="Verdana"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indent="0" defTabSz="821223">
              <a:buNone/>
            </a:pPr>
            <a:r>
              <a:rPr lang="en-US" sz="2874" dirty="0"/>
              <a:t>IRB Jurisdiction</a:t>
            </a:r>
          </a:p>
        </p:txBody>
      </p:sp>
      <p:sp>
        <p:nvSpPr>
          <p:cNvPr id="17" name="Oval 16"/>
          <p:cNvSpPr/>
          <p:nvPr/>
        </p:nvSpPr>
        <p:spPr>
          <a:xfrm>
            <a:off x="8459549" y="2917931"/>
            <a:ext cx="2771347" cy="2213761"/>
          </a:xfrm>
          <a:prstGeom prst="ellips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endParaRPr>
          </a:p>
        </p:txBody>
      </p:sp>
      <p:sp>
        <p:nvSpPr>
          <p:cNvPr id="18" name="TextBox 17"/>
          <p:cNvSpPr txBox="1"/>
          <p:nvPr/>
        </p:nvSpPr>
        <p:spPr>
          <a:xfrm>
            <a:off x="8728435" y="3134095"/>
            <a:ext cx="2233575" cy="590033"/>
          </a:xfrm>
          <a:prstGeom prst="rect">
            <a:avLst/>
          </a:prstGeom>
          <a:noFill/>
        </p:spPr>
        <p:txBody>
          <a:bodyPr wrap="square" rtlCol="0">
            <a:spAutoFit/>
          </a:bodyPr>
          <a:lstStyle/>
          <a:p>
            <a:pPr algn="ctr"/>
            <a:r>
              <a:rPr lang="en-US" sz="1617" dirty="0">
                <a:solidFill>
                  <a:srgbClr val="0A2240"/>
                </a:solidFill>
              </a:rPr>
              <a:t>The Common Rule</a:t>
            </a:r>
          </a:p>
          <a:p>
            <a:pPr algn="ctr"/>
            <a:r>
              <a:rPr lang="en-US" sz="1617" dirty="0">
                <a:solidFill>
                  <a:srgbClr val="0A2240"/>
                </a:solidFill>
              </a:rPr>
              <a:t>45 CFR 46</a:t>
            </a:r>
          </a:p>
        </p:txBody>
      </p:sp>
      <p:sp>
        <p:nvSpPr>
          <p:cNvPr id="19" name="Rectangle 18"/>
          <p:cNvSpPr/>
          <p:nvPr/>
        </p:nvSpPr>
        <p:spPr>
          <a:xfrm>
            <a:off x="7774685" y="3777068"/>
            <a:ext cx="3187325" cy="1253485"/>
          </a:xfrm>
          <a:prstGeom prst="rect">
            <a:avLst/>
          </a:prstGeom>
        </p:spPr>
        <p:txBody>
          <a:bodyPr wrap="square">
            <a:spAutoFit/>
          </a:bodyPr>
          <a:lstStyle/>
          <a:p>
            <a:pPr marL="1140587" lvl="1" algn="ctr"/>
            <a:r>
              <a:rPr lang="en-US" altLang="x-none" sz="1078" dirty="0"/>
              <a:t>“All research involving human subjects conducted, supported or otherwise subject to regulation by any Federal Department or Agency.” </a:t>
            </a:r>
          </a:p>
          <a:p>
            <a:pPr marL="1140587" lvl="1" algn="ctr"/>
            <a:endParaRPr lang="en-US" altLang="x-none" sz="1078" dirty="0"/>
          </a:p>
          <a:p>
            <a:pPr marL="1140587" lvl="1" algn="ctr"/>
            <a:r>
              <a:rPr lang="en-US" altLang="x-none" sz="1078" dirty="0"/>
              <a:t>45 CFR 46.101(a)</a:t>
            </a:r>
          </a:p>
        </p:txBody>
      </p:sp>
      <p:grpSp>
        <p:nvGrpSpPr>
          <p:cNvPr id="29" name="Group 28"/>
          <p:cNvGrpSpPr/>
          <p:nvPr/>
        </p:nvGrpSpPr>
        <p:grpSpPr>
          <a:xfrm>
            <a:off x="9400327" y="29758"/>
            <a:ext cx="2398161" cy="1514898"/>
            <a:chOff x="3105068" y="1970775"/>
            <a:chExt cx="6536366" cy="5299453"/>
          </a:xfrm>
        </p:grpSpPr>
        <p:sp>
          <p:nvSpPr>
            <p:cNvPr id="30" name="Triangle 29"/>
            <p:cNvSpPr/>
            <p:nvPr/>
          </p:nvSpPr>
          <p:spPr>
            <a:xfrm>
              <a:off x="3105068" y="1970775"/>
              <a:ext cx="6536366" cy="5299453"/>
            </a:xfrm>
            <a:prstGeom prst="triangl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rgbClr val="0A2240"/>
                </a:solidFill>
              </a:endParaRPr>
            </a:p>
          </p:txBody>
        </p:sp>
        <p:cxnSp>
          <p:nvCxnSpPr>
            <p:cNvPr id="31" name="Straight Connector 30"/>
            <p:cNvCxnSpPr/>
            <p:nvPr/>
          </p:nvCxnSpPr>
          <p:spPr>
            <a:xfrm>
              <a:off x="5475084" y="3393405"/>
              <a:ext cx="1796324" cy="14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399505" y="5231506"/>
              <a:ext cx="3947482" cy="204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732547" y="6185201"/>
              <a:ext cx="5231571" cy="39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27849" y="6309812"/>
              <a:ext cx="3090793" cy="806383"/>
            </a:xfrm>
            <a:prstGeom prst="rect">
              <a:avLst/>
            </a:prstGeom>
            <a:noFill/>
          </p:spPr>
          <p:txBody>
            <a:bodyPr wrap="square" rtlCol="0">
              <a:spAutoFit/>
            </a:bodyPr>
            <a:lstStyle/>
            <a:p>
              <a:pPr algn="ctr"/>
              <a:r>
                <a:rPr lang="en-US" sz="898" dirty="0">
                  <a:solidFill>
                    <a:schemeClr val="tx1">
                      <a:lumMod val="75000"/>
                    </a:schemeClr>
                  </a:solidFill>
                </a:rPr>
                <a:t>Full Committee</a:t>
              </a:r>
            </a:p>
          </p:txBody>
        </p:sp>
        <p:sp>
          <p:nvSpPr>
            <p:cNvPr id="35" name="TextBox 34"/>
            <p:cNvSpPr txBox="1"/>
            <p:nvPr/>
          </p:nvSpPr>
          <p:spPr>
            <a:xfrm>
              <a:off x="4317662" y="5359561"/>
              <a:ext cx="4061340" cy="806383"/>
            </a:xfrm>
            <a:prstGeom prst="rect">
              <a:avLst/>
            </a:prstGeom>
            <a:noFill/>
          </p:spPr>
          <p:txBody>
            <a:bodyPr wrap="square" rtlCol="0">
              <a:spAutoFit/>
            </a:bodyPr>
            <a:lstStyle/>
            <a:p>
              <a:pPr algn="ctr"/>
              <a:r>
                <a:rPr lang="en-US" sz="898" dirty="0">
                  <a:solidFill>
                    <a:schemeClr val="tx1">
                      <a:lumMod val="75000"/>
                    </a:schemeClr>
                  </a:solidFill>
                </a:rPr>
                <a:t>Expedited</a:t>
              </a:r>
            </a:p>
          </p:txBody>
        </p:sp>
        <p:sp>
          <p:nvSpPr>
            <p:cNvPr id="36" name="TextBox 35"/>
            <p:cNvSpPr txBox="1"/>
            <p:nvPr/>
          </p:nvSpPr>
          <p:spPr>
            <a:xfrm>
              <a:off x="4640719" y="4461374"/>
              <a:ext cx="3415226" cy="806383"/>
            </a:xfrm>
            <a:prstGeom prst="rect">
              <a:avLst/>
            </a:prstGeom>
            <a:noFill/>
          </p:spPr>
          <p:txBody>
            <a:bodyPr wrap="square" rtlCol="0">
              <a:spAutoFit/>
            </a:bodyPr>
            <a:lstStyle/>
            <a:p>
              <a:pPr algn="ctr"/>
              <a:r>
                <a:rPr lang="en-US" sz="898" dirty="0">
                  <a:solidFill>
                    <a:schemeClr val="tx1">
                      <a:lumMod val="75000"/>
                    </a:schemeClr>
                  </a:solidFill>
                </a:rPr>
                <a:t>Limited IRB Review</a:t>
              </a:r>
            </a:p>
          </p:txBody>
        </p:sp>
        <p:cxnSp>
          <p:nvCxnSpPr>
            <p:cNvPr id="37" name="Straight Connector 36"/>
            <p:cNvCxnSpPr/>
            <p:nvPr/>
          </p:nvCxnSpPr>
          <p:spPr>
            <a:xfrm flipV="1">
              <a:off x="4931761" y="4287111"/>
              <a:ext cx="2908093" cy="73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475086" y="3437664"/>
              <a:ext cx="1796322" cy="806383"/>
            </a:xfrm>
            <a:prstGeom prst="rect">
              <a:avLst/>
            </a:prstGeom>
            <a:noFill/>
          </p:spPr>
          <p:txBody>
            <a:bodyPr wrap="square" rtlCol="0">
              <a:spAutoFit/>
            </a:bodyPr>
            <a:lstStyle/>
            <a:p>
              <a:pPr algn="ctr"/>
              <a:r>
                <a:rPr lang="en-US" sz="898" dirty="0">
                  <a:solidFill>
                    <a:schemeClr val="tx1">
                      <a:lumMod val="75000"/>
                    </a:schemeClr>
                  </a:solidFill>
                </a:rPr>
                <a:t>Exempt</a:t>
              </a:r>
            </a:p>
          </p:txBody>
        </p:sp>
        <p:sp>
          <p:nvSpPr>
            <p:cNvPr id="39" name="TextBox 38"/>
            <p:cNvSpPr txBox="1"/>
            <p:nvPr/>
          </p:nvSpPr>
          <p:spPr>
            <a:xfrm>
              <a:off x="4405251" y="2305328"/>
              <a:ext cx="3653335" cy="1289764"/>
            </a:xfrm>
            <a:prstGeom prst="rect">
              <a:avLst/>
            </a:prstGeom>
            <a:noFill/>
          </p:spPr>
          <p:txBody>
            <a:bodyPr wrap="square" rtlCol="0">
              <a:spAutoFit/>
            </a:bodyPr>
            <a:lstStyle/>
            <a:p>
              <a:pPr algn="ctr"/>
              <a:r>
                <a:rPr lang="en-US" sz="898" b="1" dirty="0">
                  <a:solidFill>
                    <a:srgbClr val="0A2240"/>
                  </a:solidFill>
                </a:rPr>
                <a:t>Not Human Subjects Determination</a:t>
              </a:r>
            </a:p>
          </p:txBody>
        </p:sp>
      </p:grpSp>
      <p:pic>
        <p:nvPicPr>
          <p:cNvPr id="27" name="Picture 26"/>
          <p:cNvPicPr>
            <a:picLocks noChangeAspect="1"/>
          </p:cNvPicPr>
          <p:nvPr/>
        </p:nvPicPr>
        <p:blipFill>
          <a:blip r:embed="rId2" cstate="print"/>
          <a:stretch>
            <a:fillRect/>
          </a:stretch>
        </p:blipFill>
        <p:spPr>
          <a:xfrm>
            <a:off x="14828" y="29758"/>
            <a:ext cx="1320440" cy="1585046"/>
          </a:xfrm>
          <a:prstGeom prst="rect">
            <a:avLst/>
          </a:prstGeom>
        </p:spPr>
      </p:pic>
      <p:pic>
        <p:nvPicPr>
          <p:cNvPr id="28" name="Picture 27"/>
          <p:cNvPicPr>
            <a:picLocks noChangeAspect="1"/>
          </p:cNvPicPr>
          <p:nvPr/>
        </p:nvPicPr>
        <p:blipFill>
          <a:blip r:embed="rId3" cstate="print">
            <a:alphaModFix amt="70000"/>
          </a:blip>
          <a:stretch>
            <a:fillRect/>
          </a:stretch>
        </p:blipFill>
        <p:spPr>
          <a:xfrm>
            <a:off x="785359" y="2918296"/>
            <a:ext cx="1939060" cy="2415298"/>
          </a:xfrm>
          <a:prstGeom prst="rect">
            <a:avLst/>
          </a:prstGeom>
        </p:spPr>
      </p:pic>
      <p:pic>
        <p:nvPicPr>
          <p:cNvPr id="40" name="Picture 39"/>
          <p:cNvPicPr>
            <a:picLocks noChangeAspect="1"/>
          </p:cNvPicPr>
          <p:nvPr/>
        </p:nvPicPr>
        <p:blipFill>
          <a:blip r:embed="rId4" cstate="print">
            <a:alphaModFix/>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tretch>
            <a:fillRect/>
          </a:stretch>
        </p:blipFill>
        <p:spPr>
          <a:xfrm>
            <a:off x="4290598" y="3051309"/>
            <a:ext cx="2509372" cy="2269841"/>
          </a:xfrm>
          <a:prstGeom prst="rect">
            <a:avLst/>
          </a:prstGeom>
          <a:solidFill>
            <a:schemeClr val="bg2"/>
          </a:solidFill>
        </p:spPr>
      </p:pic>
      <p:sp>
        <p:nvSpPr>
          <p:cNvPr id="26" name="&quot;No&quot; Symbol 26">
            <a:extLst>
              <a:ext uri="{FF2B5EF4-FFF2-40B4-BE49-F238E27FC236}">
                <a16:creationId xmlns:a16="http://schemas.microsoft.com/office/drawing/2014/main" id="{BC061648-371A-437F-9E31-DED8CD145984}"/>
              </a:ext>
            </a:extLst>
          </p:cNvPr>
          <p:cNvSpPr/>
          <p:nvPr/>
        </p:nvSpPr>
        <p:spPr>
          <a:xfrm>
            <a:off x="4053880" y="3051309"/>
            <a:ext cx="2771347" cy="2216669"/>
          </a:xfrm>
          <a:prstGeom prst="noSmoking">
            <a:avLst>
              <a:gd name="adj" fmla="val 10253"/>
            </a:avLst>
          </a:prstGeom>
          <a:no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endParaRPr>
          </a:p>
        </p:txBody>
      </p:sp>
      <p:sp>
        <p:nvSpPr>
          <p:cNvPr id="41" name="&quot;No&quot; Symbol 26">
            <a:extLst>
              <a:ext uri="{FF2B5EF4-FFF2-40B4-BE49-F238E27FC236}">
                <a16:creationId xmlns:a16="http://schemas.microsoft.com/office/drawing/2014/main" id="{E004177A-DAA3-4106-823B-47C3122BC756}"/>
              </a:ext>
            </a:extLst>
          </p:cNvPr>
          <p:cNvSpPr/>
          <p:nvPr/>
        </p:nvSpPr>
        <p:spPr>
          <a:xfrm>
            <a:off x="8459549" y="2932737"/>
            <a:ext cx="2771347" cy="2216669"/>
          </a:xfrm>
          <a:prstGeom prst="noSmoking">
            <a:avLst>
              <a:gd name="adj" fmla="val 10253"/>
            </a:avLst>
          </a:prstGeom>
          <a:no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endParaRPr>
          </a:p>
        </p:txBody>
      </p:sp>
    </p:spTree>
    <p:extLst>
      <p:ext uri="{BB962C8B-B14F-4D97-AF65-F5344CB8AC3E}">
        <p14:creationId xmlns:p14="http://schemas.microsoft.com/office/powerpoint/2010/main" val="373063444"/>
      </p:ext>
    </p:extLst>
  </p:cSld>
  <p:clrMapOvr>
    <a:masterClrMapping/>
  </p:clrMapOvr>
  <mc:AlternateContent xmlns:mc="http://schemas.openxmlformats.org/markup-compatibility/2006" xmlns:p14="http://schemas.microsoft.com/office/powerpoint/2010/main">
    <mc:Choice Requires="p14">
      <p:transition spd="slow" p14:dur="2000" advTm="9885"/>
    </mc:Choice>
    <mc:Fallback xmlns="">
      <p:transition spd="slow" advTm="988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57965"/>
            <a:ext cx="12284364" cy="498368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Title 3"/>
          <p:cNvSpPr txBox="1">
            <a:spLocks/>
          </p:cNvSpPr>
          <p:nvPr/>
        </p:nvSpPr>
        <p:spPr bwMode="auto">
          <a:xfrm>
            <a:off x="241854" y="243073"/>
            <a:ext cx="9001312" cy="109164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821223"/>
            <a:r>
              <a:rPr lang="en-US" sz="2245" dirty="0"/>
              <a:t>Not Human Subject Determinations</a:t>
            </a:r>
          </a:p>
          <a:p>
            <a:pPr defTabSz="821223"/>
            <a:endParaRPr lang="en-US" sz="1257" dirty="0"/>
          </a:p>
          <a:p>
            <a:pPr defTabSz="821223"/>
            <a:r>
              <a:rPr lang="en-US" altLang="x-none" sz="1796" b="0" dirty="0">
                <a:latin typeface="Verdana" charset="0"/>
                <a:ea typeface="Verdana" charset="0"/>
                <a:cs typeface="Verdana" charset="0"/>
                <a:sym typeface="Lucida Grande" charset="0"/>
              </a:rPr>
              <a:t>A Not Human Subject Determination is a finding that your project does not fit within the regulations that require IRB review.</a:t>
            </a:r>
          </a:p>
        </p:txBody>
      </p:sp>
      <p:sp>
        <p:nvSpPr>
          <p:cNvPr id="4" name="Oval 3"/>
          <p:cNvSpPr/>
          <p:nvPr/>
        </p:nvSpPr>
        <p:spPr>
          <a:xfrm>
            <a:off x="5973086" y="1827297"/>
            <a:ext cx="4798378" cy="3770547"/>
          </a:xfrm>
          <a:prstGeom prst="ellips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chemeClr val="bg2"/>
              </a:solidFill>
            </a:endParaRPr>
          </a:p>
        </p:txBody>
      </p:sp>
      <p:sp>
        <p:nvSpPr>
          <p:cNvPr id="20" name="TextBox 19"/>
          <p:cNvSpPr txBox="1"/>
          <p:nvPr/>
        </p:nvSpPr>
        <p:spPr>
          <a:xfrm>
            <a:off x="664422" y="3191500"/>
            <a:ext cx="5085055" cy="1336584"/>
          </a:xfrm>
          <a:prstGeom prst="rect">
            <a:avLst/>
          </a:prstGeom>
          <a:noFill/>
        </p:spPr>
        <p:txBody>
          <a:bodyPr wrap="square" rtlCol="0">
            <a:spAutoFit/>
          </a:bodyPr>
          <a:lstStyle/>
          <a:p>
            <a:pPr algn="ctr"/>
            <a:r>
              <a:rPr lang="en-US" sz="1617" dirty="0">
                <a:solidFill>
                  <a:srgbClr val="0A2240"/>
                </a:solidFill>
              </a:rPr>
              <a:t>Not Human Subjects Determination</a:t>
            </a:r>
          </a:p>
          <a:p>
            <a:pPr algn="ctr"/>
            <a:endParaRPr lang="en-US" sz="1617" dirty="0">
              <a:solidFill>
                <a:srgbClr val="0A2240"/>
              </a:solidFill>
            </a:endParaRPr>
          </a:p>
          <a:p>
            <a:pPr marL="307958" indent="-307958">
              <a:buFont typeface="Arial" charset="0"/>
              <a:buChar char="•"/>
            </a:pPr>
            <a:r>
              <a:rPr lang="en-US" sz="1617" dirty="0">
                <a:solidFill>
                  <a:srgbClr val="0A2240"/>
                </a:solidFill>
              </a:rPr>
              <a:t>Projects not involving research</a:t>
            </a:r>
          </a:p>
          <a:p>
            <a:pPr marL="307958" indent="-307958">
              <a:buFont typeface="Arial" charset="0"/>
              <a:buChar char="•"/>
            </a:pPr>
            <a:endParaRPr lang="en-US" sz="1617" dirty="0">
              <a:solidFill>
                <a:srgbClr val="0A2240"/>
              </a:solidFill>
            </a:endParaRPr>
          </a:p>
          <a:p>
            <a:pPr marL="307958" indent="-307958">
              <a:buFont typeface="Arial" charset="0"/>
              <a:buChar char="•"/>
            </a:pPr>
            <a:r>
              <a:rPr lang="en-US" sz="1617" dirty="0">
                <a:solidFill>
                  <a:srgbClr val="0A2240"/>
                </a:solidFill>
              </a:rPr>
              <a:t>Projects not involving human subjects</a:t>
            </a:r>
          </a:p>
        </p:txBody>
      </p:sp>
      <p:grpSp>
        <p:nvGrpSpPr>
          <p:cNvPr id="9" name="Group 8"/>
          <p:cNvGrpSpPr/>
          <p:nvPr/>
        </p:nvGrpSpPr>
        <p:grpSpPr>
          <a:xfrm>
            <a:off x="9400327" y="55423"/>
            <a:ext cx="2398161" cy="1514898"/>
            <a:chOff x="3105068" y="1970775"/>
            <a:chExt cx="6536366" cy="5299453"/>
          </a:xfrm>
        </p:grpSpPr>
        <p:sp>
          <p:nvSpPr>
            <p:cNvPr id="10" name="Triangle 9"/>
            <p:cNvSpPr/>
            <p:nvPr/>
          </p:nvSpPr>
          <p:spPr>
            <a:xfrm>
              <a:off x="3105068" y="1970775"/>
              <a:ext cx="6536366" cy="5299453"/>
            </a:xfrm>
            <a:prstGeom prst="triangle">
              <a:avLst/>
            </a:prstGeom>
            <a:solidFill>
              <a:schemeClr val="bg2"/>
            </a:solidFill>
            <a:ln>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8" dirty="0">
                <a:solidFill>
                  <a:srgbClr val="0A2240"/>
                </a:solidFill>
              </a:endParaRPr>
            </a:p>
          </p:txBody>
        </p:sp>
        <p:cxnSp>
          <p:nvCxnSpPr>
            <p:cNvPr id="11" name="Straight Connector 10"/>
            <p:cNvCxnSpPr/>
            <p:nvPr/>
          </p:nvCxnSpPr>
          <p:spPr>
            <a:xfrm>
              <a:off x="5475084" y="3393405"/>
              <a:ext cx="1796324" cy="14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399505" y="5231506"/>
              <a:ext cx="3947482" cy="204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32547" y="6185201"/>
              <a:ext cx="5231571" cy="393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27849" y="6309812"/>
              <a:ext cx="3090793" cy="806383"/>
            </a:xfrm>
            <a:prstGeom prst="rect">
              <a:avLst/>
            </a:prstGeom>
            <a:noFill/>
          </p:spPr>
          <p:txBody>
            <a:bodyPr wrap="square" rtlCol="0">
              <a:spAutoFit/>
            </a:bodyPr>
            <a:lstStyle/>
            <a:p>
              <a:pPr algn="ctr"/>
              <a:r>
                <a:rPr lang="en-US" sz="898" dirty="0">
                  <a:solidFill>
                    <a:schemeClr val="tx1">
                      <a:lumMod val="75000"/>
                    </a:schemeClr>
                  </a:solidFill>
                </a:rPr>
                <a:t>Full Committee</a:t>
              </a:r>
            </a:p>
          </p:txBody>
        </p:sp>
        <p:sp>
          <p:nvSpPr>
            <p:cNvPr id="16" name="TextBox 15"/>
            <p:cNvSpPr txBox="1"/>
            <p:nvPr/>
          </p:nvSpPr>
          <p:spPr>
            <a:xfrm>
              <a:off x="4317662" y="5359561"/>
              <a:ext cx="4061340" cy="806383"/>
            </a:xfrm>
            <a:prstGeom prst="rect">
              <a:avLst/>
            </a:prstGeom>
            <a:noFill/>
          </p:spPr>
          <p:txBody>
            <a:bodyPr wrap="square" rtlCol="0">
              <a:spAutoFit/>
            </a:bodyPr>
            <a:lstStyle/>
            <a:p>
              <a:pPr algn="ctr"/>
              <a:r>
                <a:rPr lang="en-US" sz="898" dirty="0">
                  <a:solidFill>
                    <a:schemeClr val="tx1">
                      <a:lumMod val="75000"/>
                    </a:schemeClr>
                  </a:solidFill>
                </a:rPr>
                <a:t>Expedited</a:t>
              </a:r>
            </a:p>
          </p:txBody>
        </p:sp>
        <p:sp>
          <p:nvSpPr>
            <p:cNvPr id="18" name="TextBox 17"/>
            <p:cNvSpPr txBox="1"/>
            <p:nvPr/>
          </p:nvSpPr>
          <p:spPr>
            <a:xfrm>
              <a:off x="4640719" y="4461374"/>
              <a:ext cx="3415226" cy="806383"/>
            </a:xfrm>
            <a:prstGeom prst="rect">
              <a:avLst/>
            </a:prstGeom>
            <a:noFill/>
          </p:spPr>
          <p:txBody>
            <a:bodyPr wrap="square" rtlCol="0">
              <a:spAutoFit/>
            </a:bodyPr>
            <a:lstStyle/>
            <a:p>
              <a:pPr algn="ctr"/>
              <a:r>
                <a:rPr lang="en-US" sz="898" dirty="0">
                  <a:solidFill>
                    <a:schemeClr val="tx1">
                      <a:lumMod val="75000"/>
                    </a:schemeClr>
                  </a:solidFill>
                </a:rPr>
                <a:t>Limited IRB Review</a:t>
              </a:r>
            </a:p>
          </p:txBody>
        </p:sp>
        <p:cxnSp>
          <p:nvCxnSpPr>
            <p:cNvPr id="19" name="Straight Connector 18"/>
            <p:cNvCxnSpPr/>
            <p:nvPr/>
          </p:nvCxnSpPr>
          <p:spPr>
            <a:xfrm flipV="1">
              <a:off x="4931761" y="4287111"/>
              <a:ext cx="2908093" cy="73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75086" y="3437664"/>
              <a:ext cx="1796322" cy="806383"/>
            </a:xfrm>
            <a:prstGeom prst="rect">
              <a:avLst/>
            </a:prstGeom>
            <a:noFill/>
          </p:spPr>
          <p:txBody>
            <a:bodyPr wrap="square" rtlCol="0">
              <a:spAutoFit/>
            </a:bodyPr>
            <a:lstStyle/>
            <a:p>
              <a:pPr algn="ctr"/>
              <a:r>
                <a:rPr lang="en-US" sz="898" dirty="0">
                  <a:solidFill>
                    <a:schemeClr val="tx1">
                      <a:lumMod val="75000"/>
                    </a:schemeClr>
                  </a:solidFill>
                </a:rPr>
                <a:t>Exempt</a:t>
              </a:r>
            </a:p>
          </p:txBody>
        </p:sp>
        <p:sp>
          <p:nvSpPr>
            <p:cNvPr id="22" name="TextBox 21"/>
            <p:cNvSpPr txBox="1"/>
            <p:nvPr/>
          </p:nvSpPr>
          <p:spPr>
            <a:xfrm>
              <a:off x="4405251" y="2305328"/>
              <a:ext cx="3653335" cy="1289764"/>
            </a:xfrm>
            <a:prstGeom prst="rect">
              <a:avLst/>
            </a:prstGeom>
            <a:noFill/>
          </p:spPr>
          <p:txBody>
            <a:bodyPr wrap="square" rtlCol="0">
              <a:spAutoFit/>
            </a:bodyPr>
            <a:lstStyle/>
            <a:p>
              <a:pPr algn="ctr"/>
              <a:r>
                <a:rPr lang="en-US" sz="898" b="1" dirty="0">
                  <a:solidFill>
                    <a:srgbClr val="0A2240"/>
                  </a:solidFill>
                </a:rPr>
                <a:t>Not Human Subjects Determination</a:t>
              </a:r>
            </a:p>
          </p:txBody>
        </p:sp>
      </p:grpSp>
      <p:sp>
        <p:nvSpPr>
          <p:cNvPr id="23" name="TextBox 22">
            <a:extLst>
              <a:ext uri="{FF2B5EF4-FFF2-40B4-BE49-F238E27FC236}">
                <a16:creationId xmlns:a16="http://schemas.microsoft.com/office/drawing/2014/main" id="{76A2C696-F1FC-482A-8FAF-C744ABEAB9E9}"/>
              </a:ext>
            </a:extLst>
          </p:cNvPr>
          <p:cNvSpPr txBox="1"/>
          <p:nvPr/>
        </p:nvSpPr>
        <p:spPr>
          <a:xfrm>
            <a:off x="6306881" y="2278222"/>
            <a:ext cx="3927925" cy="590033"/>
          </a:xfrm>
          <a:prstGeom prst="rect">
            <a:avLst/>
          </a:prstGeom>
          <a:noFill/>
        </p:spPr>
        <p:txBody>
          <a:bodyPr wrap="square" rtlCol="0">
            <a:spAutoFit/>
          </a:bodyPr>
          <a:lstStyle/>
          <a:p>
            <a:pPr algn="ctr"/>
            <a:r>
              <a:rPr lang="en-US" sz="1617" dirty="0">
                <a:solidFill>
                  <a:srgbClr val="0A2240"/>
                </a:solidFill>
              </a:rPr>
              <a:t>The Common Rule</a:t>
            </a:r>
          </a:p>
          <a:p>
            <a:pPr algn="ctr"/>
            <a:r>
              <a:rPr lang="en-US" sz="1617" dirty="0">
                <a:solidFill>
                  <a:srgbClr val="0A2240"/>
                </a:solidFill>
              </a:rPr>
              <a:t>45 CFR 46</a:t>
            </a:r>
          </a:p>
        </p:txBody>
      </p:sp>
      <p:sp>
        <p:nvSpPr>
          <p:cNvPr id="24" name="Rectangle 23">
            <a:extLst>
              <a:ext uri="{FF2B5EF4-FFF2-40B4-BE49-F238E27FC236}">
                <a16:creationId xmlns:a16="http://schemas.microsoft.com/office/drawing/2014/main" id="{FE1DD981-597C-457F-A47E-D911A85E3289}"/>
              </a:ext>
            </a:extLst>
          </p:cNvPr>
          <p:cNvSpPr/>
          <p:nvPr/>
        </p:nvSpPr>
        <p:spPr>
          <a:xfrm>
            <a:off x="5255027" y="3191501"/>
            <a:ext cx="5085055" cy="1585434"/>
          </a:xfrm>
          <a:prstGeom prst="rect">
            <a:avLst/>
          </a:prstGeom>
        </p:spPr>
        <p:txBody>
          <a:bodyPr wrap="square">
            <a:spAutoFit/>
          </a:bodyPr>
          <a:lstStyle/>
          <a:p>
            <a:pPr marL="1140587" lvl="1" algn="ctr"/>
            <a:r>
              <a:rPr lang="en-US" altLang="x-none" sz="1617" dirty="0"/>
              <a:t>“All research involving human subjects conducted, supported or otherwise subject to regulation by any Federal Department or Agency…” </a:t>
            </a:r>
          </a:p>
          <a:p>
            <a:pPr marL="1140587" lvl="1" algn="ctr"/>
            <a:endParaRPr lang="en-US" altLang="x-none" sz="1617" dirty="0"/>
          </a:p>
          <a:p>
            <a:pPr marL="1140587" lvl="1" algn="ctr"/>
            <a:r>
              <a:rPr lang="en-US" altLang="x-none" sz="1617" dirty="0"/>
              <a:t>45 CFR 46.101(a) (1/19/2017)</a:t>
            </a:r>
          </a:p>
        </p:txBody>
      </p:sp>
      <p:sp>
        <p:nvSpPr>
          <p:cNvPr id="2" name="TextBox 1">
            <a:extLst>
              <a:ext uri="{FF2B5EF4-FFF2-40B4-BE49-F238E27FC236}">
                <a16:creationId xmlns:a16="http://schemas.microsoft.com/office/drawing/2014/main" id="{E34608B1-655E-4FE8-8164-DB842E0570B4}"/>
              </a:ext>
            </a:extLst>
          </p:cNvPr>
          <p:cNvSpPr txBox="1"/>
          <p:nvPr/>
        </p:nvSpPr>
        <p:spPr>
          <a:xfrm>
            <a:off x="6555486" y="5612614"/>
            <a:ext cx="3867750" cy="783291"/>
          </a:xfrm>
          <a:prstGeom prst="rect">
            <a:avLst/>
          </a:prstGeom>
          <a:noFill/>
        </p:spPr>
        <p:txBody>
          <a:bodyPr wrap="square" rtlCol="0">
            <a:spAutoFit/>
          </a:bodyPr>
          <a:lstStyle/>
          <a:p>
            <a:pPr algn="ctr"/>
            <a:r>
              <a:rPr lang="en-US" sz="2245" b="1" dirty="0">
                <a:solidFill>
                  <a:srgbClr val="0A2240"/>
                </a:solidFill>
                <a:latin typeface="Verdana" panose="020B0604030504040204" pitchFamily="34" charset="0"/>
                <a:ea typeface="Verdana" panose="020B0604030504040204" pitchFamily="34" charset="0"/>
              </a:rPr>
              <a:t>The Regulation Requiring IRB Review </a:t>
            </a:r>
          </a:p>
        </p:txBody>
      </p:sp>
      <p:sp>
        <p:nvSpPr>
          <p:cNvPr id="25" name="TextBox 24">
            <a:extLst>
              <a:ext uri="{FF2B5EF4-FFF2-40B4-BE49-F238E27FC236}">
                <a16:creationId xmlns:a16="http://schemas.microsoft.com/office/drawing/2014/main" id="{86E1F12D-CAA2-465D-9DAC-CC2E899DFA88}"/>
              </a:ext>
            </a:extLst>
          </p:cNvPr>
          <p:cNvSpPr txBox="1"/>
          <p:nvPr/>
        </p:nvSpPr>
        <p:spPr>
          <a:xfrm>
            <a:off x="459103" y="5439873"/>
            <a:ext cx="4795924" cy="1128771"/>
          </a:xfrm>
          <a:prstGeom prst="rect">
            <a:avLst/>
          </a:prstGeom>
          <a:noFill/>
        </p:spPr>
        <p:txBody>
          <a:bodyPr wrap="square" rtlCol="0">
            <a:spAutoFit/>
          </a:bodyPr>
          <a:lstStyle/>
          <a:p>
            <a:pPr algn="ctr"/>
            <a:r>
              <a:rPr lang="en-US" sz="2245" b="1" dirty="0">
                <a:solidFill>
                  <a:srgbClr val="0A2240"/>
                </a:solidFill>
                <a:latin typeface="Verdana" panose="020B0604030504040204" pitchFamily="34" charset="0"/>
                <a:ea typeface="Verdana" panose="020B0604030504040204" pitchFamily="34" charset="0"/>
              </a:rPr>
              <a:t>Your Project if Determined not to Involve Research or Human Subjects</a:t>
            </a:r>
          </a:p>
        </p:txBody>
      </p:sp>
    </p:spTree>
    <p:extLst>
      <p:ext uri="{BB962C8B-B14F-4D97-AF65-F5344CB8AC3E}">
        <p14:creationId xmlns:p14="http://schemas.microsoft.com/office/powerpoint/2010/main" val="1709487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7AE542-E30E-44CA-B596-C920A8B39F7A}"/>
              </a:ext>
            </a:extLst>
          </p:cNvPr>
          <p:cNvSpPr/>
          <p:nvPr/>
        </p:nvSpPr>
        <p:spPr>
          <a:xfrm>
            <a:off x="0" y="1793080"/>
            <a:ext cx="12192000" cy="482498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74" dirty="0">
              <a:solidFill>
                <a:srgbClr val="C23D3D"/>
              </a:solidFill>
            </a:endParaRPr>
          </a:p>
        </p:txBody>
      </p:sp>
      <p:sp>
        <p:nvSpPr>
          <p:cNvPr id="5" name="Rectangle 4">
            <a:extLst>
              <a:ext uri="{FF2B5EF4-FFF2-40B4-BE49-F238E27FC236}">
                <a16:creationId xmlns:a16="http://schemas.microsoft.com/office/drawing/2014/main" id="{27B791A2-8D81-40F7-8839-42636FD8DC2F}"/>
              </a:ext>
            </a:extLst>
          </p:cNvPr>
          <p:cNvSpPr/>
          <p:nvPr/>
        </p:nvSpPr>
        <p:spPr>
          <a:xfrm>
            <a:off x="2002658" y="89720"/>
            <a:ext cx="9676802" cy="1692771"/>
          </a:xfrm>
          <a:prstGeom prst="rect">
            <a:avLst/>
          </a:prstGeom>
        </p:spPr>
        <p:txBody>
          <a:bodyPr wrap="square">
            <a:spAutoFit/>
          </a:bodyPr>
          <a:lstStyle/>
          <a:p>
            <a:r>
              <a:rPr lang="en-US" sz="2600" b="1" dirty="0">
                <a:solidFill>
                  <a:srgbClr val="0A2240"/>
                </a:solidFill>
                <a:latin typeface="Verdana" panose="020B0604030504040204" pitchFamily="34" charset="0"/>
                <a:ea typeface="Verdana" panose="020B0604030504040204" pitchFamily="34" charset="0"/>
                <a:cs typeface="Verdana" panose="020B0604030504040204" pitchFamily="34" charset="0"/>
              </a:rPr>
              <a:t>Now that you have a understanding of when IRB review is required.</a:t>
            </a:r>
          </a:p>
          <a:p>
            <a:endParaRPr lang="en-US" sz="2600"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2600" b="1" dirty="0">
                <a:solidFill>
                  <a:srgbClr val="0A2240"/>
                </a:solidFill>
                <a:latin typeface="Verdana" panose="020B0604030504040204" pitchFamily="34" charset="0"/>
                <a:ea typeface="Verdana" panose="020B0604030504040204" pitchFamily="34" charset="0"/>
                <a:cs typeface="Verdana" panose="020B0604030504040204" pitchFamily="34" charset="0"/>
              </a:rPr>
              <a:t>Let’s move on to our second objective.</a:t>
            </a:r>
          </a:p>
        </p:txBody>
      </p:sp>
      <p:sp>
        <p:nvSpPr>
          <p:cNvPr id="6" name="Text Placeholder 3">
            <a:extLst>
              <a:ext uri="{FF2B5EF4-FFF2-40B4-BE49-F238E27FC236}">
                <a16:creationId xmlns:a16="http://schemas.microsoft.com/office/drawing/2014/main" id="{160E2506-8ED8-40CB-9DC0-B9354CC17226}"/>
              </a:ext>
            </a:extLst>
          </p:cNvPr>
          <p:cNvSpPr txBox="1">
            <a:spLocks/>
          </p:cNvSpPr>
          <p:nvPr/>
        </p:nvSpPr>
        <p:spPr>
          <a:xfrm>
            <a:off x="324325" y="2349862"/>
            <a:ext cx="10926771" cy="3066964"/>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821223"/>
            <a:r>
              <a:rPr lang="en-US" sz="2600" dirty="0"/>
              <a:t>Understanding when IRB Review is Required</a:t>
            </a:r>
          </a:p>
          <a:p>
            <a:pPr defTabSz="821223"/>
            <a:r>
              <a:rPr lang="en-US" sz="2600" dirty="0"/>
              <a:t>How to submit a request to determine if your project needs IRB review via iRIS</a:t>
            </a:r>
            <a:endParaRPr lang="en-US" dirty="0"/>
          </a:p>
        </p:txBody>
      </p:sp>
      <p:pic>
        <p:nvPicPr>
          <p:cNvPr id="7" name="Picture 6">
            <a:extLst>
              <a:ext uri="{FF2B5EF4-FFF2-40B4-BE49-F238E27FC236}">
                <a16:creationId xmlns:a16="http://schemas.microsoft.com/office/drawing/2014/main" id="{8792C66E-ADDF-4EEB-BF77-5C1ABAB6C79F}"/>
              </a:ext>
            </a:extLst>
          </p:cNvPr>
          <p:cNvPicPr>
            <a:picLocks noChangeAspect="1"/>
          </p:cNvPicPr>
          <p:nvPr/>
        </p:nvPicPr>
        <p:blipFill rotWithShape="1">
          <a:blip r:embed="rId2" cstate="print"/>
          <a:srcRect b="47736"/>
          <a:stretch/>
        </p:blipFill>
        <p:spPr>
          <a:xfrm>
            <a:off x="0" y="79131"/>
            <a:ext cx="1805108" cy="1713949"/>
          </a:xfrm>
          <a:prstGeom prst="rect">
            <a:avLst/>
          </a:prstGeom>
        </p:spPr>
      </p:pic>
      <p:pic>
        <p:nvPicPr>
          <p:cNvPr id="8" name="Picture 7">
            <a:extLst>
              <a:ext uri="{FF2B5EF4-FFF2-40B4-BE49-F238E27FC236}">
                <a16:creationId xmlns:a16="http://schemas.microsoft.com/office/drawing/2014/main" id="{C56E844C-EDD4-4CEC-A79F-49891578001C}"/>
              </a:ext>
            </a:extLst>
          </p:cNvPr>
          <p:cNvPicPr>
            <a:picLocks noChangeAspect="1"/>
          </p:cNvPicPr>
          <p:nvPr/>
        </p:nvPicPr>
        <p:blipFill>
          <a:blip r:embed="rId3" cstate="print"/>
          <a:stretch>
            <a:fillRect/>
          </a:stretch>
        </p:blipFill>
        <p:spPr>
          <a:xfrm>
            <a:off x="273632" y="2245353"/>
            <a:ext cx="519869" cy="465992"/>
          </a:xfrm>
          <a:prstGeom prst="rect">
            <a:avLst/>
          </a:prstGeom>
          <a:noFill/>
        </p:spPr>
      </p:pic>
    </p:spTree>
    <p:extLst>
      <p:ext uri="{BB962C8B-B14F-4D97-AF65-F5344CB8AC3E}">
        <p14:creationId xmlns:p14="http://schemas.microsoft.com/office/powerpoint/2010/main" val="1281362648"/>
      </p:ext>
    </p:extLst>
  </p:cSld>
  <p:clrMapOvr>
    <a:masterClrMapping/>
  </p:clrMapOvr>
  <mc:AlternateContent xmlns:mc="http://schemas.openxmlformats.org/markup-compatibility/2006" xmlns:p14="http://schemas.microsoft.com/office/powerpoint/2010/main">
    <mc:Choice Requires="p14">
      <p:transition spd="slow" p14:dur="2000" advTm="18845"/>
    </mc:Choice>
    <mc:Fallback xmlns="">
      <p:transition spd="slow" advTm="18845"/>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thicon PPT Template">
  <a:themeElements>
    <a:clrScheme name="Custom 3">
      <a:dk1>
        <a:srgbClr val="4C4A4B"/>
      </a:dk1>
      <a:lt1>
        <a:srgbClr val="F30617"/>
      </a:lt1>
      <a:dk2>
        <a:srgbClr val="1F497D"/>
      </a:dk2>
      <a:lt2>
        <a:srgbClr val="FFFFFF"/>
      </a:lt2>
      <a:accent1>
        <a:srgbClr val="004C97"/>
      </a:accent1>
      <a:accent2>
        <a:srgbClr val="64A70B"/>
      </a:accent2>
      <a:accent3>
        <a:srgbClr val="8DC8E8"/>
      </a:accent3>
      <a:accent4>
        <a:srgbClr val="9B3259"/>
      </a:accent4>
      <a:accent5>
        <a:srgbClr val="D40F7D"/>
      </a:accent5>
      <a:accent6>
        <a:srgbClr val="ED8B00"/>
      </a:accent6>
      <a:hlink>
        <a:srgbClr val="FFC800"/>
      </a:hlink>
      <a:folHlink>
        <a:srgbClr val="F3061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sz="1200"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 id="{8E86C38C-FBEA-8540-8B70-0B0E4E155384}" vid="{632ACC5A-7936-D34C-8396-772E7E8272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1657</Words>
  <Application>Microsoft Office PowerPoint</Application>
  <PresentationFormat>Widescreen</PresentationFormat>
  <Paragraphs>225</Paragraphs>
  <Slides>39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Calibri Light</vt:lpstr>
      <vt:lpstr>Symbol</vt:lpstr>
      <vt:lpstr>Verdana</vt:lpstr>
      <vt:lpstr>Office Theme</vt:lpstr>
      <vt:lpstr>1_Ethicon PPT Template</vt:lpstr>
      <vt:lpstr>Do I need IRB Review?: Submitting a Human Research Determination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Course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Improvement v. Research</dc:title>
  <dc:creator>Ballard, Rebecca</dc:creator>
  <cp:lastModifiedBy>Ballard, Rebecca</cp:lastModifiedBy>
  <cp:revision>7</cp:revision>
  <dcterms:created xsi:type="dcterms:W3CDTF">2019-05-31T22:19:30Z</dcterms:created>
  <dcterms:modified xsi:type="dcterms:W3CDTF">2021-04-27T21:12:55Z</dcterms:modified>
</cp:coreProperties>
</file>