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modernComment_205_7D047902.xml" ContentType="application/vnd.ms-powerpoint.comment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1" r:id="rId5"/>
  </p:sldMasterIdLst>
  <p:notesMasterIdLst>
    <p:notesMasterId r:id="rId12"/>
  </p:notesMasterIdLst>
  <p:sldIdLst>
    <p:sldId id="257" r:id="rId6"/>
    <p:sldId id="483" r:id="rId7"/>
    <p:sldId id="517" r:id="rId8"/>
    <p:sldId id="516" r:id="rId9"/>
    <p:sldId id="524" r:id="rId10"/>
    <p:sldId id="52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B34CCB3-96D3-3FDE-C713-FAAAA742057F}" name="Ballard, Rebecca" initials="BR" userId="S::Rebecca.Ballard@tamucc.edu::cead3963-aebf-43b0-8cee-afaea7285ba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FF6BD3-61BF-44C8-A728-329DA6B7A64D}" v="1" dt="2023-03-13T20:55:47.8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5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llard, Rebecca" userId="cead3963-aebf-43b0-8cee-afaea7285ba8" providerId="ADAL" clId="{4DFF6BD3-61BF-44C8-A728-329DA6B7A64D}"/>
    <pc:docChg chg="undo custSel delSld modSld">
      <pc:chgData name="Ballard, Rebecca" userId="cead3963-aebf-43b0-8cee-afaea7285ba8" providerId="ADAL" clId="{4DFF6BD3-61BF-44C8-A728-329DA6B7A64D}" dt="2023-03-13T20:57:58.951" v="408" actId="478"/>
      <pc:docMkLst>
        <pc:docMk/>
      </pc:docMkLst>
      <pc:sldChg chg="modSp mod">
        <pc:chgData name="Ballard, Rebecca" userId="cead3963-aebf-43b0-8cee-afaea7285ba8" providerId="ADAL" clId="{4DFF6BD3-61BF-44C8-A728-329DA6B7A64D}" dt="2023-03-13T20:45:15.529" v="18" actId="5793"/>
        <pc:sldMkLst>
          <pc:docMk/>
          <pc:sldMk cId="2795213322" sldId="257"/>
        </pc:sldMkLst>
        <pc:spChg chg="mod">
          <ac:chgData name="Ballard, Rebecca" userId="cead3963-aebf-43b0-8cee-afaea7285ba8" providerId="ADAL" clId="{4DFF6BD3-61BF-44C8-A728-329DA6B7A64D}" dt="2023-03-13T20:45:15.529" v="18" actId="5793"/>
          <ac:spMkLst>
            <pc:docMk/>
            <pc:sldMk cId="2795213322" sldId="257"/>
            <ac:spMk id="2" creationId="{00000000-0000-0000-0000-000000000000}"/>
          </ac:spMkLst>
        </pc:spChg>
      </pc:sldChg>
      <pc:sldChg chg="modSp mod">
        <pc:chgData name="Ballard, Rebecca" userId="cead3963-aebf-43b0-8cee-afaea7285ba8" providerId="ADAL" clId="{4DFF6BD3-61BF-44C8-A728-329DA6B7A64D}" dt="2023-03-13T20:45:21.795" v="32" actId="20577"/>
        <pc:sldMkLst>
          <pc:docMk/>
          <pc:sldMk cId="2583177266" sldId="483"/>
        </pc:sldMkLst>
        <pc:spChg chg="mod">
          <ac:chgData name="Ballard, Rebecca" userId="cead3963-aebf-43b0-8cee-afaea7285ba8" providerId="ADAL" clId="{4DFF6BD3-61BF-44C8-A728-329DA6B7A64D}" dt="2023-03-13T20:45:21.795" v="32" actId="20577"/>
          <ac:spMkLst>
            <pc:docMk/>
            <pc:sldMk cId="2583177266" sldId="483"/>
            <ac:spMk id="6" creationId="{160E2506-8ED8-40CB-9DC0-B9354CC17226}"/>
          </ac:spMkLst>
        </pc:spChg>
      </pc:sldChg>
      <pc:sldChg chg="addSp delSp modSp mod delAnim">
        <pc:chgData name="Ballard, Rebecca" userId="cead3963-aebf-43b0-8cee-afaea7285ba8" providerId="ADAL" clId="{4DFF6BD3-61BF-44C8-A728-329DA6B7A64D}" dt="2023-03-13T20:50:13.349" v="239" actId="1076"/>
        <pc:sldMkLst>
          <pc:docMk/>
          <pc:sldMk cId="2864463101" sldId="516"/>
        </pc:sldMkLst>
        <pc:spChg chg="del mod">
          <ac:chgData name="Ballard, Rebecca" userId="cead3963-aebf-43b0-8cee-afaea7285ba8" providerId="ADAL" clId="{4DFF6BD3-61BF-44C8-A728-329DA6B7A64D}" dt="2023-03-13T20:45:30.827" v="35" actId="478"/>
          <ac:spMkLst>
            <pc:docMk/>
            <pc:sldMk cId="2864463101" sldId="516"/>
            <ac:spMk id="5" creationId="{B2AE2EEE-AD86-C495-F4F6-9161CC88B3FF}"/>
          </ac:spMkLst>
        </pc:spChg>
        <pc:spChg chg="add mod">
          <ac:chgData name="Ballard, Rebecca" userId="cead3963-aebf-43b0-8cee-afaea7285ba8" providerId="ADAL" clId="{4DFF6BD3-61BF-44C8-A728-329DA6B7A64D}" dt="2023-03-13T20:49:43.429" v="127" actId="1076"/>
          <ac:spMkLst>
            <pc:docMk/>
            <pc:sldMk cId="2864463101" sldId="516"/>
            <ac:spMk id="8" creationId="{28B69E2C-B243-2B84-387D-F621AFF055CC}"/>
          </ac:spMkLst>
        </pc:spChg>
        <pc:spChg chg="mod">
          <ac:chgData name="Ballard, Rebecca" userId="cead3963-aebf-43b0-8cee-afaea7285ba8" providerId="ADAL" clId="{4DFF6BD3-61BF-44C8-A728-329DA6B7A64D}" dt="2023-03-13T20:50:13.349" v="239" actId="1076"/>
          <ac:spMkLst>
            <pc:docMk/>
            <pc:sldMk cId="2864463101" sldId="516"/>
            <ac:spMk id="9" creationId="{40B58F44-5F05-4172-A75B-9921A33D9A62}"/>
          </ac:spMkLst>
        </pc:spChg>
        <pc:spChg chg="mod">
          <ac:chgData name="Ballard, Rebecca" userId="cead3963-aebf-43b0-8cee-afaea7285ba8" providerId="ADAL" clId="{4DFF6BD3-61BF-44C8-A728-329DA6B7A64D}" dt="2023-03-13T20:45:37.020" v="64" actId="20577"/>
          <ac:spMkLst>
            <pc:docMk/>
            <pc:sldMk cId="2864463101" sldId="516"/>
            <ac:spMk id="10" creationId="{7AA31EEF-F70C-4F20-B058-2711EFDBA6D7}"/>
          </ac:spMkLst>
        </pc:spChg>
        <pc:spChg chg="del">
          <ac:chgData name="Ballard, Rebecca" userId="cead3963-aebf-43b0-8cee-afaea7285ba8" providerId="ADAL" clId="{4DFF6BD3-61BF-44C8-A728-329DA6B7A64D}" dt="2023-03-13T20:45:31.460" v="36" actId="478"/>
          <ac:spMkLst>
            <pc:docMk/>
            <pc:sldMk cId="2864463101" sldId="516"/>
            <ac:spMk id="26" creationId="{90B6D831-3A45-49C8-BC58-4574FC1ED871}"/>
          </ac:spMkLst>
        </pc:spChg>
        <pc:picChg chg="del">
          <ac:chgData name="Ballard, Rebecca" userId="cead3963-aebf-43b0-8cee-afaea7285ba8" providerId="ADAL" clId="{4DFF6BD3-61BF-44C8-A728-329DA6B7A64D}" dt="2023-03-13T20:45:28.122" v="33" actId="478"/>
          <ac:picMkLst>
            <pc:docMk/>
            <pc:sldMk cId="2864463101" sldId="516"/>
            <ac:picMk id="3" creationId="{36AC54F2-AA4F-BC5B-4C56-8CF782C09647}"/>
          </ac:picMkLst>
        </pc:picChg>
        <pc:picChg chg="add mod">
          <ac:chgData name="Ballard, Rebecca" userId="cead3963-aebf-43b0-8cee-afaea7285ba8" providerId="ADAL" clId="{4DFF6BD3-61BF-44C8-A728-329DA6B7A64D}" dt="2023-03-13T20:49:25.867" v="122" actId="1076"/>
          <ac:picMkLst>
            <pc:docMk/>
            <pc:sldMk cId="2864463101" sldId="516"/>
            <ac:picMk id="4" creationId="{A73C3C7E-3210-7152-159A-19980EAE7C5B}"/>
          </ac:picMkLst>
        </pc:picChg>
        <pc:picChg chg="add mod">
          <ac:chgData name="Ballard, Rebecca" userId="cead3963-aebf-43b0-8cee-afaea7285ba8" providerId="ADAL" clId="{4DFF6BD3-61BF-44C8-A728-329DA6B7A64D}" dt="2023-03-13T20:49:46.317" v="134" actId="1038"/>
          <ac:picMkLst>
            <pc:docMk/>
            <pc:sldMk cId="2864463101" sldId="516"/>
            <ac:picMk id="7" creationId="{C2992301-305A-0D49-725C-D0E2E97D9B1D}"/>
          </ac:picMkLst>
        </pc:picChg>
      </pc:sldChg>
      <pc:sldChg chg="addSp delSp modSp mod delAnim modAnim">
        <pc:chgData name="Ballard, Rebecca" userId="cead3963-aebf-43b0-8cee-afaea7285ba8" providerId="ADAL" clId="{4DFF6BD3-61BF-44C8-A728-329DA6B7A64D}" dt="2023-03-13T20:55:49.897" v="304" actId="1076"/>
        <pc:sldMkLst>
          <pc:docMk/>
          <pc:sldMk cId="1642687352" sldId="520"/>
        </pc:sldMkLst>
        <pc:picChg chg="del">
          <ac:chgData name="Ballard, Rebecca" userId="cead3963-aebf-43b0-8cee-afaea7285ba8" providerId="ADAL" clId="{4DFF6BD3-61BF-44C8-A728-329DA6B7A64D}" dt="2023-03-13T20:55:44.793" v="302" actId="478"/>
          <ac:picMkLst>
            <pc:docMk/>
            <pc:sldMk cId="1642687352" sldId="520"/>
            <ac:picMk id="2" creationId="{80A63E83-6AAF-912F-6EF7-79C8817D6B97}"/>
          </ac:picMkLst>
        </pc:picChg>
        <pc:picChg chg="add mod">
          <ac:chgData name="Ballard, Rebecca" userId="cead3963-aebf-43b0-8cee-afaea7285ba8" providerId="ADAL" clId="{4DFF6BD3-61BF-44C8-A728-329DA6B7A64D}" dt="2023-03-13T20:55:49.897" v="304" actId="1076"/>
          <ac:picMkLst>
            <pc:docMk/>
            <pc:sldMk cId="1642687352" sldId="520"/>
            <ac:picMk id="3" creationId="{B95287D7-918F-FFD6-8F6C-3C3C3C67B640}"/>
          </ac:picMkLst>
        </pc:picChg>
      </pc:sldChg>
      <pc:sldChg chg="addSp delSp modSp mod delAnim">
        <pc:chgData name="Ballard, Rebecca" userId="cead3963-aebf-43b0-8cee-afaea7285ba8" providerId="ADAL" clId="{4DFF6BD3-61BF-44C8-A728-329DA6B7A64D}" dt="2023-03-13T20:57:58.951" v="408" actId="478"/>
        <pc:sldMkLst>
          <pc:docMk/>
          <pc:sldMk cId="3715775670" sldId="524"/>
        </pc:sldMkLst>
        <pc:spChg chg="del">
          <ac:chgData name="Ballard, Rebecca" userId="cead3963-aebf-43b0-8cee-afaea7285ba8" providerId="ADAL" clId="{4DFF6BD3-61BF-44C8-A728-329DA6B7A64D}" dt="2023-03-13T20:54:47.203" v="241" actId="478"/>
          <ac:spMkLst>
            <pc:docMk/>
            <pc:sldMk cId="3715775670" sldId="524"/>
            <ac:spMk id="7" creationId="{B659D8CD-B14D-9D3A-8C5F-E906B6156B5F}"/>
          </ac:spMkLst>
        </pc:spChg>
        <pc:spChg chg="mod">
          <ac:chgData name="Ballard, Rebecca" userId="cead3963-aebf-43b0-8cee-afaea7285ba8" providerId="ADAL" clId="{4DFF6BD3-61BF-44C8-A728-329DA6B7A64D}" dt="2023-03-13T20:56:08.839" v="402" actId="20577"/>
          <ac:spMkLst>
            <pc:docMk/>
            <pc:sldMk cId="3715775670" sldId="524"/>
            <ac:spMk id="9" creationId="{40B58F44-5F05-4172-A75B-9921A33D9A62}"/>
          </ac:spMkLst>
        </pc:spChg>
        <pc:spChg chg="mod">
          <ac:chgData name="Ballard, Rebecca" userId="cead3963-aebf-43b0-8cee-afaea7285ba8" providerId="ADAL" clId="{4DFF6BD3-61BF-44C8-A728-329DA6B7A64D}" dt="2023-03-13T20:55:01.636" v="263" actId="20577"/>
          <ac:spMkLst>
            <pc:docMk/>
            <pc:sldMk cId="3715775670" sldId="524"/>
            <ac:spMk id="10" creationId="{7AA31EEF-F70C-4F20-B058-2711EFDBA6D7}"/>
          </ac:spMkLst>
        </pc:spChg>
        <pc:spChg chg="del">
          <ac:chgData name="Ballard, Rebecca" userId="cead3963-aebf-43b0-8cee-afaea7285ba8" providerId="ADAL" clId="{4DFF6BD3-61BF-44C8-A728-329DA6B7A64D}" dt="2023-03-13T20:57:58.951" v="408" actId="478"/>
          <ac:spMkLst>
            <pc:docMk/>
            <pc:sldMk cId="3715775670" sldId="524"/>
            <ac:spMk id="12" creationId="{4C44EC06-E9F1-EA78-9078-4CF038DFCEFD}"/>
          </ac:spMkLst>
        </pc:spChg>
        <pc:spChg chg="del">
          <ac:chgData name="Ballard, Rebecca" userId="cead3963-aebf-43b0-8cee-afaea7285ba8" providerId="ADAL" clId="{4DFF6BD3-61BF-44C8-A728-329DA6B7A64D}" dt="2023-03-13T20:57:50.788" v="404" actId="478"/>
          <ac:spMkLst>
            <pc:docMk/>
            <pc:sldMk cId="3715775670" sldId="524"/>
            <ac:spMk id="14" creationId="{DF0EF81E-7C82-453D-4C81-9F2B0B3E4C88}"/>
          </ac:spMkLst>
        </pc:spChg>
        <pc:picChg chg="del">
          <ac:chgData name="Ballard, Rebecca" userId="cead3963-aebf-43b0-8cee-afaea7285ba8" providerId="ADAL" clId="{4DFF6BD3-61BF-44C8-A728-329DA6B7A64D}" dt="2023-03-13T20:54:44.509" v="240" actId="478"/>
          <ac:picMkLst>
            <pc:docMk/>
            <pc:sldMk cId="3715775670" sldId="524"/>
            <ac:picMk id="3" creationId="{EDACC94A-C6B2-38B7-FE6A-43BA8FA9C073}"/>
          </ac:picMkLst>
        </pc:picChg>
        <pc:picChg chg="add del mod">
          <ac:chgData name="Ballard, Rebecca" userId="cead3963-aebf-43b0-8cee-afaea7285ba8" providerId="ADAL" clId="{4DFF6BD3-61BF-44C8-A728-329DA6B7A64D}" dt="2023-03-13T20:57:47.747" v="403" actId="478"/>
          <ac:picMkLst>
            <pc:docMk/>
            <pc:sldMk cId="3715775670" sldId="524"/>
            <ac:picMk id="4" creationId="{7BE171D1-3BB3-C034-7CBF-486975DF3E71}"/>
          </ac:picMkLst>
        </pc:picChg>
        <pc:picChg chg="add mod">
          <ac:chgData name="Ballard, Rebecca" userId="cead3963-aebf-43b0-8cee-afaea7285ba8" providerId="ADAL" clId="{4DFF6BD3-61BF-44C8-A728-329DA6B7A64D}" dt="2023-03-13T20:57:57.518" v="407" actId="14100"/>
          <ac:picMkLst>
            <pc:docMk/>
            <pc:sldMk cId="3715775670" sldId="524"/>
            <ac:picMk id="6" creationId="{09F3D6E7-78A7-7524-C5ED-7995BF8323C5}"/>
          </ac:picMkLst>
        </pc:picChg>
      </pc:sldChg>
      <pc:sldChg chg="del">
        <pc:chgData name="Ballard, Rebecca" userId="cead3963-aebf-43b0-8cee-afaea7285ba8" providerId="ADAL" clId="{4DFF6BD3-61BF-44C8-A728-329DA6B7A64D}" dt="2023-03-13T20:55:14.074" v="297" actId="47"/>
        <pc:sldMkLst>
          <pc:docMk/>
          <pc:sldMk cId="4182337703" sldId="525"/>
        </pc:sldMkLst>
      </pc:sldChg>
      <pc:sldChg chg="del">
        <pc:chgData name="Ballard, Rebecca" userId="cead3963-aebf-43b0-8cee-afaea7285ba8" providerId="ADAL" clId="{4DFF6BD3-61BF-44C8-A728-329DA6B7A64D}" dt="2023-03-13T20:55:14.837" v="298" actId="47"/>
        <pc:sldMkLst>
          <pc:docMk/>
          <pc:sldMk cId="346258513" sldId="532"/>
        </pc:sldMkLst>
      </pc:sldChg>
      <pc:sldChg chg="del">
        <pc:chgData name="Ballard, Rebecca" userId="cead3963-aebf-43b0-8cee-afaea7285ba8" providerId="ADAL" clId="{4DFF6BD3-61BF-44C8-A728-329DA6B7A64D}" dt="2023-03-13T20:55:15.535" v="299" actId="47"/>
        <pc:sldMkLst>
          <pc:docMk/>
          <pc:sldMk cId="48062024" sldId="533"/>
        </pc:sldMkLst>
      </pc:sldChg>
      <pc:sldChg chg="del">
        <pc:chgData name="Ballard, Rebecca" userId="cead3963-aebf-43b0-8cee-afaea7285ba8" providerId="ADAL" clId="{4DFF6BD3-61BF-44C8-A728-329DA6B7A64D}" dt="2023-03-13T20:55:16.199" v="300" actId="47"/>
        <pc:sldMkLst>
          <pc:docMk/>
          <pc:sldMk cId="604843736" sldId="534"/>
        </pc:sldMkLst>
      </pc:sldChg>
      <pc:sldChg chg="del">
        <pc:chgData name="Ballard, Rebecca" userId="cead3963-aebf-43b0-8cee-afaea7285ba8" providerId="ADAL" clId="{4DFF6BD3-61BF-44C8-A728-329DA6B7A64D}" dt="2023-03-13T20:55:16.912" v="301" actId="47"/>
        <pc:sldMkLst>
          <pc:docMk/>
          <pc:sldMk cId="1335380133" sldId="535"/>
        </pc:sldMkLst>
      </pc:sldChg>
    </pc:docChg>
  </pc:docChgLst>
</pc:chgInfo>
</file>

<file path=ppt/comments/modernComment_205_7D047902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2AAAF343-0CFE-4CB7-A5E1-C5905DB54199}" authorId="{CB34CCB3-96D3-3FDE-C713-FAAAA742057F}" created="2023-03-13T16:28:26.667">
    <pc:sldMkLst xmlns:pc="http://schemas.microsoft.com/office/powerpoint/2013/main/command">
      <pc:docMk/>
      <pc:sldMk cId="2097445122" sldId="517"/>
    </pc:sldMkLst>
    <p188:txBody>
      <a:bodyPr/>
      <a:lstStyle/>
      <a:p>
        <a:r>
          <a:rPr lang="en-US"/>
          <a:t>[@Guajardo, Justin] Update slide with revised screen shot from website.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CF796B-458D-420F-9FE2-3528D81EC1C2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327660-3152-4B3D-9E8B-B4C55EDA8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812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8"/>
          <a:stretch/>
        </p:blipFill>
        <p:spPr>
          <a:xfrm>
            <a:off x="-23452" y="-119495"/>
            <a:ext cx="12210256" cy="60290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99247" y="1939948"/>
            <a:ext cx="10757647" cy="1136743"/>
          </a:xfrm>
        </p:spPr>
        <p:txBody>
          <a:bodyPr anchor="b"/>
          <a:lstStyle>
            <a:lvl1pPr algn="l">
              <a:defRPr sz="6000">
                <a:solidFill>
                  <a:srgbClr val="002B54"/>
                </a:solidFill>
                <a:latin typeface="+mn-lt"/>
              </a:defRPr>
            </a:lvl1pPr>
          </a:lstStyle>
          <a:p>
            <a:r>
              <a:rPr lang="en-US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99246" y="3107186"/>
            <a:ext cx="10757647" cy="926936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002B54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Presentation subtitle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246" y="6238015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4223F25B-0DC5-4A83-BA12-0C6597E7F91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3" hasCustomPrompt="1"/>
          </p:nvPr>
        </p:nvSpPr>
        <p:spPr>
          <a:xfrm>
            <a:off x="698500" y="4153078"/>
            <a:ext cx="10758488" cy="451200"/>
          </a:xfrm>
        </p:spPr>
        <p:txBody>
          <a:bodyPr>
            <a:normAutofit/>
          </a:bodyPr>
          <a:lstStyle>
            <a:lvl1pPr marL="0" indent="0">
              <a:buNone/>
              <a:defRPr sz="2400" b="1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/>
              <a:t>Date  •  Location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01A1701-7005-4CFD-8CB0-50097E07E7A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684077" y="5909583"/>
            <a:ext cx="4507923" cy="977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447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3090-B69E-4A61-BF30-A6F6A9322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1C18BD-C6BE-4EA0-B7BC-FA0A42176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4016-3964-42BC-9E1E-CD92737C655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EEFEA6-8DAF-44E5-BC62-3D9190FEEA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8E0A5-0FE4-4392-8E5A-69F329D37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40093F-25B1-4B2B-A745-DDC69CB62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75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2946400" y="4462151"/>
            <a:ext cx="8534400" cy="345479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245" b="0" i="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5225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5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7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901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12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352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7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80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45" b="0" i="0" u="none" strike="noStrike" kern="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Click to edit Master subtitle style</a:t>
            </a: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1100754" y="3731557"/>
            <a:ext cx="10363200" cy="525208"/>
          </a:xfrm>
          <a:prstGeom prst="rect">
            <a:avLst/>
          </a:prstGeom>
        </p:spPr>
        <p:txBody>
          <a:bodyPr anchor="t"/>
          <a:lstStyle>
            <a:lvl1pPr algn="r">
              <a:defRPr sz="3413">
                <a:solidFill>
                  <a:srgbClr val="0A2240"/>
                </a:solidFill>
              </a:defRPr>
            </a:lvl1pPr>
          </a:lstStyle>
          <a:p>
            <a:pPr marL="0" marR="0" lvl="0" indent="0" algn="r" defTabSz="1045088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13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3506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A224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95123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88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image" Target="NUL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7EBCC9-EE31-45FA-8ED0-FB8CF6CED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F1C1F3-88C9-467B-B35E-AF4FCFBC4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7EE423-D602-49A5-9301-2BEB141DD8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4016-3964-42BC-9E1E-CD92737C655A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BBAD6A-3A78-4874-80FC-6551FC68D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9F7940-03BD-428D-9E9F-96136AA830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40093F-25B1-4B2B-A745-DDC69CB626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753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4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rob.searles\Desktop\Template\art-frame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961" y="-94396"/>
            <a:ext cx="12480910" cy="768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 userDrawn="1"/>
        </p:nvSpPr>
        <p:spPr>
          <a:xfrm>
            <a:off x="-24487" y="0"/>
            <a:ext cx="12261947" cy="6661242"/>
          </a:xfrm>
          <a:prstGeom prst="rect">
            <a:avLst/>
          </a:prstGeom>
          <a:solidFill>
            <a:schemeClr val="bg2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>
              <a:solidFill>
                <a:schemeClr val="bg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-24487" y="6648852"/>
            <a:ext cx="12261947" cy="257256"/>
          </a:xfrm>
          <a:prstGeom prst="rect">
            <a:avLst/>
          </a:prstGeom>
          <a:solidFill>
            <a:srgbClr val="0A2240"/>
          </a:solidFill>
          <a:ln w="57150">
            <a:solidFill>
              <a:srgbClr val="0A22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78">
              <a:solidFill>
                <a:schemeClr val="bg2"/>
              </a:solidFill>
            </a:endParaRP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62541" y="2586614"/>
            <a:ext cx="10431992" cy="16811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06400" y="304801"/>
            <a:ext cx="8301796" cy="345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6648360"/>
            <a:ext cx="12062137" cy="2572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en-US" sz="943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4985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245" b="0" i="0" kern="1200">
          <a:solidFill>
            <a:srgbClr val="0A2240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5pPr>
      <a:lvl6pPr marL="522544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6pPr>
      <a:lvl7pPr marL="1045088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7pPr>
      <a:lvl8pPr marL="1567632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8pPr>
      <a:lvl9pPr marL="2090176" algn="l" rtl="0" eaLnBrk="1" fontAlgn="base" hangingPunct="1">
        <a:spcBef>
          <a:spcPct val="0"/>
        </a:spcBef>
        <a:spcAft>
          <a:spcPct val="0"/>
        </a:spcAft>
        <a:defRPr sz="3233">
          <a:solidFill>
            <a:srgbClr val="F30617"/>
          </a:solidFill>
          <a:latin typeface="Arial" pitchFamily="34" charset="0"/>
          <a:cs typeface="Arial" pitchFamily="34" charset="0"/>
        </a:defRPr>
      </a:lvl9pPr>
    </p:titleStyle>
    <p:bodyStyle>
      <a:lvl1pPr marL="264901" indent="-264901" algn="l" rtl="0" eaLnBrk="1" fontAlgn="base" hangingPunct="1">
        <a:spcBef>
          <a:spcPts val="2058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2245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1pPr>
      <a:lvl2pPr marL="625965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2pPr>
      <a:lvl3pPr marL="992471" indent="-261272" algn="l" rtl="0" eaLnBrk="1" fontAlgn="base" hangingPunct="1">
        <a:spcBef>
          <a:spcPts val="686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3pPr>
      <a:lvl4pPr marL="1357163" indent="-257643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796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4pPr>
      <a:lvl5pPr marL="1671052" indent="-261272" algn="l" rtl="0" eaLnBrk="1" fontAlgn="base" hangingPunct="1">
        <a:spcBef>
          <a:spcPts val="343"/>
        </a:spcBef>
        <a:spcAft>
          <a:spcPct val="0"/>
        </a:spcAft>
        <a:buClr>
          <a:srgbClr val="00B050"/>
        </a:buClr>
        <a:buFont typeface="Arial" panose="020B0604020202020204" pitchFamily="34" charset="0"/>
        <a:buChar char="•"/>
        <a:defRPr sz="1617" kern="1200">
          <a:solidFill>
            <a:schemeClr val="tx1"/>
          </a:solidFill>
          <a:latin typeface="Calibri" panose="020F0502020204030204" pitchFamily="34" charset="0"/>
          <a:ea typeface="+mn-ea"/>
          <a:cs typeface="Arial" pitchFamily="34" charset="0"/>
        </a:defRPr>
      </a:lvl5pPr>
      <a:lvl6pPr marL="2873992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6pPr>
      <a:lvl7pPr marL="3396536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7pPr>
      <a:lvl8pPr marL="3919079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8pPr>
      <a:lvl9pPr marL="4441624" indent="-261272" algn="l" defTabSz="1045088" rtl="0" eaLnBrk="1" latinLnBrk="0" hangingPunct="1">
        <a:spcBef>
          <a:spcPct val="20000"/>
        </a:spcBef>
        <a:buFont typeface="Arial" pitchFamily="34" charset="0"/>
        <a:buChar char="•"/>
        <a:defRPr sz="224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1pPr>
      <a:lvl2pPr marL="52254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2pPr>
      <a:lvl3pPr marL="104508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3pPr>
      <a:lvl4pPr marL="156763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4pPr>
      <a:lvl5pPr marL="2090176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5pPr>
      <a:lvl6pPr marL="2612720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6pPr>
      <a:lvl7pPr marL="3135264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7pPr>
      <a:lvl8pPr marL="3657808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8pPr>
      <a:lvl9pPr marL="4180352" algn="l" defTabSz="1045088" rtl="0" eaLnBrk="1" latinLnBrk="0" hangingPunct="1">
        <a:defRPr sz="206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microsoft.com/office/2018/10/relationships/comments" Target="../comments/modernComment_205_7D04790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9.png"/><Relationship Id="rId4" Type="http://schemas.openxmlformats.org/officeDocument/2006/relationships/image" Target="../media/image5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0839" y="2476735"/>
            <a:ext cx="10961737" cy="1072581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perform a study closure in iRIS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8120" y="6028085"/>
            <a:ext cx="10758488" cy="76105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dirty="0"/>
              <a:t>Rebecca Ballard, JD, MA, CIP                            March 13, 2023</a:t>
            </a:r>
          </a:p>
          <a:p>
            <a:r>
              <a:rPr lang="en-US" dirty="0"/>
              <a:t>Director, Research Compliance	</a:t>
            </a:r>
          </a:p>
        </p:txBody>
      </p:sp>
    </p:spTree>
    <p:extLst>
      <p:ext uri="{BB962C8B-B14F-4D97-AF65-F5344CB8AC3E}">
        <p14:creationId xmlns:p14="http://schemas.microsoft.com/office/powerpoint/2010/main" val="279521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480"/>
    </mc:Choice>
    <mc:Fallback xmlns="">
      <p:transition spd="slow" advTm="1348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F7AE542-E30E-44CA-B596-C920A8B39F7A}"/>
              </a:ext>
            </a:extLst>
          </p:cNvPr>
          <p:cNvSpPr/>
          <p:nvPr/>
        </p:nvSpPr>
        <p:spPr>
          <a:xfrm>
            <a:off x="10693" y="1789374"/>
            <a:ext cx="12208043" cy="4824986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7B791A2-8D81-40F7-8839-42636FD8DC2F}"/>
              </a:ext>
            </a:extLst>
          </p:cNvPr>
          <p:cNvSpPr/>
          <p:nvPr/>
        </p:nvSpPr>
        <p:spPr>
          <a:xfrm>
            <a:off x="2237550" y="335357"/>
            <a:ext cx="967680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Welcome!</a:t>
            </a:r>
          </a:p>
          <a:p>
            <a:pPr lvl="0"/>
            <a:endParaRPr lang="en-US" sz="2200" b="1">
              <a:solidFill>
                <a:srgbClr val="0A224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2200" b="1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I’ll be guiding you through today’s course objectives</a:t>
            </a:r>
            <a:r>
              <a:rPr lang="en-US" sz="1617" b="1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  <a:endParaRPr lang="en-US" sz="1617">
              <a:solidFill>
                <a:srgbClr val="0A2240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60E2506-8ED8-40CB-9DC0-B9354CC17226}"/>
              </a:ext>
            </a:extLst>
          </p:cNvPr>
          <p:cNvSpPr txBox="1">
            <a:spLocks/>
          </p:cNvSpPr>
          <p:nvPr/>
        </p:nvSpPr>
        <p:spPr>
          <a:xfrm>
            <a:off x="678536" y="3429000"/>
            <a:ext cx="11235816" cy="1019769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821223"/>
            <a:r>
              <a:rPr lang="en-US" sz="2600" dirty="0"/>
              <a:t>How to complete a study closure request in iRIS.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792C66E-ADDF-4EEB-BF77-5C1ABAB6C7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7736"/>
          <a:stretch/>
        </p:blipFill>
        <p:spPr>
          <a:xfrm>
            <a:off x="0" y="79131"/>
            <a:ext cx="1805108" cy="1713949"/>
          </a:xfrm>
          <a:prstGeom prst="rect">
            <a:avLst/>
          </a:prstGeom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A4260CB-3E6C-4E7B-8F97-A39B3DC96BA1}"/>
              </a:ext>
            </a:extLst>
          </p:cNvPr>
          <p:cNvSpPr txBox="1">
            <a:spLocks/>
          </p:cNvSpPr>
          <p:nvPr/>
        </p:nvSpPr>
        <p:spPr>
          <a:xfrm>
            <a:off x="93963" y="1911034"/>
            <a:ext cx="12039216" cy="3207435"/>
          </a:xfrm>
          <a:prstGeom prst="rect">
            <a:avLst/>
          </a:prstGeom>
        </p:spPr>
        <p:txBody>
          <a:bodyPr/>
          <a:lstStyle>
            <a:lvl1pPr marL="294957" indent="-294957" algn="l" rtl="0" eaLnBrk="1" fontAlgn="base" hangingPunct="1">
              <a:spcBef>
                <a:spcPts val="2291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•"/>
              <a:defRPr sz="2500" kern="1200" baseline="0">
                <a:solidFill>
                  <a:schemeClr val="tx1"/>
                </a:solidFill>
                <a:latin typeface="Verdana" charset="0"/>
                <a:ea typeface="Verdana" charset="0"/>
                <a:cs typeface="Verdana" charset="0"/>
              </a:defRPr>
            </a:lvl1pPr>
            <a:lvl2pPr marL="696988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2pPr>
            <a:lvl3pPr marL="1105079" indent="-290916" algn="l" rtl="0" eaLnBrk="1" fontAlgn="base" hangingPunct="1">
              <a:spcBef>
                <a:spcPts val="764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3pPr>
            <a:lvl4pPr marL="1511149" indent="-28687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4pPr>
            <a:lvl5pPr marL="1860653" indent="-290916" algn="l" rtl="0" eaLnBrk="1" fontAlgn="base" hangingPunct="1">
              <a:spcBef>
                <a:spcPts val="382"/>
              </a:spcBef>
              <a:spcAft>
                <a:spcPct val="0"/>
              </a:spcAft>
              <a:buClr>
                <a:srgbClr val="0A2240"/>
              </a:buClr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Arial" pitchFamily="34" charset="0"/>
              </a:defRPr>
            </a:lvl5pPr>
            <a:lvl6pPr marL="3200080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81913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63745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945578" indent="-290916" algn="l" defTabSz="1163665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21223">
              <a:buNone/>
            </a:pPr>
            <a:r>
              <a:rPr lang="en-US" sz="2600"/>
              <a:t>For this session we will focus on: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177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845"/>
    </mc:Choice>
    <mc:Fallback xmlns="">
      <p:transition spd="slow" advTm="18845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C5C1845D-A316-3D5B-9D36-4441CE1434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697" y="1642068"/>
            <a:ext cx="7063991" cy="4888522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/>
              <a:t>Login to iRIS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726035"/>
            <a:ext cx="10227872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/>
              <a:t>Click on the link on our website to open iRIS.</a:t>
            </a:r>
          </a:p>
        </p:txBody>
      </p:sp>
      <p:sp>
        <p:nvSpPr>
          <p:cNvPr id="26" name="Arrow: Left 25">
            <a:extLst>
              <a:ext uri="{FF2B5EF4-FFF2-40B4-BE49-F238E27FC236}">
                <a16:creationId xmlns:a16="http://schemas.microsoft.com/office/drawing/2014/main" id="{90B6D831-3A45-49C8-BC58-4574FC1ED871}"/>
              </a:ext>
            </a:extLst>
          </p:cNvPr>
          <p:cNvSpPr/>
          <p:nvPr/>
        </p:nvSpPr>
        <p:spPr>
          <a:xfrm rot="19371614">
            <a:off x="2843069" y="5418782"/>
            <a:ext cx="1546789" cy="820396"/>
          </a:xfrm>
          <a:prstGeom prst="lef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7445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  <p:extLst>
    <p:ext uri="{6950BFC3-D8DA-4A85-94F7-54DA5524770B}">
      <p188:commentRel xmlns:p188="http://schemas.microsoft.com/office/powerpoint/2018/8/main" r:id="rId2"/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3624302C-E62F-4DB5-A7F0-2620A870AB9A}"/>
              </a:ext>
            </a:extLst>
          </p:cNvPr>
          <p:cNvSpPr/>
          <p:nvPr/>
        </p:nvSpPr>
        <p:spPr>
          <a:xfrm>
            <a:off x="11430" y="1650519"/>
            <a:ext cx="1379621" cy="4971899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74">
              <a:solidFill>
                <a:srgbClr val="C23D3D"/>
              </a:solidFill>
            </a:endParaRP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Open the study closure form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677589" y="573379"/>
            <a:ext cx="10227872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Under Actions, select Forms.</a:t>
            </a:r>
          </a:p>
          <a:p>
            <a:pPr defTabSz="821223"/>
            <a:r>
              <a:rPr lang="en-US" sz="2245" b="0" dirty="0"/>
              <a:t>Then select the icon under Start a New Submission for IACUC Study Closure Form.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3C3C7E-3210-7152-159A-19980EAE7C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1" y="1639090"/>
            <a:ext cx="10800949" cy="10549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2992301-305A-0D49-725C-D0E2E97D9B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035" y="2893865"/>
            <a:ext cx="4906378" cy="3611459"/>
          </a:xfrm>
          <a:prstGeom prst="rect">
            <a:avLst/>
          </a:prstGeom>
        </p:spPr>
      </p:pic>
      <p:sp>
        <p:nvSpPr>
          <p:cNvPr id="8" name="Arrow: Bent 7">
            <a:extLst>
              <a:ext uri="{FF2B5EF4-FFF2-40B4-BE49-F238E27FC236}">
                <a16:creationId xmlns:a16="http://schemas.microsoft.com/office/drawing/2014/main" id="{28B69E2C-B243-2B84-387D-F621AFF055CC}"/>
              </a:ext>
            </a:extLst>
          </p:cNvPr>
          <p:cNvSpPr/>
          <p:nvPr/>
        </p:nvSpPr>
        <p:spPr>
          <a:xfrm rot="10800000">
            <a:off x="8958752" y="2752543"/>
            <a:ext cx="1556847" cy="3811328"/>
          </a:xfrm>
          <a:prstGeom prst="ben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err="1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446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dirty="0"/>
              <a:t>Study Closure Form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40B58F44-5F05-4172-A75B-9921A33D9A62}"/>
              </a:ext>
            </a:extLst>
          </p:cNvPr>
          <p:cNvSpPr txBox="1">
            <a:spLocks/>
          </p:cNvSpPr>
          <p:nvPr/>
        </p:nvSpPr>
        <p:spPr bwMode="auto">
          <a:xfrm>
            <a:off x="1499937" y="496889"/>
            <a:ext cx="10227872" cy="103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45" b="0" dirty="0"/>
              <a:t>Complete the study closure form. Hit Save and continue to progress through the form until you reach the sign-off and submit form.</a:t>
            </a:r>
          </a:p>
          <a:p>
            <a:pPr defTabSz="821223"/>
            <a:endParaRPr lang="en-US" sz="2245" b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F3D6E7-78A7-7524-C5ED-7995BF8323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639090"/>
            <a:ext cx="12192000" cy="3775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77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4045"/>
            <a:ext cx="1186024" cy="1585045"/>
          </a:xfrm>
          <a:prstGeom prst="rect">
            <a:avLst/>
          </a:prstGeom>
        </p:spPr>
      </p:pic>
      <p:sp>
        <p:nvSpPr>
          <p:cNvPr id="10" name="Title 3">
            <a:extLst>
              <a:ext uri="{FF2B5EF4-FFF2-40B4-BE49-F238E27FC236}">
                <a16:creationId xmlns:a16="http://schemas.microsoft.com/office/drawing/2014/main" id="{7AA31EEF-F70C-4F20-B058-2711EFDBA6D7}"/>
              </a:ext>
            </a:extLst>
          </p:cNvPr>
          <p:cNvSpPr txBox="1">
            <a:spLocks/>
          </p:cNvSpPr>
          <p:nvPr/>
        </p:nvSpPr>
        <p:spPr bwMode="auto">
          <a:xfrm>
            <a:off x="1499937" y="151410"/>
            <a:ext cx="10692063" cy="345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500" b="1" i="0" kern="1200">
                <a:solidFill>
                  <a:srgbClr val="0A224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5pPr>
            <a:lvl6pPr marL="581833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6pPr>
            <a:lvl7pPr marL="1163665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7pPr>
            <a:lvl8pPr marL="1745498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8pPr>
            <a:lvl9pPr marL="2327331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F30617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defTabSz="821223"/>
            <a:r>
              <a:rPr lang="en-US" sz="2200">
                <a:latin typeface="Verdana"/>
                <a:ea typeface="Verdana"/>
              </a:rPr>
              <a:t>Let's see this in action.</a:t>
            </a:r>
            <a:endParaRPr lang="en-US" sz="2200"/>
          </a:p>
        </p:txBody>
      </p:sp>
      <p:pic>
        <p:nvPicPr>
          <p:cNvPr id="3" name="IACUC.Investigator.Study closure">
            <a:hlinkClick r:id="" action="ppaction://media"/>
            <a:extLst>
              <a:ext uri="{FF2B5EF4-FFF2-40B4-BE49-F238E27FC236}">
                <a16:creationId xmlns:a16="http://schemas.microsoft.com/office/drawing/2014/main" id="{B95287D7-918F-FFD6-8F6C-3C3C3C67B640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1530183"/>
            <a:ext cx="121920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687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719"/>
    </mc:Choice>
    <mc:Fallback xmlns="">
      <p:transition spd="slow" advTm="9671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7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Ethicon PPT Template">
  <a:themeElements>
    <a:clrScheme name="Custom 3">
      <a:dk1>
        <a:srgbClr val="4C4A4B"/>
      </a:dk1>
      <a:lt1>
        <a:srgbClr val="F30617"/>
      </a:lt1>
      <a:dk2>
        <a:srgbClr val="1F497D"/>
      </a:dk2>
      <a:lt2>
        <a:srgbClr val="FFFFFF"/>
      </a:lt2>
      <a:accent1>
        <a:srgbClr val="004C97"/>
      </a:accent1>
      <a:accent2>
        <a:srgbClr val="64A70B"/>
      </a:accent2>
      <a:accent3>
        <a:srgbClr val="8DC8E8"/>
      </a:accent3>
      <a:accent4>
        <a:srgbClr val="9B3259"/>
      </a:accent4>
      <a:accent5>
        <a:srgbClr val="D40F7D"/>
      </a:accent5>
      <a:accent6>
        <a:srgbClr val="ED8B00"/>
      </a:accent6>
      <a:hlink>
        <a:srgbClr val="FFC800"/>
      </a:hlink>
      <a:folHlink>
        <a:srgbClr val="F3061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 sz="1200" dirty="0" err="1" smtClean="0">
            <a:solidFill>
              <a:schemeClr val="bg2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mplate" id="{8E86C38C-FBEA-8540-8B70-0B0E4E155384}" vid="{632ACC5A-7936-D34C-8396-772E7E8272C2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c5b9509-4397-46fa-8d6f-5795bb3e07ac">
      <Terms xmlns="http://schemas.microsoft.com/office/infopath/2007/PartnerControls"/>
    </lcf76f155ced4ddcb4097134ff3c332f>
    <SharedWithUsers xmlns="a4c805cf-606a-4847-b098-369bb256eade">
      <UserInfo>
        <DisplayName/>
        <AccountId xsi:nil="true"/>
        <AccountType/>
      </UserInfo>
    </SharedWithUsers>
    <MediaLengthInSeconds xmlns="8c5b9509-4397-46fa-8d6f-5795bb3e07ac" xsi:nil="true"/>
    <TaxCatchAll xmlns="a4c805cf-606a-4847-b098-369bb256eade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6F4E454FCBFC444B2846D638F8F2E8D" ma:contentTypeVersion="16" ma:contentTypeDescription="Create a new document." ma:contentTypeScope="" ma:versionID="88766ee4bf190c2aca94b302c3864028">
  <xsd:schema xmlns:xsd="http://www.w3.org/2001/XMLSchema" xmlns:xs="http://www.w3.org/2001/XMLSchema" xmlns:p="http://schemas.microsoft.com/office/2006/metadata/properties" xmlns:ns2="8c5b9509-4397-46fa-8d6f-5795bb3e07ac" xmlns:ns3="a4c805cf-606a-4847-b098-369bb256eade" targetNamespace="http://schemas.microsoft.com/office/2006/metadata/properties" ma:root="true" ma:fieldsID="7b983227e40f733de4f5f3e49ed29a13" ns2:_="" ns3:_="">
    <xsd:import namespace="8c5b9509-4397-46fa-8d6f-5795bb3e07ac"/>
    <xsd:import namespace="a4c805cf-606a-4847-b098-369bb256ea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b9509-4397-46fa-8d6f-5795bb3e07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731a9f2b-31ec-4979-96c8-dd65772325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c805cf-606a-4847-b098-369bb256eade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9056a61-f58d-492c-8be5-63a55e0d06cc}" ma:internalName="TaxCatchAll" ma:showField="CatchAllData" ma:web="a4c805cf-606a-4847-b098-369bb256ea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9FBDB0A-99D4-4D5B-93C0-86C152D4EBF4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a4c805cf-606a-4847-b098-369bb256eade"/>
    <ds:schemaRef ds:uri="http://schemas.microsoft.com/office/2006/documentManagement/types"/>
    <ds:schemaRef ds:uri="http://schemas.microsoft.com/office/infopath/2007/PartnerControls"/>
    <ds:schemaRef ds:uri="8c5b9509-4397-46fa-8d6f-5795bb3e07a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8B0676B8-0E6D-45AD-979E-D93B665ADD18}">
  <ds:schemaRefs>
    <ds:schemaRef ds:uri="8c5b9509-4397-46fa-8d6f-5795bb3e07ac"/>
    <ds:schemaRef ds:uri="a4c805cf-606a-4847-b098-369bb256ead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7108085-3DC2-43E2-A05D-71EA9D79178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127</Words>
  <Application>Microsoft Office PowerPoint</Application>
  <PresentationFormat>Widescreen</PresentationFormat>
  <Paragraphs>16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Verdana</vt:lpstr>
      <vt:lpstr>Office Theme</vt:lpstr>
      <vt:lpstr>1_Ethicon PPT Template</vt:lpstr>
      <vt:lpstr>How to perform a study closure in iRIS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Quality Improvement v. Research</dc:title>
  <dc:creator>Ballard, Rebecca</dc:creator>
  <cp:lastModifiedBy>Ballard, Rebecca</cp:lastModifiedBy>
  <cp:revision>5</cp:revision>
  <dcterms:created xsi:type="dcterms:W3CDTF">2019-05-31T22:19:30Z</dcterms:created>
  <dcterms:modified xsi:type="dcterms:W3CDTF">2023-03-13T20:58:06Z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0x01010066F4E454FCBFC444B2846D638F8F2E8D</vt:lpwstr>
  </property>
  <property fmtid="{D5CDD505-2E9C-101B-9397-08002B2CF9AE}" pid="3" name="Order">
    <vt:r8>321600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TriggerFlowInfo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MediaServiceImageTags">
    <vt:lpwstr/>
  </property>
</Properties>
</file>