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3"/>
  </p:notesMasterIdLst>
  <p:sldIdLst>
    <p:sldId id="257" r:id="rId6"/>
    <p:sldId id="483" r:id="rId7"/>
    <p:sldId id="517" r:id="rId8"/>
    <p:sldId id="516" r:id="rId9"/>
    <p:sldId id="518" r:id="rId10"/>
    <p:sldId id="519" r:id="rId11"/>
    <p:sldId id="5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5B7C6-D59C-4740-8933-73F036F49832}" v="32" dt="2023-02-27T19:35:10.545"/>
    <p1510:client id="{7F7CDCE2-FDEF-480B-B0FF-E2B75D5CCCE7}" v="8" dt="2023-02-27T19:43:21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79" d="100"/>
          <a:sy n="179" d="100"/>
        </p:scale>
        <p:origin x="2952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839" y="2476735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How to start a protocol in iRIS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120" y="6028085"/>
            <a:ext cx="10758488" cy="7610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Rebecca Ballard, JD, MA, CIP                             February 2, 2023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10693" y="1789374"/>
            <a:ext cx="12208043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678536" y="3429000"/>
            <a:ext cx="11235816" cy="101976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start an Animal Use Permit (AUP)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4260CB-3E6C-4E7B-8F97-A39B3DC96BA1}"/>
              </a:ext>
            </a:extLst>
          </p:cNvPr>
          <p:cNvSpPr txBox="1">
            <a:spLocks/>
          </p:cNvSpPr>
          <p:nvPr/>
        </p:nvSpPr>
        <p:spPr>
          <a:xfrm>
            <a:off x="93963" y="1911034"/>
            <a:ext cx="12039216" cy="3207435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1223">
              <a:buNone/>
            </a:pPr>
            <a:r>
              <a:rPr lang="en-US" sz="2600" dirty="0"/>
              <a:t>For this session we will focus 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C1845D-A316-3D5B-9D36-4441CE143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97" y="1642068"/>
            <a:ext cx="7063991" cy="4888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Login to iRIS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on the link on our website to open iRIS.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2843069" y="5418782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C21C0C-5643-0956-7AFC-8B4C0C99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36251"/>
            <a:ext cx="10824871" cy="35854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Create a New Protocol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To open the application form, click “Create a New Protocol.”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5511235" y="1707130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90FE6-D85E-41CD-3607-DCAFE68A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8"/>
            <a:ext cx="10692063" cy="2413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Select the TAMU-CC IACUC Application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Select “TAMU-CC IACUC Application” to submit to the IACUC.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2614918">
            <a:off x="2237459" y="3977116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90FE6-D85E-41CD-3607-DCAFE68A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8"/>
            <a:ext cx="10692063" cy="2413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Select the TAMU-CC IACUC Application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Select “Start Selected Application” to open and begin the application form.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2614918">
            <a:off x="10111389" y="2823487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00" dirty="0">
                <a:latin typeface="Verdana"/>
                <a:ea typeface="Verdana"/>
              </a:rPr>
              <a:t>Let's see this in action.</a:t>
            </a:r>
            <a:endParaRPr lang="en-US" sz="2200" dirty="0"/>
          </a:p>
        </p:txBody>
      </p:sp>
      <p:pic>
        <p:nvPicPr>
          <p:cNvPr id="2" name="IACUC.Start Application">
            <a:hlinkClick r:id="" action="ppaction://media"/>
            <a:extLst>
              <a:ext uri="{FF2B5EF4-FFF2-40B4-BE49-F238E27FC236}">
                <a16:creationId xmlns:a16="http://schemas.microsoft.com/office/drawing/2014/main" id="{B2E67D0C-7315-606C-5442-DC70AA67CF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626590"/>
            <a:ext cx="12192000" cy="50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5b9509-4397-46fa-8d6f-5795bb3e07ac">
      <Terms xmlns="http://schemas.microsoft.com/office/infopath/2007/PartnerControls"/>
    </lcf76f155ced4ddcb4097134ff3c332f>
    <SharedWithUsers xmlns="a4c805cf-606a-4847-b098-369bb256eade">
      <UserInfo>
        <DisplayName/>
        <AccountId xsi:nil="true"/>
        <AccountType/>
      </UserInfo>
    </SharedWithUsers>
    <MediaLengthInSeconds xmlns="8c5b9509-4397-46fa-8d6f-5795bb3e07ac" xsi:nil="true"/>
    <TaxCatchAll xmlns="a4c805cf-606a-4847-b098-369bb256ea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4E454FCBFC444B2846D638F8F2E8D" ma:contentTypeVersion="16" ma:contentTypeDescription="Create a new document." ma:contentTypeScope="" ma:versionID="88766ee4bf190c2aca94b302c3864028">
  <xsd:schema xmlns:xsd="http://www.w3.org/2001/XMLSchema" xmlns:xs="http://www.w3.org/2001/XMLSchema" xmlns:p="http://schemas.microsoft.com/office/2006/metadata/properties" xmlns:ns2="8c5b9509-4397-46fa-8d6f-5795bb3e07ac" xmlns:ns3="a4c805cf-606a-4847-b098-369bb256eade" targetNamespace="http://schemas.microsoft.com/office/2006/metadata/properties" ma:root="true" ma:fieldsID="7b983227e40f733de4f5f3e49ed29a13" ns2:_="" ns3:_="">
    <xsd:import namespace="8c5b9509-4397-46fa-8d6f-5795bb3e07ac"/>
    <xsd:import namespace="a4c805cf-606a-4847-b098-369bb256e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b9509-4397-46fa-8d6f-5795bb3e0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805cf-606a-4847-b098-369bb256ea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056a61-f58d-492c-8be5-63a55e0d06cc}" ma:internalName="TaxCatchAll" ma:showField="CatchAllData" ma:web="a4c805cf-606a-4847-b098-369bb256e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8085-3DC2-43E2-A05D-71EA9D791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FBDB0A-99D4-4D5B-93C0-86C152D4EBF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4c805cf-606a-4847-b098-369bb256eade"/>
    <ds:schemaRef ds:uri="http://schemas.microsoft.com/office/2006/documentManagement/types"/>
    <ds:schemaRef ds:uri="http://schemas.microsoft.com/office/infopath/2007/PartnerControls"/>
    <ds:schemaRef ds:uri="8c5b9509-4397-46fa-8d6f-5795bb3e07a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0676B8-0E6D-45AD-979E-D93B665AD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b9509-4397-46fa-8d6f-5795bb3e07ac"/>
    <ds:schemaRef ds:uri="a4c805cf-606a-4847-b098-369bb256ea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126</Words>
  <Application>Microsoft Office PowerPoint</Application>
  <PresentationFormat>Widescreen</PresentationFormat>
  <Paragraphs>17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1_Ethicon PPT Template</vt:lpstr>
      <vt:lpstr>How to start a protocol in iRIS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40</cp:revision>
  <dcterms:created xsi:type="dcterms:W3CDTF">2019-05-31T22:19:30Z</dcterms:created>
  <dcterms:modified xsi:type="dcterms:W3CDTF">2023-02-27T19:43:21Z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0x01010066F4E454FCBFC444B2846D638F8F2E8D</vt:lpwstr>
  </property>
  <property fmtid="{D5CDD505-2E9C-101B-9397-08002B2CF9AE}" pid="3" name="Order">
    <vt:r8>321600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