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205_7D047902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7"/>
  </p:notesMasterIdLst>
  <p:sldIdLst>
    <p:sldId id="257" r:id="rId6"/>
    <p:sldId id="483" r:id="rId7"/>
    <p:sldId id="517" r:id="rId8"/>
    <p:sldId id="516" r:id="rId9"/>
    <p:sldId id="524" r:id="rId10"/>
    <p:sldId id="525" r:id="rId11"/>
    <p:sldId id="532" r:id="rId12"/>
    <p:sldId id="533" r:id="rId13"/>
    <p:sldId id="534" r:id="rId14"/>
    <p:sldId id="535" r:id="rId15"/>
    <p:sldId id="5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34CCB3-96D3-3FDE-C713-FAAAA742057F}" name="Ballard, Rebecca" initials="BR" userId="S::Rebecca.Ballard@tamucc.edu::cead3963-aebf-43b0-8cee-afaea7285b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14D07-CADB-4F00-A501-595E899D2BB1}" v="6" dt="2023-03-13T20:38:11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40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omments/modernComment_205_7D0479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AAF343-0CFE-4CB7-A5E1-C5905DB54199}" authorId="{CB34CCB3-96D3-3FDE-C713-FAAAA742057F}" created="2023-03-13T16:28:26.667">
    <pc:sldMkLst xmlns:pc="http://schemas.microsoft.com/office/powerpoint/2013/main/command">
      <pc:docMk/>
      <pc:sldMk cId="2097445122" sldId="517"/>
    </pc:sldMkLst>
    <p188:txBody>
      <a:bodyPr/>
      <a:lstStyle/>
      <a:p>
        <a:r>
          <a:rPr lang="en-US"/>
          <a:t>[@Guajardo, Justin] Update slide with revised screen shot from website.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205_7D04790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839" y="2476735"/>
            <a:ext cx="10961737" cy="1072581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perform an amendment in iRIS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8120" y="6028085"/>
            <a:ext cx="10758488" cy="76105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Rebecca Ballard, JD, MA, CIP                            March 13, 2023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2DB2E-402F-BC4D-530E-9736E0EE2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50519"/>
            <a:ext cx="6460205" cy="29591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Attachments: Revise an existing study document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513399"/>
            <a:ext cx="10227872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Check out the document to download onto your dashboard. Make the edits. Then check-in the revised document into iRIS.</a:t>
            </a:r>
          </a:p>
          <a:p>
            <a:pPr defTabSz="821223"/>
            <a:endParaRPr lang="en-US" sz="2245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4EC06-E9F1-EA78-9078-4CF038DFCEFD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35E11DE-9707-5D33-2DAD-CE403B360822}"/>
              </a:ext>
            </a:extLst>
          </p:cNvPr>
          <p:cNvSpPr/>
          <p:nvPr/>
        </p:nvSpPr>
        <p:spPr>
          <a:xfrm flipV="1">
            <a:off x="4621152" y="3978098"/>
            <a:ext cx="1262077" cy="732248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F3DDA-F5EE-2EC2-8788-2FEA1348F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73" y="3537284"/>
            <a:ext cx="5871797" cy="3084202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9753FA7B-D9F3-254E-37D2-08B654285396}"/>
              </a:ext>
            </a:extLst>
          </p:cNvPr>
          <p:cNvSpPr/>
          <p:nvPr/>
        </p:nvSpPr>
        <p:spPr>
          <a:xfrm flipV="1">
            <a:off x="9443392" y="5889238"/>
            <a:ext cx="1262077" cy="732248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00">
                <a:latin typeface="Verdana"/>
                <a:ea typeface="Verdana"/>
              </a:rPr>
              <a:t>Let's see this in action.</a:t>
            </a:r>
            <a:endParaRPr lang="en-US" sz="2200"/>
          </a:p>
        </p:txBody>
      </p:sp>
      <p:pic>
        <p:nvPicPr>
          <p:cNvPr id="2" name="IACUC.Investigator.amendment.study change">
            <a:hlinkClick r:id="" action="ppaction://media"/>
            <a:extLst>
              <a:ext uri="{FF2B5EF4-FFF2-40B4-BE49-F238E27FC236}">
                <a16:creationId xmlns:a16="http://schemas.microsoft.com/office/drawing/2014/main" id="{80A63E83-6AAF-912F-6EF7-79C8817D6B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483323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10693" y="1789374"/>
            <a:ext cx="12208043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678536" y="3429000"/>
            <a:ext cx="11235816" cy="1019769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How to complete a study change request in iRIS.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4260CB-3E6C-4E7B-8F97-A39B3DC96BA1}"/>
              </a:ext>
            </a:extLst>
          </p:cNvPr>
          <p:cNvSpPr txBox="1">
            <a:spLocks/>
          </p:cNvSpPr>
          <p:nvPr/>
        </p:nvSpPr>
        <p:spPr>
          <a:xfrm>
            <a:off x="93963" y="1911034"/>
            <a:ext cx="12039216" cy="3207435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1223">
              <a:buNone/>
            </a:pPr>
            <a:r>
              <a:rPr lang="en-US" sz="2600"/>
              <a:t>For this session we will focus on: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C1845D-A316-3D5B-9D36-4441CE143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697" y="1642068"/>
            <a:ext cx="7063991" cy="48885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/>
              <a:t>Login to iRIS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6035"/>
            <a:ext cx="10227872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/>
              <a:t>Click on the link on our website to open iRIS.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19371614">
            <a:off x="2843069" y="5418782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C54F2-AA4F-BC5B-4C56-8CF782C0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493" y="1639090"/>
            <a:ext cx="10800949" cy="37814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Amendment type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2510"/>
            <a:ext cx="10227872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Once the amendment form is opened, select as your amendment type “study change request.”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2016427">
            <a:off x="3802752" y="5264444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E2EEE-AD86-C495-F4F6-9161CC88B3FF}"/>
              </a:ext>
            </a:extLst>
          </p:cNvPr>
          <p:cNvSpPr txBox="1"/>
          <p:nvPr/>
        </p:nvSpPr>
        <p:spPr>
          <a:xfrm>
            <a:off x="5432891" y="5646189"/>
            <a:ext cx="6747679" cy="78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1223"/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you need to change study documents also select “revisions to study documents”.</a:t>
            </a:r>
          </a:p>
        </p:txBody>
      </p:sp>
    </p:spTree>
    <p:extLst>
      <p:ext uri="{BB962C8B-B14F-4D97-AF65-F5344CB8AC3E}">
        <p14:creationId xmlns:p14="http://schemas.microsoft.com/office/powerpoint/2010/main" val="28644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ACC94A-C6B2-38B7-FE6A-43BA8FA9C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520" y="1650518"/>
            <a:ext cx="8728260" cy="49174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Animal Permit Changes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496889"/>
            <a:ext cx="10227872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In the Animal Permit change section, describe the changes you are making.</a:t>
            </a:r>
          </a:p>
          <a:p>
            <a:pPr defTabSz="821223"/>
            <a:endParaRPr lang="en-US" sz="2245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4EC06-E9F1-EA78-9078-4CF038DFCEFD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659D8CD-B14D-9D3A-8C5F-E906B6156B5F}"/>
              </a:ext>
            </a:extLst>
          </p:cNvPr>
          <p:cNvSpPr/>
          <p:nvPr/>
        </p:nvSpPr>
        <p:spPr>
          <a:xfrm>
            <a:off x="4842371" y="2797036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0EF81E-7C82-453D-4C81-9F2B0B3E4C88}"/>
              </a:ext>
            </a:extLst>
          </p:cNvPr>
          <p:cNvSpPr txBox="1"/>
          <p:nvPr/>
        </p:nvSpPr>
        <p:spPr>
          <a:xfrm>
            <a:off x="6637826" y="2991188"/>
            <a:ext cx="6238372" cy="43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1223"/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 all that apply</a:t>
            </a:r>
            <a:r>
              <a:rPr lang="en-US" sz="18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7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61CDAC-5A9A-69CC-DC3F-401D838BD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39090"/>
            <a:ext cx="10681109" cy="33913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Attachments: Edit the Animal Use Permit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513399"/>
            <a:ext cx="10227872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the button “Click her to attach the application.” This create a new version of your Animal Use Permit to make your changes needed.</a:t>
            </a:r>
          </a:p>
          <a:p>
            <a:pPr defTabSz="821223"/>
            <a:endParaRPr lang="en-US" sz="2245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4EC06-E9F1-EA78-9078-4CF038DFCEFD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35E11DE-9707-5D33-2DAD-CE403B360822}"/>
              </a:ext>
            </a:extLst>
          </p:cNvPr>
          <p:cNvSpPr/>
          <p:nvPr/>
        </p:nvSpPr>
        <p:spPr>
          <a:xfrm rot="18652669">
            <a:off x="4996706" y="2640627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61CDAC-5A9A-69CC-DC3F-401D838BD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18" y="1733317"/>
            <a:ext cx="10681109" cy="33913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Attachments: Add new study documents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513399"/>
            <a:ext cx="10227872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“Add a New Document” to add a new document not previously submitted.</a:t>
            </a:r>
          </a:p>
          <a:p>
            <a:pPr defTabSz="821223"/>
            <a:endParaRPr lang="en-US" sz="2245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4EC06-E9F1-EA78-9078-4CF038DFCEFD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35E11DE-9707-5D33-2DAD-CE403B360822}"/>
              </a:ext>
            </a:extLst>
          </p:cNvPr>
          <p:cNvSpPr/>
          <p:nvPr/>
        </p:nvSpPr>
        <p:spPr>
          <a:xfrm rot="3897223" flipV="1">
            <a:off x="3551416" y="4758557"/>
            <a:ext cx="1262077" cy="732248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CA1441-771E-7DFC-EF8D-08B22C307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9"/>
            <a:ext cx="10800949" cy="39784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Attachments: Revise an existing study document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513399"/>
            <a:ext cx="10227872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“Select or Revise Existing” to update an existing document.</a:t>
            </a:r>
          </a:p>
          <a:p>
            <a:pPr defTabSz="821223"/>
            <a:endParaRPr lang="en-US" sz="2245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4EC06-E9F1-EA78-9078-4CF038DFCEFD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35E11DE-9707-5D33-2DAD-CE403B360822}"/>
              </a:ext>
            </a:extLst>
          </p:cNvPr>
          <p:cNvSpPr/>
          <p:nvPr/>
        </p:nvSpPr>
        <p:spPr>
          <a:xfrm rot="3897223" flipV="1">
            <a:off x="3382973" y="5032868"/>
            <a:ext cx="1262077" cy="732248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Attachments: Revise an existing study document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513399"/>
            <a:ext cx="10227872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“Create Revision” to create a revised version to the existing document.</a:t>
            </a:r>
          </a:p>
          <a:p>
            <a:pPr defTabSz="821223"/>
            <a:endParaRPr lang="en-US" sz="2245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4EC06-E9F1-EA78-9078-4CF038DFCEFD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35E11DE-9707-5D33-2DAD-CE403B360822}"/>
              </a:ext>
            </a:extLst>
          </p:cNvPr>
          <p:cNvSpPr/>
          <p:nvPr/>
        </p:nvSpPr>
        <p:spPr>
          <a:xfrm rot="7282490" flipV="1">
            <a:off x="10277069" y="4702282"/>
            <a:ext cx="1262077" cy="732248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BCA2A-C8BE-CDC3-E474-707DAD740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28103"/>
            <a:ext cx="10556307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4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4E454FCBFC444B2846D638F8F2E8D" ma:contentTypeVersion="16" ma:contentTypeDescription="Create a new document." ma:contentTypeScope="" ma:versionID="88766ee4bf190c2aca94b302c3864028">
  <xsd:schema xmlns:xsd="http://www.w3.org/2001/XMLSchema" xmlns:xs="http://www.w3.org/2001/XMLSchema" xmlns:p="http://schemas.microsoft.com/office/2006/metadata/properties" xmlns:ns2="8c5b9509-4397-46fa-8d6f-5795bb3e07ac" xmlns:ns3="a4c805cf-606a-4847-b098-369bb256eade" targetNamespace="http://schemas.microsoft.com/office/2006/metadata/properties" ma:root="true" ma:fieldsID="7b983227e40f733de4f5f3e49ed29a13" ns2:_="" ns3:_="">
    <xsd:import namespace="8c5b9509-4397-46fa-8d6f-5795bb3e07ac"/>
    <xsd:import namespace="a4c805cf-606a-4847-b098-369bb256ea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b9509-4397-46fa-8d6f-5795bb3e07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1a9f2b-31ec-4979-96c8-dd65772325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805cf-606a-4847-b098-369bb256ea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056a61-f58d-492c-8be5-63a55e0d06cc}" ma:internalName="TaxCatchAll" ma:showField="CatchAllData" ma:web="a4c805cf-606a-4847-b098-369bb256ea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5b9509-4397-46fa-8d6f-5795bb3e07ac">
      <Terms xmlns="http://schemas.microsoft.com/office/infopath/2007/PartnerControls"/>
    </lcf76f155ced4ddcb4097134ff3c332f>
    <SharedWithUsers xmlns="a4c805cf-606a-4847-b098-369bb256eade">
      <UserInfo>
        <DisplayName/>
        <AccountId xsi:nil="true"/>
        <AccountType/>
      </UserInfo>
    </SharedWithUsers>
    <MediaLengthInSeconds xmlns="8c5b9509-4397-46fa-8d6f-5795bb3e07ac" xsi:nil="true"/>
    <TaxCatchAll xmlns="a4c805cf-606a-4847-b098-369bb256eade" xsi:nil="true"/>
  </documentManagement>
</p:properties>
</file>

<file path=customXml/itemProps1.xml><?xml version="1.0" encoding="utf-8"?>
<ds:datastoreItem xmlns:ds="http://schemas.openxmlformats.org/officeDocument/2006/customXml" ds:itemID="{47108085-3DC2-43E2-A05D-71EA9D7917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676B8-0E6D-45AD-979E-D93B665ADD18}">
  <ds:schemaRefs>
    <ds:schemaRef ds:uri="8c5b9509-4397-46fa-8d6f-5795bb3e07ac"/>
    <ds:schemaRef ds:uri="a4c805cf-606a-4847-b098-369bb256ea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FBDB0A-99D4-4D5B-93C0-86C152D4EBF4}">
  <ds:schemaRefs>
    <ds:schemaRef ds:uri="http://purl.org/dc/terms/"/>
    <ds:schemaRef ds:uri="http://schemas.openxmlformats.org/package/2006/metadata/core-properties"/>
    <ds:schemaRef ds:uri="a4c805cf-606a-4847-b098-369bb256ead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c5b9509-4397-46fa-8d6f-5795bb3e07a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256</Words>
  <Application>Microsoft Office PowerPoint</Application>
  <PresentationFormat>Widescreen</PresentationFormat>
  <Paragraphs>27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Office Theme</vt:lpstr>
      <vt:lpstr>1_Ethicon PPT Template</vt:lpstr>
      <vt:lpstr>How to perform an amendment in iRIS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5</cp:revision>
  <dcterms:created xsi:type="dcterms:W3CDTF">2019-05-31T22:19:30Z</dcterms:created>
  <dcterms:modified xsi:type="dcterms:W3CDTF">2023-03-13T20:38:35Z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0x01010066F4E454FCBFC444B2846D638F8F2E8D</vt:lpwstr>
  </property>
  <property fmtid="{D5CDD505-2E9C-101B-9397-08002B2CF9AE}" pid="3" name="Order">
    <vt:r8>321600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