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8.xml" ContentType="application/vnd.openxmlformats-officedocument.presentationml.tags+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7.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9"/>
  </p:notesMasterIdLst>
  <p:sldIdLst>
    <p:sldId id="256" r:id="rId5"/>
    <p:sldId id="339" r:id="rId6"/>
    <p:sldId id="334" r:id="rId7"/>
    <p:sldId id="338" r:id="rId8"/>
    <p:sldId id="330" r:id="rId9"/>
    <p:sldId id="335" r:id="rId10"/>
    <p:sldId id="311" r:id="rId11"/>
    <p:sldId id="309" r:id="rId12"/>
    <p:sldId id="257" r:id="rId13"/>
    <p:sldId id="268" r:id="rId14"/>
    <p:sldId id="322" r:id="rId15"/>
    <p:sldId id="315" r:id="rId16"/>
    <p:sldId id="325" r:id="rId17"/>
    <p:sldId id="316" r:id="rId18"/>
    <p:sldId id="326" r:id="rId19"/>
    <p:sldId id="317" r:id="rId20"/>
    <p:sldId id="327" r:id="rId21"/>
    <p:sldId id="269" r:id="rId22"/>
    <p:sldId id="297" r:id="rId23"/>
    <p:sldId id="336" r:id="rId24"/>
    <p:sldId id="331" r:id="rId25"/>
    <p:sldId id="264" r:id="rId26"/>
    <p:sldId id="278" r:id="rId27"/>
    <p:sldId id="337" r:id="rId28"/>
  </p:sldIdLst>
  <p:sldSz cx="12192000" cy="6858000"/>
  <p:notesSz cx="7010400" cy="92964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621719-FE4D-F9F3-1991-6E1483A98A50}" name="Suryavanshi, Rinki" initials="SR" userId="S::rinki.suryavanshi@tamucc.edu::f708095d-ebc8-499f-9d21-39c87e3e6ddc" providerId="AD"/>
  <p188:author id="{EAF4DCF8-3940-D758-37C5-ABB859434B56}" name="DeGrande, Heather" initials="DH" userId="S::heather.degrande@tamucc.edu::106bc13e-94a4-43a7-8526-5a8cf1a734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08669-6401-41D2-8F26-A93DA50DA787}" v="17" dt="2024-11-13T18:45:11.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ryavanshi, Rinki" userId="f708095d-ebc8-499f-9d21-39c87e3e6ddc" providerId="ADAL" clId="{419EF0C7-C420-438C-A763-D203203E2FC5}"/>
    <pc:docChg chg="undo custSel addSld delSld modSld sldOrd">
      <pc:chgData name="Suryavanshi, Rinki" userId="f708095d-ebc8-499f-9d21-39c87e3e6ddc" providerId="ADAL" clId="{419EF0C7-C420-438C-A763-D203203E2FC5}" dt="2024-11-13T17:11:24.783" v="3049" actId="1076"/>
      <pc:docMkLst>
        <pc:docMk/>
      </pc:docMkLst>
      <pc:sldChg chg="addSp delSp modSp mod setBg setClrOvrMap">
        <pc:chgData name="Suryavanshi, Rinki" userId="f708095d-ebc8-499f-9d21-39c87e3e6ddc" providerId="ADAL" clId="{419EF0C7-C420-438C-A763-D203203E2FC5}" dt="2024-11-11T15:34:14.571" v="1914" actId="207"/>
        <pc:sldMkLst>
          <pc:docMk/>
          <pc:sldMk cId="4105371954" sldId="256"/>
        </pc:sldMkLst>
        <pc:spChg chg="mod">
          <ac:chgData name="Suryavanshi, Rinki" userId="f708095d-ebc8-499f-9d21-39c87e3e6ddc" providerId="ADAL" clId="{419EF0C7-C420-438C-A763-D203203E2FC5}" dt="2024-11-11T15:33:10.914" v="1905" actId="120"/>
          <ac:spMkLst>
            <pc:docMk/>
            <pc:sldMk cId="4105371954" sldId="256"/>
            <ac:spMk id="9" creationId="{301C87F4-3308-D93D-081D-AE980A3564E5}"/>
          </ac:spMkLst>
        </pc:spChg>
        <pc:spChg chg="mod">
          <ac:chgData name="Suryavanshi, Rinki" userId="f708095d-ebc8-499f-9d21-39c87e3e6ddc" providerId="ADAL" clId="{419EF0C7-C420-438C-A763-D203203E2FC5}" dt="2024-11-11T15:34:14.571" v="1914" actId="207"/>
          <ac:spMkLst>
            <pc:docMk/>
            <pc:sldMk cId="4105371954" sldId="256"/>
            <ac:spMk id="11" creationId="{4A754419-A08D-C8E0-5E4E-A996091F0C27}"/>
          </ac:spMkLst>
        </pc:spChg>
        <pc:spChg chg="add del">
          <ac:chgData name="Suryavanshi, Rinki" userId="f708095d-ebc8-499f-9d21-39c87e3e6ddc" providerId="ADAL" clId="{419EF0C7-C420-438C-A763-D203203E2FC5}" dt="2024-11-08T21:42:07.937" v="533" actId="26606"/>
          <ac:spMkLst>
            <pc:docMk/>
            <pc:sldMk cId="4105371954" sldId="256"/>
            <ac:spMk id="16" creationId="{4E50CAEE-CAC0-4F18-9593-F09A3338C1A8}"/>
          </ac:spMkLst>
        </pc:spChg>
        <pc:spChg chg="add del">
          <ac:chgData name="Suryavanshi, Rinki" userId="f708095d-ebc8-499f-9d21-39c87e3e6ddc" providerId="ADAL" clId="{419EF0C7-C420-438C-A763-D203203E2FC5}" dt="2024-11-08T21:41:39.403" v="532" actId="26606"/>
          <ac:spMkLst>
            <pc:docMk/>
            <pc:sldMk cId="4105371954" sldId="256"/>
            <ac:spMk id="26" creationId="{864672EB-02A8-48AB-BCFB-00B78DBA6A1E}"/>
          </ac:spMkLst>
        </pc:spChg>
        <pc:spChg chg="add del">
          <ac:chgData name="Suryavanshi, Rinki" userId="f708095d-ebc8-499f-9d21-39c87e3e6ddc" providerId="ADAL" clId="{419EF0C7-C420-438C-A763-D203203E2FC5}" dt="2024-11-08T21:41:39.403" v="532" actId="26606"/>
          <ac:spMkLst>
            <pc:docMk/>
            <pc:sldMk cId="4105371954" sldId="256"/>
            <ac:spMk id="27" creationId="{7255A803-13A1-44E9-ACA9-889A5CC39BB5}"/>
          </ac:spMkLst>
        </pc:spChg>
        <pc:spChg chg="add del">
          <ac:chgData name="Suryavanshi, Rinki" userId="f708095d-ebc8-499f-9d21-39c87e3e6ddc" providerId="ADAL" clId="{419EF0C7-C420-438C-A763-D203203E2FC5}" dt="2024-11-08T21:41:39.403" v="532" actId="26606"/>
          <ac:spMkLst>
            <pc:docMk/>
            <pc:sldMk cId="4105371954" sldId="256"/>
            <ac:spMk id="28" creationId="{BC82C52F-0333-430E-AF00-FA48A518A1A5}"/>
          </ac:spMkLst>
        </pc:spChg>
        <pc:spChg chg="add del">
          <ac:chgData name="Suryavanshi, Rinki" userId="f708095d-ebc8-499f-9d21-39c87e3e6ddc" providerId="ADAL" clId="{419EF0C7-C420-438C-A763-D203203E2FC5}" dt="2024-11-08T21:41:29.513" v="530" actId="26606"/>
          <ac:spMkLst>
            <pc:docMk/>
            <pc:sldMk cId="4105371954" sldId="256"/>
            <ac:spMk id="29" creationId="{4E50CAEE-CAC0-4F18-9593-F09A3338C1A8}"/>
          </ac:spMkLst>
        </pc:spChg>
        <pc:spChg chg="add del">
          <ac:chgData name="Suryavanshi, Rinki" userId="f708095d-ebc8-499f-9d21-39c87e3e6ddc" providerId="ADAL" clId="{419EF0C7-C420-438C-A763-D203203E2FC5}" dt="2024-11-11T15:20:14.150" v="1833" actId="26606"/>
          <ac:spMkLst>
            <pc:docMk/>
            <pc:sldMk cId="4105371954" sldId="256"/>
            <ac:spMk id="38" creationId="{5D1C0F6D-5AB0-457D-A2E5-4B8E77E3905D}"/>
          </ac:spMkLst>
        </pc:spChg>
        <pc:spChg chg="add del">
          <ac:chgData name="Suryavanshi, Rinki" userId="f708095d-ebc8-499f-9d21-39c87e3e6ddc" providerId="ADAL" clId="{419EF0C7-C420-438C-A763-D203203E2FC5}" dt="2024-11-11T15:20:14.150" v="1833" actId="26606"/>
          <ac:spMkLst>
            <pc:docMk/>
            <pc:sldMk cId="4105371954" sldId="256"/>
            <ac:spMk id="40" creationId="{FD56A97F-536A-4D70-BE3C-46ED7477A145}"/>
          </ac:spMkLst>
        </pc:spChg>
        <pc:spChg chg="add del">
          <ac:chgData name="Suryavanshi, Rinki" userId="f708095d-ebc8-499f-9d21-39c87e3e6ddc" providerId="ADAL" clId="{419EF0C7-C420-438C-A763-D203203E2FC5}" dt="2024-11-11T15:20:14.150" v="1833" actId="26606"/>
          <ac:spMkLst>
            <pc:docMk/>
            <pc:sldMk cId="4105371954" sldId="256"/>
            <ac:spMk id="42" creationId="{C8F27DD5-AB09-4348-AEAE-38DD5BF3BA34}"/>
          </ac:spMkLst>
        </pc:spChg>
        <pc:spChg chg="add del">
          <ac:chgData name="Suryavanshi, Rinki" userId="f708095d-ebc8-499f-9d21-39c87e3e6ddc" providerId="ADAL" clId="{419EF0C7-C420-438C-A763-D203203E2FC5}" dt="2024-11-11T15:32:43.544" v="1896" actId="26606"/>
          <ac:spMkLst>
            <pc:docMk/>
            <pc:sldMk cId="4105371954" sldId="256"/>
            <ac:spMk id="45" creationId="{4E50CAEE-CAC0-4F18-9593-F09A3338C1A8}"/>
          </ac:spMkLst>
        </pc:spChg>
        <pc:spChg chg="add del">
          <ac:chgData name="Suryavanshi, Rinki" userId="f708095d-ebc8-499f-9d21-39c87e3e6ddc" providerId="ADAL" clId="{419EF0C7-C420-438C-A763-D203203E2FC5}" dt="2024-11-11T14:39:31.460" v="1066" actId="26606"/>
          <ac:spMkLst>
            <pc:docMk/>
            <pc:sldMk cId="4105371954" sldId="256"/>
            <ac:spMk id="48" creationId="{4E50CAEE-CAC0-4F18-9593-F09A3338C1A8}"/>
          </ac:spMkLst>
        </pc:spChg>
        <pc:spChg chg="add">
          <ac:chgData name="Suryavanshi, Rinki" userId="f708095d-ebc8-499f-9d21-39c87e3e6ddc" providerId="ADAL" clId="{419EF0C7-C420-438C-A763-D203203E2FC5}" dt="2024-11-11T15:32:43.544" v="1896" actId="26606"/>
          <ac:spMkLst>
            <pc:docMk/>
            <pc:sldMk cId="4105371954" sldId="256"/>
            <ac:spMk id="53" creationId="{B63B6C0C-65BB-4F38-9C8A-0892266F8BC3}"/>
          </ac:spMkLst>
        </pc:spChg>
        <pc:picChg chg="add del">
          <ac:chgData name="Suryavanshi, Rinki" userId="f708095d-ebc8-499f-9d21-39c87e3e6ddc" providerId="ADAL" clId="{419EF0C7-C420-438C-A763-D203203E2FC5}" dt="2024-11-08T21:42:07.937" v="533" actId="26606"/>
          <ac:picMkLst>
            <pc:docMk/>
            <pc:sldMk cId="4105371954" sldId="256"/>
            <ac:picMk id="18" creationId="{D2DA77D5-12C4-446D-AC72-A514960A553E}"/>
          </ac:picMkLst>
        </pc:picChg>
        <pc:picChg chg="add del">
          <ac:chgData name="Suryavanshi, Rinki" userId="f708095d-ebc8-499f-9d21-39c87e3e6ddc" providerId="ADAL" clId="{419EF0C7-C420-438C-A763-D203203E2FC5}" dt="2024-11-08T21:42:07.937" v="533" actId="26606"/>
          <ac:picMkLst>
            <pc:docMk/>
            <pc:sldMk cId="4105371954" sldId="256"/>
            <ac:picMk id="20" creationId="{19E04E4F-6B32-4651-ACE0-DACABF1FC254}"/>
          </ac:picMkLst>
        </pc:picChg>
        <pc:picChg chg="add del">
          <ac:chgData name="Suryavanshi, Rinki" userId="f708095d-ebc8-499f-9d21-39c87e3e6ddc" providerId="ADAL" clId="{419EF0C7-C420-438C-A763-D203203E2FC5}" dt="2024-11-08T21:42:07.937" v="533" actId="26606"/>
          <ac:picMkLst>
            <pc:docMk/>
            <pc:sldMk cId="4105371954" sldId="256"/>
            <ac:picMk id="22" creationId="{13D4F2B0-7771-46FC-9763-240E8F55F14D}"/>
          </ac:picMkLst>
        </pc:picChg>
        <pc:picChg chg="add del">
          <ac:chgData name="Suryavanshi, Rinki" userId="f708095d-ebc8-499f-9d21-39c87e3e6ddc" providerId="ADAL" clId="{419EF0C7-C420-438C-A763-D203203E2FC5}" dt="2024-11-08T21:42:07.937" v="533" actId="26606"/>
          <ac:picMkLst>
            <pc:docMk/>
            <pc:sldMk cId="4105371954" sldId="256"/>
            <ac:picMk id="24" creationId="{6164F387-6750-4AFF-8A10-65C64D31ECA3}"/>
          </ac:picMkLst>
        </pc:picChg>
        <pc:picChg chg="add del">
          <ac:chgData name="Suryavanshi, Rinki" userId="f708095d-ebc8-499f-9d21-39c87e3e6ddc" providerId="ADAL" clId="{419EF0C7-C420-438C-A763-D203203E2FC5}" dt="2024-11-08T21:41:39.403" v="532" actId="26606"/>
          <ac:picMkLst>
            <pc:docMk/>
            <pc:sldMk cId="4105371954" sldId="256"/>
            <ac:picMk id="30" creationId="{BE9CCFFE-A385-4D35-8504-960F050EF7F8}"/>
          </ac:picMkLst>
        </pc:picChg>
        <pc:picChg chg="add del">
          <ac:chgData name="Suryavanshi, Rinki" userId="f708095d-ebc8-499f-9d21-39c87e3e6ddc" providerId="ADAL" clId="{419EF0C7-C420-438C-A763-D203203E2FC5}" dt="2024-11-08T21:41:29.513" v="530" actId="26606"/>
          <ac:picMkLst>
            <pc:docMk/>
            <pc:sldMk cId="4105371954" sldId="256"/>
            <ac:picMk id="31" creationId="{D2DA77D5-12C4-446D-AC72-A514960A553E}"/>
          </ac:picMkLst>
        </pc:picChg>
        <pc:picChg chg="add del">
          <ac:chgData name="Suryavanshi, Rinki" userId="f708095d-ebc8-499f-9d21-39c87e3e6ddc" providerId="ADAL" clId="{419EF0C7-C420-438C-A763-D203203E2FC5}" dt="2024-11-08T21:41:39.403" v="532" actId="26606"/>
          <ac:picMkLst>
            <pc:docMk/>
            <pc:sldMk cId="4105371954" sldId="256"/>
            <ac:picMk id="32" creationId="{1AD41804-3572-46FD-8124-D3079B642712}"/>
          </ac:picMkLst>
        </pc:picChg>
        <pc:picChg chg="add del">
          <ac:chgData name="Suryavanshi, Rinki" userId="f708095d-ebc8-499f-9d21-39c87e3e6ddc" providerId="ADAL" clId="{419EF0C7-C420-438C-A763-D203203E2FC5}" dt="2024-11-08T21:41:29.513" v="530" actId="26606"/>
          <ac:picMkLst>
            <pc:docMk/>
            <pc:sldMk cId="4105371954" sldId="256"/>
            <ac:picMk id="33" creationId="{19E04E4F-6B32-4651-ACE0-DACABF1FC254}"/>
          </ac:picMkLst>
        </pc:picChg>
        <pc:picChg chg="add del">
          <ac:chgData name="Suryavanshi, Rinki" userId="f708095d-ebc8-499f-9d21-39c87e3e6ddc" providerId="ADAL" clId="{419EF0C7-C420-438C-A763-D203203E2FC5}" dt="2024-11-11T15:20:14.150" v="1833" actId="26606"/>
          <ac:picMkLst>
            <pc:docMk/>
            <pc:sldMk cId="4105371954" sldId="256"/>
            <ac:picMk id="34" creationId="{9A0F0AC6-A89F-416B-9FA4-48E664065E73}"/>
          </ac:picMkLst>
        </pc:picChg>
        <pc:picChg chg="add del">
          <ac:chgData name="Suryavanshi, Rinki" userId="f708095d-ebc8-499f-9d21-39c87e3e6ddc" providerId="ADAL" clId="{419EF0C7-C420-438C-A763-D203203E2FC5}" dt="2024-11-08T21:41:29.513" v="530" actId="26606"/>
          <ac:picMkLst>
            <pc:docMk/>
            <pc:sldMk cId="4105371954" sldId="256"/>
            <ac:picMk id="35" creationId="{13D4F2B0-7771-46FC-9763-240E8F55F14D}"/>
          </ac:picMkLst>
        </pc:picChg>
        <pc:picChg chg="add del">
          <ac:chgData name="Suryavanshi, Rinki" userId="f708095d-ebc8-499f-9d21-39c87e3e6ddc" providerId="ADAL" clId="{419EF0C7-C420-438C-A763-D203203E2FC5}" dt="2024-11-11T15:20:14.150" v="1833" actId="26606"/>
          <ac:picMkLst>
            <pc:docMk/>
            <pc:sldMk cId="4105371954" sldId="256"/>
            <ac:picMk id="36" creationId="{218D7DD0-110F-43F3-A7E4-B51873CBF107}"/>
          </ac:picMkLst>
        </pc:picChg>
        <pc:picChg chg="add del">
          <ac:chgData name="Suryavanshi, Rinki" userId="f708095d-ebc8-499f-9d21-39c87e3e6ddc" providerId="ADAL" clId="{419EF0C7-C420-438C-A763-D203203E2FC5}" dt="2024-11-08T21:41:29.513" v="530" actId="26606"/>
          <ac:picMkLst>
            <pc:docMk/>
            <pc:sldMk cId="4105371954" sldId="256"/>
            <ac:picMk id="37" creationId="{6164F387-6750-4AFF-8A10-65C64D31ECA3}"/>
          </ac:picMkLst>
        </pc:picChg>
        <pc:picChg chg="add del">
          <ac:chgData name="Suryavanshi, Rinki" userId="f708095d-ebc8-499f-9d21-39c87e3e6ddc" providerId="ADAL" clId="{419EF0C7-C420-438C-A763-D203203E2FC5}" dt="2024-11-08T21:41:39.403" v="532" actId="26606"/>
          <ac:picMkLst>
            <pc:docMk/>
            <pc:sldMk cId="4105371954" sldId="256"/>
            <ac:picMk id="39" creationId="{5316A1D8-3445-4B94-B595-2285C05EEEBE}"/>
          </ac:picMkLst>
        </pc:picChg>
        <pc:picChg chg="add del">
          <ac:chgData name="Suryavanshi, Rinki" userId="f708095d-ebc8-499f-9d21-39c87e3e6ddc" providerId="ADAL" clId="{419EF0C7-C420-438C-A763-D203203E2FC5}" dt="2024-11-08T21:41:39.403" v="532" actId="26606"/>
          <ac:picMkLst>
            <pc:docMk/>
            <pc:sldMk cId="4105371954" sldId="256"/>
            <ac:picMk id="41" creationId="{2FA7483C-C90B-453F-AB53-60D8FDE6D3F6}"/>
          </ac:picMkLst>
        </pc:picChg>
        <pc:picChg chg="add del">
          <ac:chgData name="Suryavanshi, Rinki" userId="f708095d-ebc8-499f-9d21-39c87e3e6ddc" providerId="ADAL" clId="{419EF0C7-C420-438C-A763-D203203E2FC5}" dt="2024-11-11T15:20:14.150" v="1833" actId="26606"/>
          <ac:picMkLst>
            <pc:docMk/>
            <pc:sldMk cId="4105371954" sldId="256"/>
            <ac:picMk id="43" creationId="{522BA091-022A-4EB4-BBA0-0309BF5F9190}"/>
          </ac:picMkLst>
        </pc:picChg>
        <pc:picChg chg="add del">
          <ac:chgData name="Suryavanshi, Rinki" userId="f708095d-ebc8-499f-9d21-39c87e3e6ddc" providerId="ADAL" clId="{419EF0C7-C420-438C-A763-D203203E2FC5}" dt="2024-11-11T15:32:43.544" v="1896" actId="26606"/>
          <ac:picMkLst>
            <pc:docMk/>
            <pc:sldMk cId="4105371954" sldId="256"/>
            <ac:picMk id="46" creationId="{D2DA77D5-12C4-446D-AC72-A514960A553E}"/>
          </ac:picMkLst>
        </pc:picChg>
        <pc:picChg chg="add del">
          <ac:chgData name="Suryavanshi, Rinki" userId="f708095d-ebc8-499f-9d21-39c87e3e6ddc" providerId="ADAL" clId="{419EF0C7-C420-438C-A763-D203203E2FC5}" dt="2024-11-11T15:32:43.544" v="1896" actId="26606"/>
          <ac:picMkLst>
            <pc:docMk/>
            <pc:sldMk cId="4105371954" sldId="256"/>
            <ac:picMk id="47" creationId="{19E04E4F-6B32-4651-ACE0-DACABF1FC254}"/>
          </ac:picMkLst>
        </pc:picChg>
        <pc:picChg chg="add del">
          <ac:chgData name="Suryavanshi, Rinki" userId="f708095d-ebc8-499f-9d21-39c87e3e6ddc" providerId="ADAL" clId="{419EF0C7-C420-438C-A763-D203203E2FC5}" dt="2024-11-11T15:32:43.544" v="1896" actId="26606"/>
          <ac:picMkLst>
            <pc:docMk/>
            <pc:sldMk cId="4105371954" sldId="256"/>
            <ac:picMk id="49" creationId="{13D4F2B0-7771-46FC-9763-240E8F55F14D}"/>
          </ac:picMkLst>
        </pc:picChg>
        <pc:picChg chg="add del">
          <ac:chgData name="Suryavanshi, Rinki" userId="f708095d-ebc8-499f-9d21-39c87e3e6ddc" providerId="ADAL" clId="{419EF0C7-C420-438C-A763-D203203E2FC5}" dt="2024-11-11T14:39:31.460" v="1066" actId="26606"/>
          <ac:picMkLst>
            <pc:docMk/>
            <pc:sldMk cId="4105371954" sldId="256"/>
            <ac:picMk id="50" creationId="{D2DA77D5-12C4-446D-AC72-A514960A553E}"/>
          </ac:picMkLst>
        </pc:picChg>
        <pc:picChg chg="add del">
          <ac:chgData name="Suryavanshi, Rinki" userId="f708095d-ebc8-499f-9d21-39c87e3e6ddc" providerId="ADAL" clId="{419EF0C7-C420-438C-A763-D203203E2FC5}" dt="2024-11-11T15:32:43.544" v="1896" actId="26606"/>
          <ac:picMkLst>
            <pc:docMk/>
            <pc:sldMk cId="4105371954" sldId="256"/>
            <ac:picMk id="51" creationId="{6164F387-6750-4AFF-8A10-65C64D31ECA3}"/>
          </ac:picMkLst>
        </pc:picChg>
        <pc:picChg chg="add del">
          <ac:chgData name="Suryavanshi, Rinki" userId="f708095d-ebc8-499f-9d21-39c87e3e6ddc" providerId="ADAL" clId="{419EF0C7-C420-438C-A763-D203203E2FC5}" dt="2024-11-11T14:39:31.460" v="1066" actId="26606"/>
          <ac:picMkLst>
            <pc:docMk/>
            <pc:sldMk cId="4105371954" sldId="256"/>
            <ac:picMk id="52" creationId="{19E04E4F-6B32-4651-ACE0-DACABF1FC254}"/>
          </ac:picMkLst>
        </pc:picChg>
        <pc:picChg chg="add del">
          <ac:chgData name="Suryavanshi, Rinki" userId="f708095d-ebc8-499f-9d21-39c87e3e6ddc" providerId="ADAL" clId="{419EF0C7-C420-438C-A763-D203203E2FC5}" dt="2024-11-11T14:39:31.460" v="1066" actId="26606"/>
          <ac:picMkLst>
            <pc:docMk/>
            <pc:sldMk cId="4105371954" sldId="256"/>
            <ac:picMk id="54" creationId="{13D4F2B0-7771-46FC-9763-240E8F55F14D}"/>
          </ac:picMkLst>
        </pc:picChg>
        <pc:picChg chg="add del">
          <ac:chgData name="Suryavanshi, Rinki" userId="f708095d-ebc8-499f-9d21-39c87e3e6ddc" providerId="ADAL" clId="{419EF0C7-C420-438C-A763-D203203E2FC5}" dt="2024-11-11T14:39:31.460" v="1066" actId="26606"/>
          <ac:picMkLst>
            <pc:docMk/>
            <pc:sldMk cId="4105371954" sldId="256"/>
            <ac:picMk id="56" creationId="{6164F387-6750-4AFF-8A10-65C64D31ECA3}"/>
          </ac:picMkLst>
        </pc:picChg>
        <pc:picChg chg="add">
          <ac:chgData name="Suryavanshi, Rinki" userId="f708095d-ebc8-499f-9d21-39c87e3e6ddc" providerId="ADAL" clId="{419EF0C7-C420-438C-A763-D203203E2FC5}" dt="2024-11-11T15:32:43.544" v="1896" actId="26606"/>
          <ac:picMkLst>
            <pc:docMk/>
            <pc:sldMk cId="4105371954" sldId="256"/>
            <ac:picMk id="58" creationId="{09D77137-01B7-45E4-AA14-CD9E779B443C}"/>
          </ac:picMkLst>
        </pc:picChg>
      </pc:sldChg>
      <pc:sldChg chg="addSp delSp modSp mod">
        <pc:chgData name="Suryavanshi, Rinki" userId="f708095d-ebc8-499f-9d21-39c87e3e6ddc" providerId="ADAL" clId="{419EF0C7-C420-438C-A763-D203203E2FC5}" dt="2024-11-11T15:44:35.081" v="2172" actId="1076"/>
        <pc:sldMkLst>
          <pc:docMk/>
          <pc:sldMk cId="2065067488" sldId="257"/>
        </pc:sldMkLst>
        <pc:spChg chg="mod">
          <ac:chgData name="Suryavanshi, Rinki" userId="f708095d-ebc8-499f-9d21-39c87e3e6ddc" providerId="ADAL" clId="{419EF0C7-C420-438C-A763-D203203E2FC5}" dt="2024-11-11T15:42:11.829" v="2025" actId="255"/>
          <ac:spMkLst>
            <pc:docMk/>
            <pc:sldMk cId="2065067488" sldId="257"/>
            <ac:spMk id="2" creationId="{F3E0D48A-D2DD-E52F-FDFD-D834CAF15E56}"/>
          </ac:spMkLst>
        </pc:spChg>
        <pc:spChg chg="add del">
          <ac:chgData name="Suryavanshi, Rinki" userId="f708095d-ebc8-499f-9d21-39c87e3e6ddc" providerId="ADAL" clId="{419EF0C7-C420-438C-A763-D203203E2FC5}" dt="2024-11-11T15:37:42.621" v="1957" actId="478"/>
          <ac:spMkLst>
            <pc:docMk/>
            <pc:sldMk cId="2065067488" sldId="257"/>
            <ac:spMk id="3" creationId="{E42D56BE-57C2-6BAF-1A88-2395C90B7979}"/>
          </ac:spMkLst>
        </pc:spChg>
        <pc:spChg chg="del mod">
          <ac:chgData name="Suryavanshi, Rinki" userId="f708095d-ebc8-499f-9d21-39c87e3e6ddc" providerId="ADAL" clId="{419EF0C7-C420-438C-A763-D203203E2FC5}" dt="2024-11-11T15:37:58.739" v="1961" actId="26606"/>
          <ac:spMkLst>
            <pc:docMk/>
            <pc:sldMk cId="2065067488" sldId="257"/>
            <ac:spMk id="4" creationId="{03493DBB-DC82-4C66-FA3E-F56F55AF479A}"/>
          </ac:spMkLst>
        </pc:spChg>
        <pc:spChg chg="add mod">
          <ac:chgData name="Suryavanshi, Rinki" userId="f708095d-ebc8-499f-9d21-39c87e3e6ddc" providerId="ADAL" clId="{419EF0C7-C420-438C-A763-D203203E2FC5}" dt="2024-11-11T15:44:35.081" v="2172" actId="1076"/>
          <ac:spMkLst>
            <pc:docMk/>
            <pc:sldMk cId="2065067488" sldId="257"/>
            <ac:spMk id="5" creationId="{9A6724BB-2234-C1CA-295F-A13D015458BE}"/>
          </ac:spMkLst>
        </pc:spChg>
        <pc:spChg chg="del mod">
          <ac:chgData name="Suryavanshi, Rinki" userId="f708095d-ebc8-499f-9d21-39c87e3e6ddc" providerId="ADAL" clId="{419EF0C7-C420-438C-A763-D203203E2FC5}" dt="2024-11-11T15:37:23.006" v="1952" actId="21"/>
          <ac:spMkLst>
            <pc:docMk/>
            <pc:sldMk cId="2065067488" sldId="257"/>
            <ac:spMk id="6" creationId="{1FFCFE7A-FF7A-5865-D441-30ED1FEEB184}"/>
          </ac:spMkLst>
        </pc:spChg>
        <pc:graphicFrameChg chg="add mod modGraphic">
          <ac:chgData name="Suryavanshi, Rinki" userId="f708095d-ebc8-499f-9d21-39c87e3e6ddc" providerId="ADAL" clId="{419EF0C7-C420-438C-A763-D203203E2FC5}" dt="2024-11-11T15:43:43.473" v="2165"/>
          <ac:graphicFrameMkLst>
            <pc:docMk/>
            <pc:sldMk cId="2065067488" sldId="257"/>
            <ac:graphicFrameMk id="7" creationId="{ABFF996E-6846-62A2-6CB2-62140C35F11C}"/>
          </ac:graphicFrameMkLst>
        </pc:graphicFrameChg>
      </pc:sldChg>
      <pc:sldChg chg="modSp">
        <pc:chgData name="Suryavanshi, Rinki" userId="f708095d-ebc8-499f-9d21-39c87e3e6ddc" providerId="ADAL" clId="{419EF0C7-C420-438C-A763-D203203E2FC5}" dt="2024-11-11T15:48:12.726" v="2197" actId="255"/>
        <pc:sldMkLst>
          <pc:docMk/>
          <pc:sldMk cId="805610773" sldId="264"/>
        </pc:sldMkLst>
        <pc:graphicFrameChg chg="mod">
          <ac:chgData name="Suryavanshi, Rinki" userId="f708095d-ebc8-499f-9d21-39c87e3e6ddc" providerId="ADAL" clId="{419EF0C7-C420-438C-A763-D203203E2FC5}" dt="2024-11-11T15:48:12.726" v="2197" actId="255"/>
          <ac:graphicFrameMkLst>
            <pc:docMk/>
            <pc:sldMk cId="805610773" sldId="264"/>
            <ac:graphicFrameMk id="6" creationId="{E3D2838E-0720-F82E-7063-064C79A97BCE}"/>
          </ac:graphicFrameMkLst>
        </pc:graphicFrameChg>
      </pc:sldChg>
      <pc:sldChg chg="addSp delSp modSp del mod">
        <pc:chgData name="Suryavanshi, Rinki" userId="f708095d-ebc8-499f-9d21-39c87e3e6ddc" providerId="ADAL" clId="{419EF0C7-C420-438C-A763-D203203E2FC5}" dt="2024-11-11T15:33:36.168" v="1911" actId="2696"/>
        <pc:sldMkLst>
          <pc:docMk/>
          <pc:sldMk cId="3784805150" sldId="265"/>
        </pc:sldMkLst>
        <pc:spChg chg="mod">
          <ac:chgData name="Suryavanshi, Rinki" userId="f708095d-ebc8-499f-9d21-39c87e3e6ddc" providerId="ADAL" clId="{419EF0C7-C420-438C-A763-D203203E2FC5}" dt="2024-11-11T15:29:29.915" v="1850" actId="26606"/>
          <ac:spMkLst>
            <pc:docMk/>
            <pc:sldMk cId="3784805150" sldId="265"/>
            <ac:spMk id="2" creationId="{FFC480F5-6C85-B66F-78E1-85EB27954D95}"/>
          </ac:spMkLst>
        </pc:spChg>
        <pc:spChg chg="add del">
          <ac:chgData name="Suryavanshi, Rinki" userId="f708095d-ebc8-499f-9d21-39c87e3e6ddc" providerId="ADAL" clId="{419EF0C7-C420-438C-A763-D203203E2FC5}" dt="2024-11-11T15:29:29.915" v="1850" actId="26606"/>
          <ac:spMkLst>
            <pc:docMk/>
            <pc:sldMk cId="3784805150" sldId="265"/>
            <ac:spMk id="90" creationId="{7E9EE75A-A958-4EEE-91B6-38F7E7D24FB5}"/>
          </ac:spMkLst>
        </pc:spChg>
        <pc:spChg chg="add del">
          <ac:chgData name="Suryavanshi, Rinki" userId="f708095d-ebc8-499f-9d21-39c87e3e6ddc" providerId="ADAL" clId="{419EF0C7-C420-438C-A763-D203203E2FC5}" dt="2024-11-11T15:29:29.915" v="1850" actId="26606"/>
          <ac:spMkLst>
            <pc:docMk/>
            <pc:sldMk cId="3784805150" sldId="265"/>
            <ac:spMk id="91" creationId="{8F624702-F14C-406D-9285-9EC22551256D}"/>
          </ac:spMkLst>
        </pc:spChg>
        <pc:spChg chg="add">
          <ac:chgData name="Suryavanshi, Rinki" userId="f708095d-ebc8-499f-9d21-39c87e3e6ddc" providerId="ADAL" clId="{419EF0C7-C420-438C-A763-D203203E2FC5}" dt="2024-11-11T15:29:29.915" v="1850" actId="26606"/>
          <ac:spMkLst>
            <pc:docMk/>
            <pc:sldMk cId="3784805150" sldId="265"/>
            <ac:spMk id="94" creationId="{5E630259-2E99-42C6-925A-ED71BD9ED2C7}"/>
          </ac:spMkLst>
        </pc:spChg>
        <pc:spChg chg="add">
          <ac:chgData name="Suryavanshi, Rinki" userId="f708095d-ebc8-499f-9d21-39c87e3e6ddc" providerId="ADAL" clId="{419EF0C7-C420-438C-A763-D203203E2FC5}" dt="2024-11-11T15:29:29.915" v="1850" actId="26606"/>
          <ac:spMkLst>
            <pc:docMk/>
            <pc:sldMk cId="3784805150" sldId="265"/>
            <ac:spMk id="95" creationId="{CD7ECD05-B4E0-4A46-AE36-17B3B1B20892}"/>
          </ac:spMkLst>
        </pc:spChg>
        <pc:spChg chg="add del">
          <ac:chgData name="Suryavanshi, Rinki" userId="f708095d-ebc8-499f-9d21-39c87e3e6ddc" providerId="ADAL" clId="{419EF0C7-C420-438C-A763-D203203E2FC5}" dt="2024-11-11T15:20:35.198" v="1837" actId="26606"/>
          <ac:spMkLst>
            <pc:docMk/>
            <pc:sldMk cId="3784805150" sldId="265"/>
            <ac:spMk id="97" creationId="{7E9EE75A-A958-4EEE-91B6-38F7E7D24FB5}"/>
          </ac:spMkLst>
        </pc:spChg>
        <pc:spChg chg="add del">
          <ac:chgData name="Suryavanshi, Rinki" userId="f708095d-ebc8-499f-9d21-39c87e3e6ddc" providerId="ADAL" clId="{419EF0C7-C420-438C-A763-D203203E2FC5}" dt="2024-11-11T15:20:35.198" v="1837" actId="26606"/>
          <ac:spMkLst>
            <pc:docMk/>
            <pc:sldMk cId="3784805150" sldId="265"/>
            <ac:spMk id="99" creationId="{8F624702-F14C-406D-9285-9EC22551256D}"/>
          </ac:spMkLst>
        </pc:spChg>
        <pc:graphicFrameChg chg="mod modGraphic">
          <ac:chgData name="Suryavanshi, Rinki" userId="f708095d-ebc8-499f-9d21-39c87e3e6ddc" providerId="ADAL" clId="{419EF0C7-C420-438C-A763-D203203E2FC5}" dt="2024-11-11T15:29:29.915" v="1850" actId="26606"/>
          <ac:graphicFrameMkLst>
            <pc:docMk/>
            <pc:sldMk cId="3784805150" sldId="265"/>
            <ac:graphicFrameMk id="88" creationId="{5C929B62-F655-7B65-E0F6-973358EA69B2}"/>
          </ac:graphicFrameMkLst>
        </pc:graphicFrameChg>
        <pc:picChg chg="add del">
          <ac:chgData name="Suryavanshi, Rinki" userId="f708095d-ebc8-499f-9d21-39c87e3e6ddc" providerId="ADAL" clId="{419EF0C7-C420-438C-A763-D203203E2FC5}" dt="2024-11-11T15:29:29.915" v="1850" actId="26606"/>
          <ac:picMkLst>
            <pc:docMk/>
            <pc:sldMk cId="3784805150" sldId="265"/>
            <ac:picMk id="92" creationId="{AE75593A-F97A-443A-991F-6101CD1E5527}"/>
          </ac:picMkLst>
        </pc:picChg>
        <pc:picChg chg="add">
          <ac:chgData name="Suryavanshi, Rinki" userId="f708095d-ebc8-499f-9d21-39c87e3e6ddc" providerId="ADAL" clId="{419EF0C7-C420-438C-A763-D203203E2FC5}" dt="2024-11-11T15:29:29.915" v="1850" actId="26606"/>
          <ac:picMkLst>
            <pc:docMk/>
            <pc:sldMk cId="3784805150" sldId="265"/>
            <ac:picMk id="96" creationId="{210643E1-7ABA-4C1E-A734-A26C5D704149}"/>
          </ac:picMkLst>
        </pc:picChg>
        <pc:picChg chg="add del">
          <ac:chgData name="Suryavanshi, Rinki" userId="f708095d-ebc8-499f-9d21-39c87e3e6ddc" providerId="ADAL" clId="{419EF0C7-C420-438C-A763-D203203E2FC5}" dt="2024-11-11T15:20:35.198" v="1837" actId="26606"/>
          <ac:picMkLst>
            <pc:docMk/>
            <pc:sldMk cId="3784805150" sldId="265"/>
            <ac:picMk id="101" creationId="{AE75593A-F97A-443A-991F-6101CD1E5527}"/>
          </ac:picMkLst>
        </pc:picChg>
      </pc:sldChg>
      <pc:sldChg chg="modSp mod modNotesTx">
        <pc:chgData name="Suryavanshi, Rinki" userId="f708095d-ebc8-499f-9d21-39c87e3e6ddc" providerId="ADAL" clId="{419EF0C7-C420-438C-A763-D203203E2FC5}" dt="2024-11-11T15:44:59.658" v="2174" actId="2711"/>
        <pc:sldMkLst>
          <pc:docMk/>
          <pc:sldMk cId="328062864" sldId="268"/>
        </pc:sldMkLst>
        <pc:spChg chg="mod">
          <ac:chgData name="Suryavanshi, Rinki" userId="f708095d-ebc8-499f-9d21-39c87e3e6ddc" providerId="ADAL" clId="{419EF0C7-C420-438C-A763-D203203E2FC5}" dt="2024-11-11T15:44:52.579" v="2173" actId="2711"/>
          <ac:spMkLst>
            <pc:docMk/>
            <pc:sldMk cId="328062864" sldId="268"/>
            <ac:spMk id="4" creationId="{FD57CA75-5CB3-1075-4830-68F3B9B4FFD2}"/>
          </ac:spMkLst>
        </pc:spChg>
        <pc:spChg chg="mod">
          <ac:chgData name="Suryavanshi, Rinki" userId="f708095d-ebc8-499f-9d21-39c87e3e6ddc" providerId="ADAL" clId="{419EF0C7-C420-438C-A763-D203203E2FC5}" dt="2024-11-11T15:44:04.177" v="2168" actId="255"/>
          <ac:spMkLst>
            <pc:docMk/>
            <pc:sldMk cId="328062864" sldId="268"/>
            <ac:spMk id="8" creationId="{27127DD6-93E1-D6D8-F2ED-529AF2E671BC}"/>
          </ac:spMkLst>
        </pc:spChg>
        <pc:spChg chg="mod">
          <ac:chgData name="Suryavanshi, Rinki" userId="f708095d-ebc8-499f-9d21-39c87e3e6ddc" providerId="ADAL" clId="{419EF0C7-C420-438C-A763-D203203E2FC5}" dt="2024-11-11T15:44:59.658" v="2174" actId="2711"/>
          <ac:spMkLst>
            <pc:docMk/>
            <pc:sldMk cId="328062864" sldId="268"/>
            <ac:spMk id="10" creationId="{665D6E63-8C5A-DA76-0EE5-9E99B6A269C0}"/>
          </ac:spMkLst>
        </pc:spChg>
      </pc:sldChg>
      <pc:sldChg chg="modSp mod">
        <pc:chgData name="Suryavanshi, Rinki" userId="f708095d-ebc8-499f-9d21-39c87e3e6ddc" providerId="ADAL" clId="{419EF0C7-C420-438C-A763-D203203E2FC5}" dt="2024-11-11T15:49:37.671" v="2209" actId="255"/>
        <pc:sldMkLst>
          <pc:docMk/>
          <pc:sldMk cId="538913337" sldId="269"/>
        </pc:sldMkLst>
        <pc:spChg chg="mod">
          <ac:chgData name="Suryavanshi, Rinki" userId="f708095d-ebc8-499f-9d21-39c87e3e6ddc" providerId="ADAL" clId="{419EF0C7-C420-438C-A763-D203203E2FC5}" dt="2024-11-11T15:49:37.671" v="2209" actId="255"/>
          <ac:spMkLst>
            <pc:docMk/>
            <pc:sldMk cId="538913337" sldId="269"/>
            <ac:spMk id="2" creationId="{BBC9BF40-9ECA-7425-A674-EEE616940903}"/>
          </ac:spMkLst>
        </pc:spChg>
      </pc:sldChg>
      <pc:sldChg chg="addSp delSp modSp add mod setBg setClrOvrMap delDesignElem modNotesTx">
        <pc:chgData name="Suryavanshi, Rinki" userId="f708095d-ebc8-499f-9d21-39c87e3e6ddc" providerId="ADAL" clId="{419EF0C7-C420-438C-A763-D203203E2FC5}" dt="2024-11-11T17:55:00.951" v="2856" actId="20577"/>
        <pc:sldMkLst>
          <pc:docMk/>
          <pc:sldMk cId="1099687404" sldId="278"/>
        </pc:sldMkLst>
        <pc:spChg chg="mod ord">
          <ac:chgData name="Suryavanshi, Rinki" userId="f708095d-ebc8-499f-9d21-39c87e3e6ddc" providerId="ADAL" clId="{419EF0C7-C420-438C-A763-D203203E2FC5}" dt="2024-11-11T16:09:32.997" v="2361" actId="255"/>
          <ac:spMkLst>
            <pc:docMk/>
            <pc:sldMk cId="1099687404" sldId="278"/>
            <ac:spMk id="2" creationId="{C4BC0398-EBC7-C7A4-58C1-DF0545C5DBBD}"/>
          </ac:spMkLst>
        </pc:spChg>
        <pc:spChg chg="mod">
          <ac:chgData name="Suryavanshi, Rinki" userId="f708095d-ebc8-499f-9d21-39c87e3e6ddc" providerId="ADAL" clId="{419EF0C7-C420-438C-A763-D203203E2FC5}" dt="2024-11-11T17:54:56.719" v="2855" actId="20577"/>
          <ac:spMkLst>
            <pc:docMk/>
            <pc:sldMk cId="1099687404" sldId="278"/>
            <ac:spMk id="3" creationId="{0078AC16-D9F4-1EC6-CECF-3DBC4BD5D702}"/>
          </ac:spMkLst>
        </pc:spChg>
        <pc:spChg chg="add del mod">
          <ac:chgData name="Suryavanshi, Rinki" userId="f708095d-ebc8-499f-9d21-39c87e3e6ddc" providerId="ADAL" clId="{419EF0C7-C420-438C-A763-D203203E2FC5}" dt="2024-11-08T19:32:20.367" v="493" actId="21"/>
          <ac:spMkLst>
            <pc:docMk/>
            <pc:sldMk cId="1099687404" sldId="278"/>
            <ac:spMk id="4" creationId="{F4271012-0F45-69C2-E11D-948E20C17D24}"/>
          </ac:spMkLst>
        </pc:spChg>
        <pc:spChg chg="add">
          <ac:chgData name="Suryavanshi, Rinki" userId="f708095d-ebc8-499f-9d21-39c87e3e6ddc" providerId="ADAL" clId="{419EF0C7-C420-438C-A763-D203203E2FC5}" dt="2024-11-11T14:37:18.366" v="1055" actId="26606"/>
          <ac:spMkLst>
            <pc:docMk/>
            <pc:sldMk cId="1099687404" sldId="278"/>
            <ac:spMk id="10" creationId="{CEEB192A-8443-482C-AFF6-77DB793E242D}"/>
          </ac:spMkLst>
        </pc:spChg>
        <pc:grpChg chg="del">
          <ac:chgData name="Suryavanshi, Rinki" userId="f708095d-ebc8-499f-9d21-39c87e3e6ddc" providerId="ADAL" clId="{419EF0C7-C420-438C-A763-D203203E2FC5}" dt="2024-11-08T19:31:49.052" v="487"/>
          <ac:grpSpMkLst>
            <pc:docMk/>
            <pc:sldMk cId="1099687404" sldId="278"/>
            <ac:grpSpMk id="9" creationId="{74872A0B-8668-4500-9509-EAA581B26C24}"/>
          </ac:grpSpMkLst>
        </pc:grpChg>
        <pc:grpChg chg="del">
          <ac:chgData name="Suryavanshi, Rinki" userId="f708095d-ebc8-499f-9d21-39c87e3e6ddc" providerId="ADAL" clId="{419EF0C7-C420-438C-A763-D203203E2FC5}" dt="2024-11-08T19:31:49.052" v="487"/>
          <ac:grpSpMkLst>
            <pc:docMk/>
            <pc:sldMk cId="1099687404" sldId="278"/>
            <ac:grpSpMk id="13" creationId="{240590EE-5428-41AA-95B2-96FCC1CE67A7}"/>
          </ac:grpSpMkLst>
        </pc:grpChg>
        <pc:picChg chg="mod">
          <ac:chgData name="Suryavanshi, Rinki" userId="f708095d-ebc8-499f-9d21-39c87e3e6ddc" providerId="ADAL" clId="{419EF0C7-C420-438C-A763-D203203E2FC5}" dt="2024-11-11T14:37:18.366" v="1055" actId="26606"/>
          <ac:picMkLst>
            <pc:docMk/>
            <pc:sldMk cId="1099687404" sldId="278"/>
            <ac:picMk id="5" creationId="{F1A0CD89-CAD0-5560-8295-8CEB91CBB7BC}"/>
          </ac:picMkLst>
        </pc:picChg>
        <pc:picChg chg="add">
          <ac:chgData name="Suryavanshi, Rinki" userId="f708095d-ebc8-499f-9d21-39c87e3e6ddc" providerId="ADAL" clId="{419EF0C7-C420-438C-A763-D203203E2FC5}" dt="2024-11-11T14:37:18.366" v="1055" actId="26606"/>
          <ac:picMkLst>
            <pc:docMk/>
            <pc:sldMk cId="1099687404" sldId="278"/>
            <ac:picMk id="12" creationId="{77CE03F7-0B3E-496D-9B90-C00E185FB30F}"/>
          </ac:picMkLst>
        </pc:picChg>
      </pc:sldChg>
      <pc:sldChg chg="addSp delSp modSp add mod setBg">
        <pc:chgData name="Suryavanshi, Rinki" userId="f708095d-ebc8-499f-9d21-39c87e3e6ddc" providerId="ADAL" clId="{419EF0C7-C420-438C-A763-D203203E2FC5}" dt="2024-11-11T16:09:08.039" v="2360" actId="255"/>
        <pc:sldMkLst>
          <pc:docMk/>
          <pc:sldMk cId="3922405533" sldId="297"/>
        </pc:sldMkLst>
        <pc:spChg chg="del">
          <ac:chgData name="Suryavanshi, Rinki" userId="f708095d-ebc8-499f-9d21-39c87e3e6ddc" providerId="ADAL" clId="{419EF0C7-C420-438C-A763-D203203E2FC5}" dt="2024-11-11T15:49:04.912" v="2205" actId="21"/>
          <ac:spMkLst>
            <pc:docMk/>
            <pc:sldMk cId="3922405533" sldId="297"/>
            <ac:spMk id="3" creationId="{77F44486-ACC3-CBE5-47DF-79041BEA0D59}"/>
          </ac:spMkLst>
        </pc:spChg>
        <pc:spChg chg="mod">
          <ac:chgData name="Suryavanshi, Rinki" userId="f708095d-ebc8-499f-9d21-39c87e3e6ddc" providerId="ADAL" clId="{419EF0C7-C420-438C-A763-D203203E2FC5}" dt="2024-11-11T16:08:29.008" v="2353" actId="20577"/>
          <ac:spMkLst>
            <pc:docMk/>
            <pc:sldMk cId="3922405533" sldId="297"/>
            <ac:spMk id="13" creationId="{00000000-0000-0000-0000-000000000000}"/>
          </ac:spMkLst>
        </pc:spChg>
        <pc:graphicFrameChg chg="mod modGraphic">
          <ac:chgData name="Suryavanshi, Rinki" userId="f708095d-ebc8-499f-9d21-39c87e3e6ddc" providerId="ADAL" clId="{419EF0C7-C420-438C-A763-D203203E2FC5}" dt="2024-11-11T16:09:08.039" v="2360" actId="255"/>
          <ac:graphicFrameMkLst>
            <pc:docMk/>
            <pc:sldMk cId="3922405533" sldId="297"/>
            <ac:graphicFrameMk id="15" creationId="{5AA1244D-394F-89FC-0616-D85823AA63DB}"/>
          </ac:graphicFrameMkLst>
        </pc:graphicFrameChg>
        <pc:picChg chg="del">
          <ac:chgData name="Suryavanshi, Rinki" userId="f708095d-ebc8-499f-9d21-39c87e3e6ddc" providerId="ADAL" clId="{419EF0C7-C420-438C-A763-D203203E2FC5}" dt="2024-11-11T15:48:48.404" v="2201" actId="21"/>
          <ac:picMkLst>
            <pc:docMk/>
            <pc:sldMk cId="3922405533" sldId="297"/>
            <ac:picMk id="2" creationId="{7284318F-DA78-9AF2-8E5E-81C985F52535}"/>
          </ac:picMkLst>
        </pc:picChg>
        <pc:picChg chg="add">
          <ac:chgData name="Suryavanshi, Rinki" userId="f708095d-ebc8-499f-9d21-39c87e3e6ddc" providerId="ADAL" clId="{419EF0C7-C420-438C-A763-D203203E2FC5}" dt="2024-11-11T15:49:11.309" v="2207" actId="26606"/>
          <ac:picMkLst>
            <pc:docMk/>
            <pc:sldMk cId="3922405533" sldId="297"/>
            <ac:picMk id="20" creationId="{7407B0FF-43E0-4B2E-B48B-C2A472D103F9}"/>
          </ac:picMkLst>
        </pc:picChg>
        <pc:picChg chg="add">
          <ac:chgData name="Suryavanshi, Rinki" userId="f708095d-ebc8-499f-9d21-39c87e3e6ddc" providerId="ADAL" clId="{419EF0C7-C420-438C-A763-D203203E2FC5}" dt="2024-11-11T15:49:11.309" v="2207" actId="26606"/>
          <ac:picMkLst>
            <pc:docMk/>
            <pc:sldMk cId="3922405533" sldId="297"/>
            <ac:picMk id="22" creationId="{7CAC6C18-4147-48ED-8B6A-19B3E0D89163}"/>
          </ac:picMkLst>
        </pc:picChg>
      </pc:sldChg>
      <pc:sldChg chg="addSp modSp mod setBg modNotesTx">
        <pc:chgData name="Suryavanshi, Rinki" userId="f708095d-ebc8-499f-9d21-39c87e3e6ddc" providerId="ADAL" clId="{419EF0C7-C420-438C-A763-D203203E2FC5}" dt="2024-11-11T19:51:13.935" v="3048" actId="20577"/>
        <pc:sldMkLst>
          <pc:docMk/>
          <pc:sldMk cId="46102377" sldId="309"/>
        </pc:sldMkLst>
        <pc:spChg chg="mod">
          <ac:chgData name="Suryavanshi, Rinki" userId="f708095d-ebc8-499f-9d21-39c87e3e6ddc" providerId="ADAL" clId="{419EF0C7-C420-438C-A763-D203203E2FC5}" dt="2024-11-11T15:41:26.672" v="2021" actId="255"/>
          <ac:spMkLst>
            <pc:docMk/>
            <pc:sldMk cId="46102377" sldId="309"/>
            <ac:spMk id="2" creationId="{30B55CB4-16E4-2FE9-488A-8C55924932BB}"/>
          </ac:spMkLst>
        </pc:spChg>
        <pc:spChg chg="add">
          <ac:chgData name="Suryavanshi, Rinki" userId="f708095d-ebc8-499f-9d21-39c87e3e6ddc" providerId="ADAL" clId="{419EF0C7-C420-438C-A763-D203203E2FC5}" dt="2024-11-11T14:40:00.946" v="1067" actId="26606"/>
          <ac:spMkLst>
            <pc:docMk/>
            <pc:sldMk cId="46102377" sldId="309"/>
            <ac:spMk id="13" creationId="{31CA2540-FD07-4286-91E4-8D0DE4E50979}"/>
          </ac:spMkLst>
        </pc:spChg>
        <pc:picChg chg="mod">
          <ac:chgData name="Suryavanshi, Rinki" userId="f708095d-ebc8-499f-9d21-39c87e3e6ddc" providerId="ADAL" clId="{419EF0C7-C420-438C-A763-D203203E2FC5}" dt="2024-11-11T14:40:00.946" v="1067" actId="26606"/>
          <ac:picMkLst>
            <pc:docMk/>
            <pc:sldMk cId="46102377" sldId="309"/>
            <ac:picMk id="4" creationId="{627378EF-8D4C-6CBE-EB3F-765D527597A4}"/>
          </ac:picMkLst>
        </pc:picChg>
        <pc:picChg chg="add">
          <ac:chgData name="Suryavanshi, Rinki" userId="f708095d-ebc8-499f-9d21-39c87e3e6ddc" providerId="ADAL" clId="{419EF0C7-C420-438C-A763-D203203E2FC5}" dt="2024-11-11T14:40:00.946" v="1067" actId="26606"/>
          <ac:picMkLst>
            <pc:docMk/>
            <pc:sldMk cId="46102377" sldId="309"/>
            <ac:picMk id="9" creationId="{25496B42-CC46-4183-B481-887CD3E8C725}"/>
          </ac:picMkLst>
        </pc:picChg>
        <pc:picChg chg="add">
          <ac:chgData name="Suryavanshi, Rinki" userId="f708095d-ebc8-499f-9d21-39c87e3e6ddc" providerId="ADAL" clId="{419EF0C7-C420-438C-A763-D203203E2FC5}" dt="2024-11-11T14:40:00.946" v="1067" actId="26606"/>
          <ac:picMkLst>
            <pc:docMk/>
            <pc:sldMk cId="46102377" sldId="309"/>
            <ac:picMk id="11" creationId="{E2758CE0-F916-4DCE-88D1-71430BE441B2}"/>
          </ac:picMkLst>
        </pc:picChg>
        <pc:picChg chg="add">
          <ac:chgData name="Suryavanshi, Rinki" userId="f708095d-ebc8-499f-9d21-39c87e3e6ddc" providerId="ADAL" clId="{419EF0C7-C420-438C-A763-D203203E2FC5}" dt="2024-11-11T14:40:00.946" v="1067" actId="26606"/>
          <ac:picMkLst>
            <pc:docMk/>
            <pc:sldMk cId="46102377" sldId="309"/>
            <ac:picMk id="15" creationId="{214924F5-CDC2-4DFA-82F3-4843ADD678A7}"/>
          </ac:picMkLst>
        </pc:picChg>
        <pc:picChg chg="add">
          <ac:chgData name="Suryavanshi, Rinki" userId="f708095d-ebc8-499f-9d21-39c87e3e6ddc" providerId="ADAL" clId="{419EF0C7-C420-438C-A763-D203203E2FC5}" dt="2024-11-11T14:40:00.946" v="1067" actId="26606"/>
          <ac:picMkLst>
            <pc:docMk/>
            <pc:sldMk cId="46102377" sldId="309"/>
            <ac:picMk id="17" creationId="{AED59812-6820-446C-B994-0D059C97DC3F}"/>
          </ac:picMkLst>
        </pc:picChg>
        <pc:picChg chg="add">
          <ac:chgData name="Suryavanshi, Rinki" userId="f708095d-ebc8-499f-9d21-39c87e3e6ddc" providerId="ADAL" clId="{419EF0C7-C420-438C-A763-D203203E2FC5}" dt="2024-11-11T14:40:00.946" v="1067" actId="26606"/>
          <ac:picMkLst>
            <pc:docMk/>
            <pc:sldMk cId="46102377" sldId="309"/>
            <ac:picMk id="19" creationId="{E844ED7C-1917-40D8-8B42-1B1C27BC5A54}"/>
          </ac:picMkLst>
        </pc:picChg>
      </pc:sldChg>
      <pc:sldChg chg="modSp del mod">
        <pc:chgData name="Suryavanshi, Rinki" userId="f708095d-ebc8-499f-9d21-39c87e3e6ddc" providerId="ADAL" clId="{419EF0C7-C420-438C-A763-D203203E2FC5}" dt="2024-11-08T21:51:32.754" v="660" actId="2696"/>
        <pc:sldMkLst>
          <pc:docMk/>
          <pc:sldMk cId="1478747914" sldId="310"/>
        </pc:sldMkLst>
        <pc:spChg chg="mod">
          <ac:chgData name="Suryavanshi, Rinki" userId="f708095d-ebc8-499f-9d21-39c87e3e6ddc" providerId="ADAL" clId="{419EF0C7-C420-438C-A763-D203203E2FC5}" dt="2024-11-08T19:35:08.677" v="526" actId="20577"/>
          <ac:spMkLst>
            <pc:docMk/>
            <pc:sldMk cId="1478747914" sldId="310"/>
            <ac:spMk id="3" creationId="{DEC342C9-C90A-5CE7-1F8C-ACCD32841B65}"/>
          </ac:spMkLst>
        </pc:spChg>
      </pc:sldChg>
      <pc:sldChg chg="addSp delSp modSp mod">
        <pc:chgData name="Suryavanshi, Rinki" userId="f708095d-ebc8-499f-9d21-39c87e3e6ddc" providerId="ADAL" clId="{419EF0C7-C420-438C-A763-D203203E2FC5}" dt="2024-11-13T17:11:24.783" v="3049" actId="1076"/>
        <pc:sldMkLst>
          <pc:docMk/>
          <pc:sldMk cId="3357164553" sldId="311"/>
        </pc:sldMkLst>
        <pc:spChg chg="mod">
          <ac:chgData name="Suryavanshi, Rinki" userId="f708095d-ebc8-499f-9d21-39c87e3e6ddc" providerId="ADAL" clId="{419EF0C7-C420-438C-A763-D203203E2FC5}" dt="2024-11-11T15:41:16.849" v="2020" actId="255"/>
          <ac:spMkLst>
            <pc:docMk/>
            <pc:sldMk cId="3357164553" sldId="311"/>
            <ac:spMk id="2" creationId="{A748F9CE-1074-EDC6-502B-AE46E4109F52}"/>
          </ac:spMkLst>
        </pc:spChg>
        <pc:spChg chg="add del">
          <ac:chgData name="Suryavanshi, Rinki" userId="f708095d-ebc8-499f-9d21-39c87e3e6ddc" providerId="ADAL" clId="{419EF0C7-C420-438C-A763-D203203E2FC5}" dt="2024-11-08T14:13:17.941" v="155" actId="26606"/>
          <ac:spMkLst>
            <pc:docMk/>
            <pc:sldMk cId="3357164553" sldId="311"/>
            <ac:spMk id="3" creationId="{AD083179-8EE5-0C22-7E52-DDD1C1A71E57}"/>
          </ac:spMkLst>
        </pc:spChg>
        <pc:spChg chg="mod">
          <ac:chgData name="Suryavanshi, Rinki" userId="f708095d-ebc8-499f-9d21-39c87e3e6ddc" providerId="ADAL" clId="{419EF0C7-C420-438C-A763-D203203E2FC5}" dt="2024-11-13T17:11:24.783" v="3049" actId="1076"/>
          <ac:spMkLst>
            <pc:docMk/>
            <pc:sldMk cId="3357164553" sldId="311"/>
            <ac:spMk id="4" creationId="{75C691C0-E176-D02A-CD35-68192735864A}"/>
          </ac:spMkLst>
        </pc:spChg>
        <pc:graphicFrameChg chg="add del">
          <ac:chgData name="Suryavanshi, Rinki" userId="f708095d-ebc8-499f-9d21-39c87e3e6ddc" providerId="ADAL" clId="{419EF0C7-C420-438C-A763-D203203E2FC5}" dt="2024-11-08T14:13:17.926" v="154" actId="26606"/>
          <ac:graphicFrameMkLst>
            <pc:docMk/>
            <pc:sldMk cId="3357164553" sldId="311"/>
            <ac:graphicFrameMk id="6" creationId="{1D173C90-EF53-EB72-22DA-E85C14160A6D}"/>
          </ac:graphicFrameMkLst>
        </pc:graphicFrameChg>
        <pc:graphicFrameChg chg="add del mod">
          <ac:chgData name="Suryavanshi, Rinki" userId="f708095d-ebc8-499f-9d21-39c87e3e6ddc" providerId="ADAL" clId="{419EF0C7-C420-438C-A763-D203203E2FC5}" dt="2024-11-11T15:36:18.059" v="1946"/>
          <ac:graphicFrameMkLst>
            <pc:docMk/>
            <pc:sldMk cId="3357164553" sldId="311"/>
            <ac:graphicFrameMk id="8" creationId="{AA1D09D5-82A6-A006-DE2E-63FE1FF43B2B}"/>
          </ac:graphicFrameMkLst>
        </pc:graphicFrameChg>
        <pc:graphicFrameChg chg="add del">
          <ac:chgData name="Suryavanshi, Rinki" userId="f708095d-ebc8-499f-9d21-39c87e3e6ddc" providerId="ADAL" clId="{419EF0C7-C420-438C-A763-D203203E2FC5}" dt="2024-11-08T14:13:41.687" v="157" actId="26606"/>
          <ac:graphicFrameMkLst>
            <pc:docMk/>
            <pc:sldMk cId="3357164553" sldId="311"/>
            <ac:graphicFrameMk id="10" creationId="{700F5E77-2232-1484-B9E2-139DF28DA42F}"/>
          </ac:graphicFrameMkLst>
        </pc:graphicFrameChg>
        <pc:graphicFrameChg chg="add del">
          <ac:chgData name="Suryavanshi, Rinki" userId="f708095d-ebc8-499f-9d21-39c87e3e6ddc" providerId="ADAL" clId="{419EF0C7-C420-438C-A763-D203203E2FC5}" dt="2024-11-11T15:36:08.725" v="1939" actId="26606"/>
          <ac:graphicFrameMkLst>
            <pc:docMk/>
            <pc:sldMk cId="3357164553" sldId="311"/>
            <ac:graphicFrameMk id="11" creationId="{BBDD6C0D-6CC7-9807-29E9-1A09B959B574}"/>
          </ac:graphicFrameMkLst>
        </pc:graphicFrameChg>
      </pc:sldChg>
      <pc:sldChg chg="modSp mod">
        <pc:chgData name="Suryavanshi, Rinki" userId="f708095d-ebc8-499f-9d21-39c87e3e6ddc" providerId="ADAL" clId="{419EF0C7-C420-438C-A763-D203203E2FC5}" dt="2024-11-11T15:47:25.385" v="2194" actId="255"/>
        <pc:sldMkLst>
          <pc:docMk/>
          <pc:sldMk cId="3876100718" sldId="315"/>
        </pc:sldMkLst>
        <pc:spChg chg="mod">
          <ac:chgData name="Suryavanshi, Rinki" userId="f708095d-ebc8-499f-9d21-39c87e3e6ddc" providerId="ADAL" clId="{419EF0C7-C420-438C-A763-D203203E2FC5}" dt="2024-11-11T15:46:19.202" v="2185" actId="2711"/>
          <ac:spMkLst>
            <pc:docMk/>
            <pc:sldMk cId="3876100718" sldId="315"/>
            <ac:spMk id="4" creationId="{FD57CA75-5CB3-1075-4830-68F3B9B4FFD2}"/>
          </ac:spMkLst>
        </pc:spChg>
        <pc:spChg chg="mod">
          <ac:chgData name="Suryavanshi, Rinki" userId="f708095d-ebc8-499f-9d21-39c87e3e6ddc" providerId="ADAL" clId="{419EF0C7-C420-438C-A763-D203203E2FC5}" dt="2024-11-11T15:47:25.385" v="2194" actId="255"/>
          <ac:spMkLst>
            <pc:docMk/>
            <pc:sldMk cId="3876100718" sldId="315"/>
            <ac:spMk id="8" creationId="{27127DD6-93E1-D6D8-F2ED-529AF2E671BC}"/>
          </ac:spMkLst>
        </pc:spChg>
        <pc:spChg chg="mod">
          <ac:chgData name="Suryavanshi, Rinki" userId="f708095d-ebc8-499f-9d21-39c87e3e6ddc" providerId="ADAL" clId="{419EF0C7-C420-438C-A763-D203203E2FC5}" dt="2024-11-11T15:46:24.815" v="2186" actId="2711"/>
          <ac:spMkLst>
            <pc:docMk/>
            <pc:sldMk cId="3876100718" sldId="315"/>
            <ac:spMk id="10" creationId="{665D6E63-8C5A-DA76-0EE5-9E99B6A269C0}"/>
          </ac:spMkLst>
        </pc:spChg>
      </pc:sldChg>
      <pc:sldChg chg="modSp mod">
        <pc:chgData name="Suryavanshi, Rinki" userId="f708095d-ebc8-499f-9d21-39c87e3e6ddc" providerId="ADAL" clId="{419EF0C7-C420-438C-A763-D203203E2FC5}" dt="2024-11-11T16:05:10.101" v="2272" actId="1036"/>
        <pc:sldMkLst>
          <pc:docMk/>
          <pc:sldMk cId="1092535543" sldId="316"/>
        </pc:sldMkLst>
        <pc:spChg chg="mod">
          <ac:chgData name="Suryavanshi, Rinki" userId="f708095d-ebc8-499f-9d21-39c87e3e6ddc" providerId="ADAL" clId="{419EF0C7-C420-438C-A763-D203203E2FC5}" dt="2024-11-11T16:05:10.101" v="2272" actId="1036"/>
          <ac:spMkLst>
            <pc:docMk/>
            <pc:sldMk cId="1092535543" sldId="316"/>
            <ac:spMk id="4" creationId="{FD57CA75-5CB3-1075-4830-68F3B9B4FFD2}"/>
          </ac:spMkLst>
        </pc:spChg>
        <pc:spChg chg="mod">
          <ac:chgData name="Suryavanshi, Rinki" userId="f708095d-ebc8-499f-9d21-39c87e3e6ddc" providerId="ADAL" clId="{419EF0C7-C420-438C-A763-D203203E2FC5}" dt="2024-11-11T16:05:01.399" v="2259" actId="14100"/>
          <ac:spMkLst>
            <pc:docMk/>
            <pc:sldMk cId="1092535543" sldId="316"/>
            <ac:spMk id="8" creationId="{27127DD6-93E1-D6D8-F2ED-529AF2E671BC}"/>
          </ac:spMkLst>
        </pc:spChg>
        <pc:spChg chg="mod">
          <ac:chgData name="Suryavanshi, Rinki" userId="f708095d-ebc8-499f-9d21-39c87e3e6ddc" providerId="ADAL" clId="{419EF0C7-C420-438C-A763-D203203E2FC5}" dt="2024-11-11T16:04:39.230" v="2253" actId="2711"/>
          <ac:spMkLst>
            <pc:docMk/>
            <pc:sldMk cId="1092535543" sldId="316"/>
            <ac:spMk id="10" creationId="{665D6E63-8C5A-DA76-0EE5-9E99B6A269C0}"/>
          </ac:spMkLst>
        </pc:spChg>
      </pc:sldChg>
      <pc:sldChg chg="modSp mod">
        <pc:chgData name="Suryavanshi, Rinki" userId="f708095d-ebc8-499f-9d21-39c87e3e6ddc" providerId="ADAL" clId="{419EF0C7-C420-438C-A763-D203203E2FC5}" dt="2024-11-11T16:07:14.351" v="2331" actId="1036"/>
        <pc:sldMkLst>
          <pc:docMk/>
          <pc:sldMk cId="2725385577" sldId="317"/>
        </pc:sldMkLst>
        <pc:spChg chg="mod">
          <ac:chgData name="Suryavanshi, Rinki" userId="f708095d-ebc8-499f-9d21-39c87e3e6ddc" providerId="ADAL" clId="{419EF0C7-C420-438C-A763-D203203E2FC5}" dt="2024-11-11T16:07:03.072" v="2320" actId="1036"/>
          <ac:spMkLst>
            <pc:docMk/>
            <pc:sldMk cId="2725385577" sldId="317"/>
            <ac:spMk id="4" creationId="{FD57CA75-5CB3-1075-4830-68F3B9B4FFD2}"/>
          </ac:spMkLst>
        </pc:spChg>
        <pc:spChg chg="mod">
          <ac:chgData name="Suryavanshi, Rinki" userId="f708095d-ebc8-499f-9d21-39c87e3e6ddc" providerId="ADAL" clId="{419EF0C7-C420-438C-A763-D203203E2FC5}" dt="2024-11-11T16:06:47.508" v="2306" actId="14100"/>
          <ac:spMkLst>
            <pc:docMk/>
            <pc:sldMk cId="2725385577" sldId="317"/>
            <ac:spMk id="8" creationId="{27127DD6-93E1-D6D8-F2ED-529AF2E671BC}"/>
          </ac:spMkLst>
        </pc:spChg>
        <pc:spChg chg="mod">
          <ac:chgData name="Suryavanshi, Rinki" userId="f708095d-ebc8-499f-9d21-39c87e3e6ddc" providerId="ADAL" clId="{419EF0C7-C420-438C-A763-D203203E2FC5}" dt="2024-11-11T16:07:14.351" v="2331" actId="1036"/>
          <ac:spMkLst>
            <pc:docMk/>
            <pc:sldMk cId="2725385577" sldId="317"/>
            <ac:spMk id="10" creationId="{665D6E63-8C5A-DA76-0EE5-9E99B6A269C0}"/>
          </ac:spMkLst>
        </pc:spChg>
      </pc:sldChg>
      <pc:sldChg chg="addSp delSp modSp add mod setBg delDesignElem modNotesTx">
        <pc:chgData name="Suryavanshi, Rinki" userId="f708095d-ebc8-499f-9d21-39c87e3e6ddc" providerId="ADAL" clId="{419EF0C7-C420-438C-A763-D203203E2FC5}" dt="2024-11-11T16:03:25.952" v="2246" actId="122"/>
        <pc:sldMkLst>
          <pc:docMk/>
          <pc:sldMk cId="1166048701" sldId="322"/>
        </pc:sldMkLst>
        <pc:spChg chg="mod">
          <ac:chgData name="Suryavanshi, Rinki" userId="f708095d-ebc8-499f-9d21-39c87e3e6ddc" providerId="ADAL" clId="{419EF0C7-C420-438C-A763-D203203E2FC5}" dt="2024-11-11T15:45:15.410" v="2176"/>
          <ac:spMkLst>
            <pc:docMk/>
            <pc:sldMk cId="1166048701" sldId="322"/>
            <ac:spMk id="4" creationId="{FD57CA75-5CB3-1075-4830-68F3B9B4FFD2}"/>
          </ac:spMkLst>
        </pc:spChg>
        <pc:spChg chg="add mod">
          <ac:chgData name="Suryavanshi, Rinki" userId="f708095d-ebc8-499f-9d21-39c87e3e6ddc" providerId="ADAL" clId="{419EF0C7-C420-438C-A763-D203203E2FC5}" dt="2024-11-11T16:03:25.952" v="2246" actId="122"/>
          <ac:spMkLst>
            <pc:docMk/>
            <pc:sldMk cId="1166048701" sldId="322"/>
            <ac:spMk id="6" creationId="{EEA0B344-F0CD-CD93-160C-6B4825C6A5CD}"/>
          </ac:spMkLst>
        </pc:spChg>
        <pc:spChg chg="mod">
          <ac:chgData name="Suryavanshi, Rinki" userId="f708095d-ebc8-499f-9d21-39c87e3e6ddc" providerId="ADAL" clId="{419EF0C7-C420-438C-A763-D203203E2FC5}" dt="2024-11-08T19:29:24.225" v="470" actId="207"/>
          <ac:spMkLst>
            <pc:docMk/>
            <pc:sldMk cId="1166048701" sldId="322"/>
            <ac:spMk id="7" creationId="{E4755F2C-FEB5-4085-72FF-9A205CC785A5}"/>
          </ac:spMkLst>
        </pc:spChg>
        <pc:spChg chg="mod">
          <ac:chgData name="Suryavanshi, Rinki" userId="f708095d-ebc8-499f-9d21-39c87e3e6ddc" providerId="ADAL" clId="{419EF0C7-C420-438C-A763-D203203E2FC5}" dt="2024-11-11T15:45:23.969" v="2177" actId="255"/>
          <ac:spMkLst>
            <pc:docMk/>
            <pc:sldMk cId="1166048701" sldId="322"/>
            <ac:spMk id="8" creationId="{27127DD6-93E1-D6D8-F2ED-529AF2E671BC}"/>
          </ac:spMkLst>
        </pc:spChg>
        <pc:spChg chg="mod">
          <ac:chgData name="Suryavanshi, Rinki" userId="f708095d-ebc8-499f-9d21-39c87e3e6ddc" providerId="ADAL" clId="{419EF0C7-C420-438C-A763-D203203E2FC5}" dt="2024-11-11T16:03:23.407" v="2245" actId="122"/>
          <ac:spMkLst>
            <pc:docMk/>
            <pc:sldMk cId="1166048701" sldId="322"/>
            <ac:spMk id="9" creationId="{81A44CEE-31F0-B3F3-E12F-58B705458EEA}"/>
          </ac:spMkLst>
        </pc:spChg>
        <pc:spChg chg="del">
          <ac:chgData name="Suryavanshi, Rinki" userId="f708095d-ebc8-499f-9d21-39c87e3e6ddc" providerId="ADAL" clId="{419EF0C7-C420-438C-A763-D203203E2FC5}" dt="2024-11-08T19:29:05.381" v="467"/>
          <ac:spMkLst>
            <pc:docMk/>
            <pc:sldMk cId="1166048701" sldId="322"/>
            <ac:spMk id="16" creationId="{C6270675-9512-4978-8583-36659256EE23}"/>
          </ac:spMkLst>
        </pc:spChg>
        <pc:picChg chg="add mod">
          <ac:chgData name="Suryavanshi, Rinki" userId="f708095d-ebc8-499f-9d21-39c87e3e6ddc" providerId="ADAL" clId="{419EF0C7-C420-438C-A763-D203203E2FC5}" dt="2024-11-11T14:28:53.918" v="687" actId="1076"/>
          <ac:picMkLst>
            <pc:docMk/>
            <pc:sldMk cId="1166048701" sldId="322"/>
            <ac:picMk id="3" creationId="{B288625A-3A96-55A0-A6B6-3E08994B0FFC}"/>
          </ac:picMkLst>
        </pc:picChg>
        <pc:picChg chg="add mod">
          <ac:chgData name="Suryavanshi, Rinki" userId="f708095d-ebc8-499f-9d21-39c87e3e6ddc" providerId="ADAL" clId="{419EF0C7-C420-438C-A763-D203203E2FC5}" dt="2024-11-11T14:28:51.159" v="686" actId="14100"/>
          <ac:picMkLst>
            <pc:docMk/>
            <pc:sldMk cId="1166048701" sldId="322"/>
            <ac:picMk id="5" creationId="{4E9A3CA9-4CCD-121D-2755-B4277CFCDD8D}"/>
          </ac:picMkLst>
        </pc:picChg>
      </pc:sldChg>
      <pc:sldChg chg="addSp delSp modSp add mod setBg delDesignElem modNotesTx">
        <pc:chgData name="Suryavanshi, Rinki" userId="f708095d-ebc8-499f-9d21-39c87e3e6ddc" providerId="ADAL" clId="{419EF0C7-C420-438C-A763-D203203E2FC5}" dt="2024-11-11T16:03:56.013" v="2251" actId="1076"/>
        <pc:sldMkLst>
          <pc:docMk/>
          <pc:sldMk cId="912341431" sldId="325"/>
        </pc:sldMkLst>
        <pc:spChg chg="add mod">
          <ac:chgData name="Suryavanshi, Rinki" userId="f708095d-ebc8-499f-9d21-39c87e3e6ddc" providerId="ADAL" clId="{419EF0C7-C420-438C-A763-D203203E2FC5}" dt="2024-11-11T16:03:39.410" v="2248" actId="122"/>
          <ac:spMkLst>
            <pc:docMk/>
            <pc:sldMk cId="912341431" sldId="325"/>
            <ac:spMk id="2" creationId="{235FD43B-D0D3-9A5E-A148-3A3B3FF42CFE}"/>
          </ac:spMkLst>
        </pc:spChg>
        <pc:spChg chg="add mod">
          <ac:chgData name="Suryavanshi, Rinki" userId="f708095d-ebc8-499f-9d21-39c87e3e6ddc" providerId="ADAL" clId="{419EF0C7-C420-438C-A763-D203203E2FC5}" dt="2024-11-11T16:03:56.013" v="2251" actId="1076"/>
          <ac:spMkLst>
            <pc:docMk/>
            <pc:sldMk cId="912341431" sldId="325"/>
            <ac:spMk id="3" creationId="{EBD9B2AE-0866-A352-BB77-423E0BA02A03}"/>
          </ac:spMkLst>
        </pc:spChg>
        <pc:spChg chg="mod">
          <ac:chgData name="Suryavanshi, Rinki" userId="f708095d-ebc8-499f-9d21-39c87e3e6ddc" providerId="ADAL" clId="{419EF0C7-C420-438C-A763-D203203E2FC5}" dt="2024-11-11T14:48:23.564" v="1386" actId="14100"/>
          <ac:spMkLst>
            <pc:docMk/>
            <pc:sldMk cId="912341431" sldId="325"/>
            <ac:spMk id="4" creationId="{FD57CA75-5CB3-1075-4830-68F3B9B4FFD2}"/>
          </ac:spMkLst>
        </pc:spChg>
        <pc:spChg chg="mod">
          <ac:chgData name="Suryavanshi, Rinki" userId="f708095d-ebc8-499f-9d21-39c87e3e6ddc" providerId="ADAL" clId="{419EF0C7-C420-438C-A763-D203203E2FC5}" dt="2024-11-08T19:30:31.688" v="475" actId="20577"/>
          <ac:spMkLst>
            <pc:docMk/>
            <pc:sldMk cId="912341431" sldId="325"/>
            <ac:spMk id="7" creationId="{8806D104-AE20-4F91-8458-ED1F034EF153}"/>
          </ac:spMkLst>
        </pc:spChg>
        <pc:spChg chg="mod">
          <ac:chgData name="Suryavanshi, Rinki" userId="f708095d-ebc8-499f-9d21-39c87e3e6ddc" providerId="ADAL" clId="{419EF0C7-C420-438C-A763-D203203E2FC5}" dt="2024-11-11T15:47:16.192" v="2193" actId="1076"/>
          <ac:spMkLst>
            <pc:docMk/>
            <pc:sldMk cId="912341431" sldId="325"/>
            <ac:spMk id="8" creationId="{27127DD6-93E1-D6D8-F2ED-529AF2E671BC}"/>
          </ac:spMkLst>
        </pc:spChg>
        <pc:spChg chg="mod">
          <ac:chgData name="Suryavanshi, Rinki" userId="f708095d-ebc8-499f-9d21-39c87e3e6ddc" providerId="ADAL" clId="{419EF0C7-C420-438C-A763-D203203E2FC5}" dt="2024-11-11T16:03:36.192" v="2247" actId="122"/>
          <ac:spMkLst>
            <pc:docMk/>
            <pc:sldMk cId="912341431" sldId="325"/>
            <ac:spMk id="9" creationId="{81A44CEE-31F0-B3F3-E12F-58B705458EEA}"/>
          </ac:spMkLst>
        </pc:spChg>
        <pc:spChg chg="del">
          <ac:chgData name="Suryavanshi, Rinki" userId="f708095d-ebc8-499f-9d21-39c87e3e6ddc" providerId="ADAL" clId="{419EF0C7-C420-438C-A763-D203203E2FC5}" dt="2024-11-08T19:30:06.748" v="472"/>
          <ac:spMkLst>
            <pc:docMk/>
            <pc:sldMk cId="912341431" sldId="325"/>
            <ac:spMk id="16" creationId="{C6270675-9512-4978-8583-36659256EE23}"/>
          </ac:spMkLst>
        </pc:spChg>
      </pc:sldChg>
      <pc:sldChg chg="addSp delSp modSp add mod setBg delDesignElem modNotesTx">
        <pc:chgData name="Suryavanshi, Rinki" userId="f708095d-ebc8-499f-9d21-39c87e3e6ddc" providerId="ADAL" clId="{419EF0C7-C420-438C-A763-D203203E2FC5}" dt="2024-11-11T16:17:46.564" v="2850" actId="20577"/>
        <pc:sldMkLst>
          <pc:docMk/>
          <pc:sldMk cId="938379313" sldId="326"/>
        </pc:sldMkLst>
        <pc:spChg chg="add mod">
          <ac:chgData name="Suryavanshi, Rinki" userId="f708095d-ebc8-499f-9d21-39c87e3e6ddc" providerId="ADAL" clId="{419EF0C7-C420-438C-A763-D203203E2FC5}" dt="2024-11-11T16:06:11.827" v="2298" actId="27636"/>
          <ac:spMkLst>
            <pc:docMk/>
            <pc:sldMk cId="938379313" sldId="326"/>
            <ac:spMk id="2" creationId="{A8288755-D8E9-E60D-E95E-CE7C4A0C1504}"/>
          </ac:spMkLst>
        </pc:spChg>
        <pc:spChg chg="add mod">
          <ac:chgData name="Suryavanshi, Rinki" userId="f708095d-ebc8-499f-9d21-39c87e3e6ddc" providerId="ADAL" clId="{419EF0C7-C420-438C-A763-D203203E2FC5}" dt="2024-11-11T16:06:31.676" v="2303" actId="122"/>
          <ac:spMkLst>
            <pc:docMk/>
            <pc:sldMk cId="938379313" sldId="326"/>
            <ac:spMk id="3" creationId="{9D49B2BE-D439-E945-4E7F-CF59B2C912CE}"/>
          </ac:spMkLst>
        </pc:spChg>
        <pc:spChg chg="mod">
          <ac:chgData name="Suryavanshi, Rinki" userId="f708095d-ebc8-499f-9d21-39c87e3e6ddc" providerId="ADAL" clId="{419EF0C7-C420-438C-A763-D203203E2FC5}" dt="2024-11-11T16:06:20.504" v="2300" actId="255"/>
          <ac:spMkLst>
            <pc:docMk/>
            <pc:sldMk cId="938379313" sldId="326"/>
            <ac:spMk id="4" creationId="{FD57CA75-5CB3-1075-4830-68F3B9B4FFD2}"/>
          </ac:spMkLst>
        </pc:spChg>
        <pc:spChg chg="mod">
          <ac:chgData name="Suryavanshi, Rinki" userId="f708095d-ebc8-499f-9d21-39c87e3e6ddc" providerId="ADAL" clId="{419EF0C7-C420-438C-A763-D203203E2FC5}" dt="2024-11-08T19:31:00.317" v="480" actId="20577"/>
          <ac:spMkLst>
            <pc:docMk/>
            <pc:sldMk cId="938379313" sldId="326"/>
            <ac:spMk id="7" creationId="{FE3070A8-446E-6F0B-ED30-8D601CD6E970}"/>
          </ac:spMkLst>
        </pc:spChg>
        <pc:spChg chg="mod">
          <ac:chgData name="Suryavanshi, Rinki" userId="f708095d-ebc8-499f-9d21-39c87e3e6ddc" providerId="ADAL" clId="{419EF0C7-C420-438C-A763-D203203E2FC5}" dt="2024-11-11T16:05:31.865" v="2273" actId="255"/>
          <ac:spMkLst>
            <pc:docMk/>
            <pc:sldMk cId="938379313" sldId="326"/>
            <ac:spMk id="8" creationId="{27127DD6-93E1-D6D8-F2ED-529AF2E671BC}"/>
          </ac:spMkLst>
        </pc:spChg>
        <pc:spChg chg="mod">
          <ac:chgData name="Suryavanshi, Rinki" userId="f708095d-ebc8-499f-9d21-39c87e3e6ddc" providerId="ADAL" clId="{419EF0C7-C420-438C-A763-D203203E2FC5}" dt="2024-11-11T16:06:26.978" v="2302" actId="122"/>
          <ac:spMkLst>
            <pc:docMk/>
            <pc:sldMk cId="938379313" sldId="326"/>
            <ac:spMk id="9" creationId="{81A44CEE-31F0-B3F3-E12F-58B705458EEA}"/>
          </ac:spMkLst>
        </pc:spChg>
        <pc:spChg chg="del">
          <ac:chgData name="Suryavanshi, Rinki" userId="f708095d-ebc8-499f-9d21-39c87e3e6ddc" providerId="ADAL" clId="{419EF0C7-C420-438C-A763-D203203E2FC5}" dt="2024-11-08T19:30:43.160" v="477"/>
          <ac:spMkLst>
            <pc:docMk/>
            <pc:sldMk cId="938379313" sldId="326"/>
            <ac:spMk id="16" creationId="{C6270675-9512-4978-8583-36659256EE23}"/>
          </ac:spMkLst>
        </pc:spChg>
      </pc:sldChg>
      <pc:sldChg chg="addSp delSp modSp add mod setBg delDesignElem modNotesTx">
        <pc:chgData name="Suryavanshi, Rinki" userId="f708095d-ebc8-499f-9d21-39c87e3e6ddc" providerId="ADAL" clId="{419EF0C7-C420-438C-A763-D203203E2FC5}" dt="2024-11-11T16:16:58.812" v="2679" actId="20577"/>
        <pc:sldMkLst>
          <pc:docMk/>
          <pc:sldMk cId="1615281201" sldId="327"/>
        </pc:sldMkLst>
        <pc:spChg chg="add mod">
          <ac:chgData name="Suryavanshi, Rinki" userId="f708095d-ebc8-499f-9d21-39c87e3e6ddc" providerId="ADAL" clId="{419EF0C7-C420-438C-A763-D203203E2FC5}" dt="2024-11-11T16:08:03.326" v="2346" actId="255"/>
          <ac:spMkLst>
            <pc:docMk/>
            <pc:sldMk cId="1615281201" sldId="327"/>
            <ac:spMk id="2" creationId="{759E9736-6937-8715-8CB7-C760C9663CB7}"/>
          </ac:spMkLst>
        </pc:spChg>
        <pc:spChg chg="add mod">
          <ac:chgData name="Suryavanshi, Rinki" userId="f708095d-ebc8-499f-9d21-39c87e3e6ddc" providerId="ADAL" clId="{419EF0C7-C420-438C-A763-D203203E2FC5}" dt="2024-11-11T16:07:28.432" v="2335" actId="122"/>
          <ac:spMkLst>
            <pc:docMk/>
            <pc:sldMk cId="1615281201" sldId="327"/>
            <ac:spMk id="3" creationId="{01A0947E-DA12-4D1B-8650-F64766DA1469}"/>
          </ac:spMkLst>
        </pc:spChg>
        <pc:spChg chg="mod">
          <ac:chgData name="Suryavanshi, Rinki" userId="f708095d-ebc8-499f-9d21-39c87e3e6ddc" providerId="ADAL" clId="{419EF0C7-C420-438C-A763-D203203E2FC5}" dt="2024-11-11T16:07:42.946" v="2338" actId="255"/>
          <ac:spMkLst>
            <pc:docMk/>
            <pc:sldMk cId="1615281201" sldId="327"/>
            <ac:spMk id="4" creationId="{FD57CA75-5CB3-1075-4830-68F3B9B4FFD2}"/>
          </ac:spMkLst>
        </pc:spChg>
        <pc:spChg chg="mod">
          <ac:chgData name="Suryavanshi, Rinki" userId="f708095d-ebc8-499f-9d21-39c87e3e6ddc" providerId="ADAL" clId="{419EF0C7-C420-438C-A763-D203203E2FC5}" dt="2024-11-08T19:31:25.805" v="485" actId="207"/>
          <ac:spMkLst>
            <pc:docMk/>
            <pc:sldMk cId="1615281201" sldId="327"/>
            <ac:spMk id="7" creationId="{D7A10811-BC8E-2A80-9EEF-0C7C31B24E35}"/>
          </ac:spMkLst>
        </pc:spChg>
        <pc:spChg chg="mod">
          <ac:chgData name="Suryavanshi, Rinki" userId="f708095d-ebc8-499f-9d21-39c87e3e6ddc" providerId="ADAL" clId="{419EF0C7-C420-438C-A763-D203203E2FC5}" dt="2024-11-11T16:07:34.798" v="2336" actId="255"/>
          <ac:spMkLst>
            <pc:docMk/>
            <pc:sldMk cId="1615281201" sldId="327"/>
            <ac:spMk id="8" creationId="{27127DD6-93E1-D6D8-F2ED-529AF2E671BC}"/>
          </ac:spMkLst>
        </pc:spChg>
        <pc:spChg chg="mod">
          <ac:chgData name="Suryavanshi, Rinki" userId="f708095d-ebc8-499f-9d21-39c87e3e6ddc" providerId="ADAL" clId="{419EF0C7-C420-438C-A763-D203203E2FC5}" dt="2024-11-11T16:07:24.009" v="2333" actId="122"/>
          <ac:spMkLst>
            <pc:docMk/>
            <pc:sldMk cId="1615281201" sldId="327"/>
            <ac:spMk id="9" creationId="{81A44CEE-31F0-B3F3-E12F-58B705458EEA}"/>
          </ac:spMkLst>
        </pc:spChg>
        <pc:spChg chg="del">
          <ac:chgData name="Suryavanshi, Rinki" userId="f708095d-ebc8-499f-9d21-39c87e3e6ddc" providerId="ADAL" clId="{419EF0C7-C420-438C-A763-D203203E2FC5}" dt="2024-11-08T19:31:14.437" v="482"/>
          <ac:spMkLst>
            <pc:docMk/>
            <pc:sldMk cId="1615281201" sldId="327"/>
            <ac:spMk id="16" creationId="{C6270675-9512-4978-8583-36659256EE23}"/>
          </ac:spMkLst>
        </pc:spChg>
      </pc:sldChg>
      <pc:sldChg chg="modSp del mod ord">
        <pc:chgData name="Suryavanshi, Rinki" userId="f708095d-ebc8-499f-9d21-39c87e3e6ddc" providerId="ADAL" clId="{419EF0C7-C420-438C-A763-D203203E2FC5}" dt="2024-11-08T14:53:22.557" v="433" actId="2696"/>
        <pc:sldMkLst>
          <pc:docMk/>
          <pc:sldMk cId="170998663" sldId="329"/>
        </pc:sldMkLst>
        <pc:spChg chg="mod">
          <ac:chgData name="Suryavanshi, Rinki" userId="f708095d-ebc8-499f-9d21-39c87e3e6ddc" providerId="ADAL" clId="{419EF0C7-C420-438C-A763-D203203E2FC5}" dt="2024-11-07T16:44:32.415" v="95" actId="20577"/>
          <ac:spMkLst>
            <pc:docMk/>
            <pc:sldMk cId="170998663" sldId="329"/>
            <ac:spMk id="2" creationId="{22DFF43B-FB30-389F-A4CB-00AB82D4306F}"/>
          </ac:spMkLst>
        </pc:spChg>
        <pc:spChg chg="mod">
          <ac:chgData name="Suryavanshi, Rinki" userId="f708095d-ebc8-499f-9d21-39c87e3e6ddc" providerId="ADAL" clId="{419EF0C7-C420-438C-A763-D203203E2FC5}" dt="2024-11-07T16:44:20.304" v="62" actId="20577"/>
          <ac:spMkLst>
            <pc:docMk/>
            <pc:sldMk cId="170998663" sldId="329"/>
            <ac:spMk id="3" creationId="{40DFD1EF-AC1B-3609-AF2A-EB5BCD4B1F74}"/>
          </ac:spMkLst>
        </pc:spChg>
      </pc:sldChg>
      <pc:sldChg chg="addSp delSp modSp mod setBg modNotesTx">
        <pc:chgData name="Suryavanshi, Rinki" userId="f708095d-ebc8-499f-9d21-39c87e3e6ddc" providerId="ADAL" clId="{419EF0C7-C420-438C-A763-D203203E2FC5}" dt="2024-11-11T19:49:16.175" v="2974" actId="20577"/>
        <pc:sldMkLst>
          <pc:docMk/>
          <pc:sldMk cId="3617727303" sldId="330"/>
        </pc:sldMkLst>
        <pc:spChg chg="mod ord">
          <ac:chgData name="Suryavanshi, Rinki" userId="f708095d-ebc8-499f-9d21-39c87e3e6ddc" providerId="ADAL" clId="{419EF0C7-C420-438C-A763-D203203E2FC5}" dt="2024-11-11T15:41:56.987" v="2024" actId="255"/>
          <ac:spMkLst>
            <pc:docMk/>
            <pc:sldMk cId="3617727303" sldId="330"/>
            <ac:spMk id="2" creationId="{FCAD49BC-4681-8AB3-C560-F7ECFC3BF9F3}"/>
          </ac:spMkLst>
        </pc:spChg>
        <pc:spChg chg="add del">
          <ac:chgData name="Suryavanshi, Rinki" userId="f708095d-ebc8-499f-9d21-39c87e3e6ddc" providerId="ADAL" clId="{419EF0C7-C420-438C-A763-D203203E2FC5}" dt="2024-11-08T21:43:07.252" v="542" actId="26606"/>
          <ac:spMkLst>
            <pc:docMk/>
            <pc:sldMk cId="3617727303" sldId="330"/>
            <ac:spMk id="14" creationId="{48EC41B9-2D25-48A6-BC40-DA8F79F3EBD8}"/>
          </ac:spMkLst>
        </pc:spChg>
        <pc:spChg chg="add del">
          <ac:chgData name="Suryavanshi, Rinki" userId="f708095d-ebc8-499f-9d21-39c87e3e6ddc" providerId="ADAL" clId="{419EF0C7-C420-438C-A763-D203203E2FC5}" dt="2024-11-11T15:35:03.965" v="1923" actId="26606"/>
          <ac:spMkLst>
            <pc:docMk/>
            <pc:sldMk cId="3617727303" sldId="330"/>
            <ac:spMk id="23" creationId="{31CA2540-FD07-4286-91E4-8D0DE4E50979}"/>
          </ac:spMkLst>
        </pc:spChg>
        <pc:spChg chg="add del">
          <ac:chgData name="Suryavanshi, Rinki" userId="f708095d-ebc8-499f-9d21-39c87e3e6ddc" providerId="ADAL" clId="{419EF0C7-C420-438C-A763-D203203E2FC5}" dt="2024-11-11T15:35:03.928" v="1922" actId="26606"/>
          <ac:spMkLst>
            <pc:docMk/>
            <pc:sldMk cId="3617727303" sldId="330"/>
            <ac:spMk id="34" creationId="{53E559B7-FFF0-4CD8-9260-633468131126}"/>
          </ac:spMkLst>
        </pc:spChg>
        <pc:spChg chg="add">
          <ac:chgData name="Suryavanshi, Rinki" userId="f708095d-ebc8-499f-9d21-39c87e3e6ddc" providerId="ADAL" clId="{419EF0C7-C420-438C-A763-D203203E2FC5}" dt="2024-11-11T15:35:03.965" v="1923" actId="26606"/>
          <ac:spMkLst>
            <pc:docMk/>
            <pc:sldMk cId="3617727303" sldId="330"/>
            <ac:spMk id="42" creationId="{31CA2540-FD07-4286-91E4-8D0DE4E50979}"/>
          </ac:spMkLst>
        </pc:spChg>
        <pc:picChg chg="mod">
          <ac:chgData name="Suryavanshi, Rinki" userId="f708095d-ebc8-499f-9d21-39c87e3e6ddc" providerId="ADAL" clId="{419EF0C7-C420-438C-A763-D203203E2FC5}" dt="2024-11-11T15:35:37.541" v="1936" actId="1076"/>
          <ac:picMkLst>
            <pc:docMk/>
            <pc:sldMk cId="3617727303" sldId="330"/>
            <ac:picMk id="5" creationId="{97D978CF-DF75-97E3-15A8-1213DB55CB8F}"/>
          </ac:picMkLst>
        </pc:picChg>
        <pc:picChg chg="add del">
          <ac:chgData name="Suryavanshi, Rinki" userId="f708095d-ebc8-499f-9d21-39c87e3e6ddc" providerId="ADAL" clId="{419EF0C7-C420-438C-A763-D203203E2FC5}" dt="2024-11-08T21:43:07.252" v="542" actId="26606"/>
          <ac:picMkLst>
            <pc:docMk/>
            <pc:sldMk cId="3617727303" sldId="330"/>
            <ac:picMk id="10" creationId="{25496B42-CC46-4183-B481-887CD3E8C725}"/>
          </ac:picMkLst>
        </pc:picChg>
        <pc:picChg chg="add del">
          <ac:chgData name="Suryavanshi, Rinki" userId="f708095d-ebc8-499f-9d21-39c87e3e6ddc" providerId="ADAL" clId="{419EF0C7-C420-438C-A763-D203203E2FC5}" dt="2024-11-08T21:43:07.252" v="542" actId="26606"/>
          <ac:picMkLst>
            <pc:docMk/>
            <pc:sldMk cId="3617727303" sldId="330"/>
            <ac:picMk id="12" creationId="{E2758CE0-F916-4DCE-88D1-71430BE441B2}"/>
          </ac:picMkLst>
        </pc:picChg>
        <pc:picChg chg="add del">
          <ac:chgData name="Suryavanshi, Rinki" userId="f708095d-ebc8-499f-9d21-39c87e3e6ddc" providerId="ADAL" clId="{419EF0C7-C420-438C-A763-D203203E2FC5}" dt="2024-11-08T21:43:07.252" v="542" actId="26606"/>
          <ac:picMkLst>
            <pc:docMk/>
            <pc:sldMk cId="3617727303" sldId="330"/>
            <ac:picMk id="16" creationId="{F8F21547-A433-450A-B2A3-930DCFABD93F}"/>
          </ac:picMkLst>
        </pc:picChg>
        <pc:picChg chg="add del">
          <ac:chgData name="Suryavanshi, Rinki" userId="f708095d-ebc8-499f-9d21-39c87e3e6ddc" providerId="ADAL" clId="{419EF0C7-C420-438C-A763-D203203E2FC5}" dt="2024-11-08T21:43:07.252" v="542" actId="26606"/>
          <ac:picMkLst>
            <pc:docMk/>
            <pc:sldMk cId="3617727303" sldId="330"/>
            <ac:picMk id="18" creationId="{A73B520B-D7E7-436A-B263-0682940B4FB1}"/>
          </ac:picMkLst>
        </pc:picChg>
        <pc:picChg chg="add del">
          <ac:chgData name="Suryavanshi, Rinki" userId="f708095d-ebc8-499f-9d21-39c87e3e6ddc" providerId="ADAL" clId="{419EF0C7-C420-438C-A763-D203203E2FC5}" dt="2024-11-11T15:35:03.965" v="1923" actId="26606"/>
          <ac:picMkLst>
            <pc:docMk/>
            <pc:sldMk cId="3617727303" sldId="330"/>
            <ac:picMk id="20" creationId="{E844ED7C-1917-40D8-8B42-1B1C27BC5A54}"/>
          </ac:picMkLst>
        </pc:picChg>
        <pc:picChg chg="add del">
          <ac:chgData name="Suryavanshi, Rinki" userId="f708095d-ebc8-499f-9d21-39c87e3e6ddc" providerId="ADAL" clId="{419EF0C7-C420-438C-A763-D203203E2FC5}" dt="2024-11-11T15:35:03.965" v="1923" actId="26606"/>
          <ac:picMkLst>
            <pc:docMk/>
            <pc:sldMk cId="3617727303" sldId="330"/>
            <ac:picMk id="21" creationId="{25496B42-CC46-4183-B481-887CD3E8C725}"/>
          </ac:picMkLst>
        </pc:picChg>
        <pc:picChg chg="add del">
          <ac:chgData name="Suryavanshi, Rinki" userId="f708095d-ebc8-499f-9d21-39c87e3e6ddc" providerId="ADAL" clId="{419EF0C7-C420-438C-A763-D203203E2FC5}" dt="2024-11-11T15:35:03.965" v="1923" actId="26606"/>
          <ac:picMkLst>
            <pc:docMk/>
            <pc:sldMk cId="3617727303" sldId="330"/>
            <ac:picMk id="22" creationId="{E2758CE0-F916-4DCE-88D1-71430BE441B2}"/>
          </ac:picMkLst>
        </pc:picChg>
        <pc:picChg chg="add del">
          <ac:chgData name="Suryavanshi, Rinki" userId="f708095d-ebc8-499f-9d21-39c87e3e6ddc" providerId="ADAL" clId="{419EF0C7-C420-438C-A763-D203203E2FC5}" dt="2024-11-11T15:35:03.965" v="1923" actId="26606"/>
          <ac:picMkLst>
            <pc:docMk/>
            <pc:sldMk cId="3617727303" sldId="330"/>
            <ac:picMk id="24" creationId="{214924F5-CDC2-4DFA-82F3-4843ADD678A7}"/>
          </ac:picMkLst>
        </pc:picChg>
        <pc:picChg chg="add del">
          <ac:chgData name="Suryavanshi, Rinki" userId="f708095d-ebc8-499f-9d21-39c87e3e6ddc" providerId="ADAL" clId="{419EF0C7-C420-438C-A763-D203203E2FC5}" dt="2024-11-11T15:35:03.965" v="1923" actId="26606"/>
          <ac:picMkLst>
            <pc:docMk/>
            <pc:sldMk cId="3617727303" sldId="330"/>
            <ac:picMk id="25" creationId="{AED59812-6820-446C-B994-0D059C97DC3F}"/>
          </ac:picMkLst>
        </pc:picChg>
        <pc:picChg chg="add del">
          <ac:chgData name="Suryavanshi, Rinki" userId="f708095d-ebc8-499f-9d21-39c87e3e6ddc" providerId="ADAL" clId="{419EF0C7-C420-438C-A763-D203203E2FC5}" dt="2024-11-11T15:35:03.928" v="1922" actId="26606"/>
          <ac:picMkLst>
            <pc:docMk/>
            <pc:sldMk cId="3617727303" sldId="330"/>
            <ac:picMk id="30" creationId="{25496B42-CC46-4183-B481-887CD3E8C725}"/>
          </ac:picMkLst>
        </pc:picChg>
        <pc:picChg chg="add del">
          <ac:chgData name="Suryavanshi, Rinki" userId="f708095d-ebc8-499f-9d21-39c87e3e6ddc" providerId="ADAL" clId="{419EF0C7-C420-438C-A763-D203203E2FC5}" dt="2024-11-11T15:35:03.928" v="1922" actId="26606"/>
          <ac:picMkLst>
            <pc:docMk/>
            <pc:sldMk cId="3617727303" sldId="330"/>
            <ac:picMk id="32" creationId="{E2758CE0-F916-4DCE-88D1-71430BE441B2}"/>
          </ac:picMkLst>
        </pc:picChg>
        <pc:picChg chg="add del">
          <ac:chgData name="Suryavanshi, Rinki" userId="f708095d-ebc8-499f-9d21-39c87e3e6ddc" providerId="ADAL" clId="{419EF0C7-C420-438C-A763-D203203E2FC5}" dt="2024-11-11T15:35:03.928" v="1922" actId="26606"/>
          <ac:picMkLst>
            <pc:docMk/>
            <pc:sldMk cId="3617727303" sldId="330"/>
            <ac:picMk id="36" creationId="{180BC9E0-1901-4FD9-90B5-82D9EE5137E1}"/>
          </ac:picMkLst>
        </pc:picChg>
        <pc:picChg chg="add">
          <ac:chgData name="Suryavanshi, Rinki" userId="f708095d-ebc8-499f-9d21-39c87e3e6ddc" providerId="ADAL" clId="{419EF0C7-C420-438C-A763-D203203E2FC5}" dt="2024-11-11T15:35:03.965" v="1923" actId="26606"/>
          <ac:picMkLst>
            <pc:docMk/>
            <pc:sldMk cId="3617727303" sldId="330"/>
            <ac:picMk id="38" creationId="{AED59812-6820-446C-B994-0D059C97DC3F}"/>
          </ac:picMkLst>
        </pc:picChg>
        <pc:picChg chg="add">
          <ac:chgData name="Suryavanshi, Rinki" userId="f708095d-ebc8-499f-9d21-39c87e3e6ddc" providerId="ADAL" clId="{419EF0C7-C420-438C-A763-D203203E2FC5}" dt="2024-11-11T15:35:03.965" v="1923" actId="26606"/>
          <ac:picMkLst>
            <pc:docMk/>
            <pc:sldMk cId="3617727303" sldId="330"/>
            <ac:picMk id="39" creationId="{25496B42-CC46-4183-B481-887CD3E8C725}"/>
          </ac:picMkLst>
        </pc:picChg>
        <pc:picChg chg="add">
          <ac:chgData name="Suryavanshi, Rinki" userId="f708095d-ebc8-499f-9d21-39c87e3e6ddc" providerId="ADAL" clId="{419EF0C7-C420-438C-A763-D203203E2FC5}" dt="2024-11-11T15:35:03.965" v="1923" actId="26606"/>
          <ac:picMkLst>
            <pc:docMk/>
            <pc:sldMk cId="3617727303" sldId="330"/>
            <ac:picMk id="40" creationId="{E844ED7C-1917-40D8-8B42-1B1C27BC5A54}"/>
          </ac:picMkLst>
        </pc:picChg>
        <pc:picChg chg="add">
          <ac:chgData name="Suryavanshi, Rinki" userId="f708095d-ebc8-499f-9d21-39c87e3e6ddc" providerId="ADAL" clId="{419EF0C7-C420-438C-A763-D203203E2FC5}" dt="2024-11-11T15:35:03.965" v="1923" actId="26606"/>
          <ac:picMkLst>
            <pc:docMk/>
            <pc:sldMk cId="3617727303" sldId="330"/>
            <ac:picMk id="41" creationId="{E2758CE0-F916-4DCE-88D1-71430BE441B2}"/>
          </ac:picMkLst>
        </pc:picChg>
        <pc:picChg chg="add">
          <ac:chgData name="Suryavanshi, Rinki" userId="f708095d-ebc8-499f-9d21-39c87e3e6ddc" providerId="ADAL" clId="{419EF0C7-C420-438C-A763-D203203E2FC5}" dt="2024-11-11T15:35:03.965" v="1923" actId="26606"/>
          <ac:picMkLst>
            <pc:docMk/>
            <pc:sldMk cId="3617727303" sldId="330"/>
            <ac:picMk id="43" creationId="{214924F5-CDC2-4DFA-82F3-4843ADD678A7}"/>
          </ac:picMkLst>
        </pc:picChg>
      </pc:sldChg>
      <pc:sldChg chg="modSp new mod ord">
        <pc:chgData name="Suryavanshi, Rinki" userId="f708095d-ebc8-499f-9d21-39c87e3e6ddc" providerId="ADAL" clId="{419EF0C7-C420-438C-A763-D203203E2FC5}" dt="2024-11-08T19:33:26.225" v="499"/>
        <pc:sldMkLst>
          <pc:docMk/>
          <pc:sldMk cId="653771735" sldId="331"/>
        </pc:sldMkLst>
        <pc:spChg chg="mod">
          <ac:chgData name="Suryavanshi, Rinki" userId="f708095d-ebc8-499f-9d21-39c87e3e6ddc" providerId="ADAL" clId="{419EF0C7-C420-438C-A763-D203203E2FC5}" dt="2024-11-08T19:33:26.225" v="499"/>
          <ac:spMkLst>
            <pc:docMk/>
            <pc:sldMk cId="653771735" sldId="331"/>
            <ac:spMk id="2" creationId="{234A8156-5DCB-4483-D057-66FC952BEC99}"/>
          </ac:spMkLst>
        </pc:spChg>
        <pc:spChg chg="mod">
          <ac:chgData name="Suryavanshi, Rinki" userId="f708095d-ebc8-499f-9d21-39c87e3e6ddc" providerId="ADAL" clId="{419EF0C7-C420-438C-A763-D203203E2FC5}" dt="2024-11-08T14:57:33.469" v="462" actId="122"/>
          <ac:spMkLst>
            <pc:docMk/>
            <pc:sldMk cId="653771735" sldId="331"/>
            <ac:spMk id="3" creationId="{62223CA3-C205-7A13-56D6-91FB23BC5005}"/>
          </ac:spMkLst>
        </pc:spChg>
      </pc:sldChg>
      <pc:sldChg chg="addSp delSp modSp new del mod">
        <pc:chgData name="Suryavanshi, Rinki" userId="f708095d-ebc8-499f-9d21-39c87e3e6ddc" providerId="ADAL" clId="{419EF0C7-C420-438C-A763-D203203E2FC5}" dt="2024-11-08T14:55:08.951" v="450" actId="2696"/>
        <pc:sldMkLst>
          <pc:docMk/>
          <pc:sldMk cId="1079265824" sldId="332"/>
        </pc:sldMkLst>
        <pc:spChg chg="del mod">
          <ac:chgData name="Suryavanshi, Rinki" userId="f708095d-ebc8-499f-9d21-39c87e3e6ddc" providerId="ADAL" clId="{419EF0C7-C420-438C-A763-D203203E2FC5}" dt="2024-11-08T14:54:11.075" v="446" actId="21"/>
          <ac:spMkLst>
            <pc:docMk/>
            <pc:sldMk cId="1079265824" sldId="332"/>
            <ac:spMk id="2" creationId="{3082CA54-1613-B978-A24B-3AA825DC3617}"/>
          </ac:spMkLst>
        </pc:spChg>
        <pc:spChg chg="del">
          <ac:chgData name="Suryavanshi, Rinki" userId="f708095d-ebc8-499f-9d21-39c87e3e6ddc" providerId="ADAL" clId="{419EF0C7-C420-438C-A763-D203203E2FC5}" dt="2024-11-08T14:37:17.970" v="244" actId="22"/>
          <ac:spMkLst>
            <pc:docMk/>
            <pc:sldMk cId="1079265824" sldId="332"/>
            <ac:spMk id="3" creationId="{89035693-00B1-B2E4-1915-091BDE50D6F9}"/>
          </ac:spMkLst>
        </pc:spChg>
        <pc:spChg chg="add mod">
          <ac:chgData name="Suryavanshi, Rinki" userId="f708095d-ebc8-499f-9d21-39c87e3e6ddc" providerId="ADAL" clId="{419EF0C7-C420-438C-A763-D203203E2FC5}" dt="2024-11-08T14:54:14.863" v="447" actId="1076"/>
          <ac:spMkLst>
            <pc:docMk/>
            <pc:sldMk cId="1079265824" sldId="332"/>
            <ac:spMk id="7" creationId="{A293C5E5-9966-B8D4-8A07-888BE9A70CBF}"/>
          </ac:spMkLst>
        </pc:spChg>
        <pc:picChg chg="add mod ord">
          <ac:chgData name="Suryavanshi, Rinki" userId="f708095d-ebc8-499f-9d21-39c87e3e6ddc" providerId="ADAL" clId="{419EF0C7-C420-438C-A763-D203203E2FC5}" dt="2024-11-08T14:54:17.046" v="448" actId="1076"/>
          <ac:picMkLst>
            <pc:docMk/>
            <pc:sldMk cId="1079265824" sldId="332"/>
            <ac:picMk id="5" creationId="{571F9FDB-1526-6037-1265-0F182B8FD43C}"/>
          </ac:picMkLst>
        </pc:picChg>
      </pc:sldChg>
      <pc:sldChg chg="addSp delSp modSp new del mod">
        <pc:chgData name="Suryavanshi, Rinki" userId="f708095d-ebc8-499f-9d21-39c87e3e6ddc" providerId="ADAL" clId="{419EF0C7-C420-438C-A763-D203203E2FC5}" dt="2024-11-08T14:55:03.910" v="449" actId="2696"/>
        <pc:sldMkLst>
          <pc:docMk/>
          <pc:sldMk cId="2618960243" sldId="333"/>
        </pc:sldMkLst>
        <pc:spChg chg="mod">
          <ac:chgData name="Suryavanshi, Rinki" userId="f708095d-ebc8-499f-9d21-39c87e3e6ddc" providerId="ADAL" clId="{419EF0C7-C420-438C-A763-D203203E2FC5}" dt="2024-11-08T14:42:21.949" v="315" actId="20577"/>
          <ac:spMkLst>
            <pc:docMk/>
            <pc:sldMk cId="2618960243" sldId="333"/>
            <ac:spMk id="2" creationId="{1BFC7E5E-E957-471C-7F55-DC2BB4210FEA}"/>
          </ac:spMkLst>
        </pc:spChg>
        <pc:spChg chg="del">
          <ac:chgData name="Suryavanshi, Rinki" userId="f708095d-ebc8-499f-9d21-39c87e3e6ddc" providerId="ADAL" clId="{419EF0C7-C420-438C-A763-D203203E2FC5}" dt="2024-11-08T14:42:44.376" v="316" actId="22"/>
          <ac:spMkLst>
            <pc:docMk/>
            <pc:sldMk cId="2618960243" sldId="333"/>
            <ac:spMk id="3" creationId="{263E3B0E-95F0-C2B3-CFA5-FCB91732DB87}"/>
          </ac:spMkLst>
        </pc:spChg>
        <pc:spChg chg="add del">
          <ac:chgData name="Suryavanshi, Rinki" userId="f708095d-ebc8-499f-9d21-39c87e3e6ddc" providerId="ADAL" clId="{419EF0C7-C420-438C-A763-D203203E2FC5}" dt="2024-11-08T14:43:40.819" v="318" actId="21"/>
          <ac:spMkLst>
            <pc:docMk/>
            <pc:sldMk cId="2618960243" sldId="333"/>
            <ac:spMk id="7" creationId="{8EDDCC40-E977-E3AC-7C96-A662A496E5D1}"/>
          </ac:spMkLst>
        </pc:spChg>
        <pc:picChg chg="add mod ord">
          <ac:chgData name="Suryavanshi, Rinki" userId="f708095d-ebc8-499f-9d21-39c87e3e6ddc" providerId="ADAL" clId="{419EF0C7-C420-438C-A763-D203203E2FC5}" dt="2024-11-08T14:42:44.376" v="316" actId="22"/>
          <ac:picMkLst>
            <pc:docMk/>
            <pc:sldMk cId="2618960243" sldId="333"/>
            <ac:picMk id="5" creationId="{94F7E34F-4310-34C8-4C33-367531B4B2B9}"/>
          </ac:picMkLst>
        </pc:picChg>
      </pc:sldChg>
      <pc:sldChg chg="addSp modSp add mod ord setBg">
        <pc:chgData name="Suryavanshi, Rinki" userId="f708095d-ebc8-499f-9d21-39c87e3e6ddc" providerId="ADAL" clId="{419EF0C7-C420-438C-A763-D203203E2FC5}" dt="2024-11-11T16:01:18.076" v="2217" actId="255"/>
        <pc:sldMkLst>
          <pc:docMk/>
          <pc:sldMk cId="3975274344" sldId="334"/>
        </pc:sldMkLst>
        <pc:spChg chg="add mod">
          <ac:chgData name="Suryavanshi, Rinki" userId="f708095d-ebc8-499f-9d21-39c87e3e6ddc" providerId="ADAL" clId="{419EF0C7-C420-438C-A763-D203203E2FC5}" dt="2024-11-08T14:52:17.063" v="332"/>
          <ac:spMkLst>
            <pc:docMk/>
            <pc:sldMk cId="3975274344" sldId="334"/>
            <ac:spMk id="2" creationId="{C28BB4E7-6EA1-BE48-1089-5841F011EBA2}"/>
          </ac:spMkLst>
        </pc:spChg>
        <pc:spChg chg="add mod">
          <ac:chgData name="Suryavanshi, Rinki" userId="f708095d-ebc8-499f-9d21-39c87e3e6ddc" providerId="ADAL" clId="{419EF0C7-C420-438C-A763-D203203E2FC5}" dt="2024-11-11T16:01:18.076" v="2217" actId="255"/>
          <ac:spMkLst>
            <pc:docMk/>
            <pc:sldMk cId="3975274344" sldId="334"/>
            <ac:spMk id="9" creationId="{4CF8D8C9-1C62-A6D1-6EB8-AE8A5AFF5B5C}"/>
          </ac:spMkLst>
        </pc:spChg>
        <pc:spChg chg="add mod">
          <ac:chgData name="Suryavanshi, Rinki" userId="f708095d-ebc8-499f-9d21-39c87e3e6ddc" providerId="ADAL" clId="{419EF0C7-C420-438C-A763-D203203E2FC5}" dt="2024-11-08T14:52:17.603" v="356"/>
          <ac:spMkLst>
            <pc:docMk/>
            <pc:sldMk cId="3975274344" sldId="334"/>
            <ac:spMk id="10" creationId="{E1B8819C-972B-85CF-8637-D85B70D74574}"/>
          </ac:spMkLst>
        </pc:spChg>
        <pc:picChg chg="add mod">
          <ac:chgData name="Suryavanshi, Rinki" userId="f708095d-ebc8-499f-9d21-39c87e3e6ddc" providerId="ADAL" clId="{419EF0C7-C420-438C-A763-D203203E2FC5}" dt="2024-11-08T14:52:17.444" v="334"/>
          <ac:picMkLst>
            <pc:docMk/>
            <pc:sldMk cId="3975274344" sldId="334"/>
            <ac:picMk id="4" creationId="{09AF45FE-74E4-89E9-D37E-1B3ACBB957AA}"/>
          </ac:picMkLst>
        </pc:picChg>
        <pc:picChg chg="add mod">
          <ac:chgData name="Suryavanshi, Rinki" userId="f708095d-ebc8-499f-9d21-39c87e3e6ddc" providerId="ADAL" clId="{419EF0C7-C420-438C-A763-D203203E2FC5}" dt="2024-11-08T14:52:17.531" v="336"/>
          <ac:picMkLst>
            <pc:docMk/>
            <pc:sldMk cId="3975274344" sldId="334"/>
            <ac:picMk id="6" creationId="{C511891F-8C25-A154-4A49-77424F8324E4}"/>
          </ac:picMkLst>
        </pc:picChg>
        <pc:picChg chg="add mod">
          <ac:chgData name="Suryavanshi, Rinki" userId="f708095d-ebc8-499f-9d21-39c87e3e6ddc" providerId="ADAL" clId="{419EF0C7-C420-438C-A763-D203203E2FC5}" dt="2024-11-08T14:52:17.590" v="338"/>
          <ac:picMkLst>
            <pc:docMk/>
            <pc:sldMk cId="3975274344" sldId="334"/>
            <ac:picMk id="8" creationId="{8B376421-CFA5-668C-80A0-697E034B5EE7}"/>
          </ac:picMkLst>
        </pc:picChg>
      </pc:sldChg>
      <pc:sldChg chg="addSp modSp add mod setBg">
        <pc:chgData name="Suryavanshi, Rinki" userId="f708095d-ebc8-499f-9d21-39c87e3e6ddc" providerId="ADAL" clId="{419EF0C7-C420-438C-A763-D203203E2FC5}" dt="2024-11-11T16:01:43.515" v="2221" actId="255"/>
        <pc:sldMkLst>
          <pc:docMk/>
          <pc:sldMk cId="2287188818" sldId="335"/>
        </pc:sldMkLst>
        <pc:spChg chg="add mod">
          <ac:chgData name="Suryavanshi, Rinki" userId="f708095d-ebc8-499f-9d21-39c87e3e6ddc" providerId="ADAL" clId="{419EF0C7-C420-438C-A763-D203203E2FC5}" dt="2024-11-08T14:52:58.632" v="370"/>
          <ac:spMkLst>
            <pc:docMk/>
            <pc:sldMk cId="2287188818" sldId="335"/>
            <ac:spMk id="2" creationId="{253F7FC7-5D51-7D6F-3FF5-FFD6B5395C6C}"/>
          </ac:spMkLst>
        </pc:spChg>
        <pc:spChg chg="add mod">
          <ac:chgData name="Suryavanshi, Rinki" userId="f708095d-ebc8-499f-9d21-39c87e3e6ddc" providerId="ADAL" clId="{419EF0C7-C420-438C-A763-D203203E2FC5}" dt="2024-11-11T16:01:43.515" v="2221" actId="255"/>
          <ac:spMkLst>
            <pc:docMk/>
            <pc:sldMk cId="2287188818" sldId="335"/>
            <ac:spMk id="9" creationId="{61D2F6EC-B883-E165-E157-D243F0E00135}"/>
          </ac:spMkLst>
        </pc:spChg>
        <pc:spChg chg="add mod">
          <ac:chgData name="Suryavanshi, Rinki" userId="f708095d-ebc8-499f-9d21-39c87e3e6ddc" providerId="ADAL" clId="{419EF0C7-C420-438C-A763-D203203E2FC5}" dt="2024-11-08T14:52:59.057" v="394"/>
          <ac:spMkLst>
            <pc:docMk/>
            <pc:sldMk cId="2287188818" sldId="335"/>
            <ac:spMk id="10" creationId="{176EC147-464B-11D5-9381-A2E2F1CC2747}"/>
          </ac:spMkLst>
        </pc:spChg>
        <pc:picChg chg="add mod">
          <ac:chgData name="Suryavanshi, Rinki" userId="f708095d-ebc8-499f-9d21-39c87e3e6ddc" providerId="ADAL" clId="{419EF0C7-C420-438C-A763-D203203E2FC5}" dt="2024-11-08T14:52:58.703" v="372"/>
          <ac:picMkLst>
            <pc:docMk/>
            <pc:sldMk cId="2287188818" sldId="335"/>
            <ac:picMk id="4" creationId="{96831A96-9C33-D126-0337-D1C1169AFC0F}"/>
          </ac:picMkLst>
        </pc:picChg>
        <pc:picChg chg="add mod">
          <ac:chgData name="Suryavanshi, Rinki" userId="f708095d-ebc8-499f-9d21-39c87e3e6ddc" providerId="ADAL" clId="{419EF0C7-C420-438C-A763-D203203E2FC5}" dt="2024-11-08T14:52:58.754" v="374"/>
          <ac:picMkLst>
            <pc:docMk/>
            <pc:sldMk cId="2287188818" sldId="335"/>
            <ac:picMk id="6" creationId="{F2916AD7-E004-229E-0661-B93B00345861}"/>
          </ac:picMkLst>
        </pc:picChg>
        <pc:picChg chg="add mod">
          <ac:chgData name="Suryavanshi, Rinki" userId="f708095d-ebc8-499f-9d21-39c87e3e6ddc" providerId="ADAL" clId="{419EF0C7-C420-438C-A763-D203203E2FC5}" dt="2024-11-08T14:52:59.050" v="376"/>
          <ac:picMkLst>
            <pc:docMk/>
            <pc:sldMk cId="2287188818" sldId="335"/>
            <ac:picMk id="8" creationId="{0BD4C8B8-9041-EA2E-761B-D45F3E613BB6}"/>
          </ac:picMkLst>
        </pc:picChg>
      </pc:sldChg>
      <pc:sldChg chg="addSp modSp add mod setBg">
        <pc:chgData name="Suryavanshi, Rinki" userId="f708095d-ebc8-499f-9d21-39c87e3e6ddc" providerId="ADAL" clId="{419EF0C7-C420-438C-A763-D203203E2FC5}" dt="2024-11-08T14:53:06.097" v="432"/>
        <pc:sldMkLst>
          <pc:docMk/>
          <pc:sldMk cId="2493342721" sldId="336"/>
        </pc:sldMkLst>
        <pc:spChg chg="add mod">
          <ac:chgData name="Suryavanshi, Rinki" userId="f708095d-ebc8-499f-9d21-39c87e3e6ddc" providerId="ADAL" clId="{419EF0C7-C420-438C-A763-D203203E2FC5}" dt="2024-11-08T14:53:05.719" v="408"/>
          <ac:spMkLst>
            <pc:docMk/>
            <pc:sldMk cId="2493342721" sldId="336"/>
            <ac:spMk id="2" creationId="{828A9C2A-27DF-6F84-C4AB-8E8FCBC9EEBD}"/>
          </ac:spMkLst>
        </pc:spChg>
        <pc:spChg chg="add mod">
          <ac:chgData name="Suryavanshi, Rinki" userId="f708095d-ebc8-499f-9d21-39c87e3e6ddc" providerId="ADAL" clId="{419EF0C7-C420-438C-A763-D203203E2FC5}" dt="2024-11-08T14:53:06.089" v="422"/>
          <ac:spMkLst>
            <pc:docMk/>
            <pc:sldMk cId="2493342721" sldId="336"/>
            <ac:spMk id="9" creationId="{5BA62763-B42A-8AD7-FDC8-9E55B62F9360}"/>
          </ac:spMkLst>
        </pc:spChg>
        <pc:spChg chg="add mod">
          <ac:chgData name="Suryavanshi, Rinki" userId="f708095d-ebc8-499f-9d21-39c87e3e6ddc" providerId="ADAL" clId="{419EF0C7-C420-438C-A763-D203203E2FC5}" dt="2024-11-08T14:53:06.097" v="432"/>
          <ac:spMkLst>
            <pc:docMk/>
            <pc:sldMk cId="2493342721" sldId="336"/>
            <ac:spMk id="10" creationId="{6E67836D-AEEE-3D24-E6A0-872E0A02CDDD}"/>
          </ac:spMkLst>
        </pc:spChg>
        <pc:picChg chg="add mod">
          <ac:chgData name="Suryavanshi, Rinki" userId="f708095d-ebc8-499f-9d21-39c87e3e6ddc" providerId="ADAL" clId="{419EF0C7-C420-438C-A763-D203203E2FC5}" dt="2024-11-08T14:53:05.822" v="410"/>
          <ac:picMkLst>
            <pc:docMk/>
            <pc:sldMk cId="2493342721" sldId="336"/>
            <ac:picMk id="4" creationId="{68100627-9E87-4287-B97F-C60497877F71}"/>
          </ac:picMkLst>
        </pc:picChg>
        <pc:picChg chg="add mod">
          <ac:chgData name="Suryavanshi, Rinki" userId="f708095d-ebc8-499f-9d21-39c87e3e6ddc" providerId="ADAL" clId="{419EF0C7-C420-438C-A763-D203203E2FC5}" dt="2024-11-08T14:53:05.914" v="412"/>
          <ac:picMkLst>
            <pc:docMk/>
            <pc:sldMk cId="2493342721" sldId="336"/>
            <ac:picMk id="6" creationId="{4F4D2B1F-100D-BDF1-BF8F-441C6F0355D5}"/>
          </ac:picMkLst>
        </pc:picChg>
        <pc:picChg chg="add mod">
          <ac:chgData name="Suryavanshi, Rinki" userId="f708095d-ebc8-499f-9d21-39c87e3e6ddc" providerId="ADAL" clId="{419EF0C7-C420-438C-A763-D203203E2FC5}" dt="2024-11-08T14:53:06.086" v="414"/>
          <ac:picMkLst>
            <pc:docMk/>
            <pc:sldMk cId="2493342721" sldId="336"/>
            <ac:picMk id="8" creationId="{992F89E2-B7F8-71AB-2BCE-610BDAFDFCEE}"/>
          </ac:picMkLst>
        </pc:picChg>
      </pc:sldChg>
      <pc:sldChg chg="addSp delSp modSp new mod setBg">
        <pc:chgData name="Suryavanshi, Rinki" userId="f708095d-ebc8-499f-9d21-39c87e3e6ddc" providerId="ADAL" clId="{419EF0C7-C420-438C-A763-D203203E2FC5}" dt="2024-11-08T14:56:47.982" v="461" actId="27614"/>
        <pc:sldMkLst>
          <pc:docMk/>
          <pc:sldMk cId="1165152475" sldId="337"/>
        </pc:sldMkLst>
        <pc:spChg chg="del">
          <ac:chgData name="Suryavanshi, Rinki" userId="f708095d-ebc8-499f-9d21-39c87e3e6ddc" providerId="ADAL" clId="{419EF0C7-C420-438C-A763-D203203E2FC5}" dt="2024-11-08T14:55:23.416" v="452" actId="21"/>
          <ac:spMkLst>
            <pc:docMk/>
            <pc:sldMk cId="1165152475" sldId="337"/>
            <ac:spMk id="2" creationId="{64A953F8-1AD2-0CB2-3260-0436CAF04023}"/>
          </ac:spMkLst>
        </pc:spChg>
        <pc:spChg chg="del mod">
          <ac:chgData name="Suryavanshi, Rinki" userId="f708095d-ebc8-499f-9d21-39c87e3e6ddc" providerId="ADAL" clId="{419EF0C7-C420-438C-A763-D203203E2FC5}" dt="2024-11-08T14:56:42.123" v="458" actId="22"/>
          <ac:spMkLst>
            <pc:docMk/>
            <pc:sldMk cId="1165152475" sldId="337"/>
            <ac:spMk id="3" creationId="{63B3D6A7-A44A-8D95-8D85-48D8E0369B48}"/>
          </ac:spMkLst>
        </pc:spChg>
        <pc:spChg chg="add">
          <ac:chgData name="Suryavanshi, Rinki" userId="f708095d-ebc8-499f-9d21-39c87e3e6ddc" providerId="ADAL" clId="{419EF0C7-C420-438C-A763-D203203E2FC5}" dt="2024-11-08T14:56:45.262" v="460" actId="26606"/>
          <ac:spMkLst>
            <pc:docMk/>
            <pc:sldMk cId="1165152475" sldId="337"/>
            <ac:spMk id="14" creationId="{5BECDBB2-914C-44DE-B171-6F7946196F54}"/>
          </ac:spMkLst>
        </pc:spChg>
        <pc:picChg chg="add mod ord">
          <ac:chgData name="Suryavanshi, Rinki" userId="f708095d-ebc8-499f-9d21-39c87e3e6ddc" providerId="ADAL" clId="{419EF0C7-C420-438C-A763-D203203E2FC5}" dt="2024-11-08T14:56:47.982" v="461" actId="27614"/>
          <ac:picMkLst>
            <pc:docMk/>
            <pc:sldMk cId="1165152475" sldId="337"/>
            <ac:picMk id="5" creationId="{F822208F-0750-84B4-8EB3-D567960AF885}"/>
          </ac:picMkLst>
        </pc:picChg>
        <pc:picChg chg="add">
          <ac:chgData name="Suryavanshi, Rinki" userId="f708095d-ebc8-499f-9d21-39c87e3e6ddc" providerId="ADAL" clId="{419EF0C7-C420-438C-A763-D203203E2FC5}" dt="2024-11-08T14:56:45.262" v="460" actId="26606"/>
          <ac:picMkLst>
            <pc:docMk/>
            <pc:sldMk cId="1165152475" sldId="337"/>
            <ac:picMk id="10" creationId="{93274B0C-1CB3-4AA4-A183-20B7FE5DB1D2}"/>
          </ac:picMkLst>
        </pc:picChg>
        <pc:picChg chg="add">
          <ac:chgData name="Suryavanshi, Rinki" userId="f708095d-ebc8-499f-9d21-39c87e3e6ddc" providerId="ADAL" clId="{419EF0C7-C420-438C-A763-D203203E2FC5}" dt="2024-11-08T14:56:45.262" v="460" actId="26606"/>
          <ac:picMkLst>
            <pc:docMk/>
            <pc:sldMk cId="1165152475" sldId="337"/>
            <ac:picMk id="12" creationId="{2E640319-3BB6-49BF-BAF4-D63FEC73E146}"/>
          </ac:picMkLst>
        </pc:picChg>
        <pc:picChg chg="add">
          <ac:chgData name="Suryavanshi, Rinki" userId="f708095d-ebc8-499f-9d21-39c87e3e6ddc" providerId="ADAL" clId="{419EF0C7-C420-438C-A763-D203203E2FC5}" dt="2024-11-08T14:56:45.262" v="460" actId="26606"/>
          <ac:picMkLst>
            <pc:docMk/>
            <pc:sldMk cId="1165152475" sldId="337"/>
            <ac:picMk id="16" creationId="{1D5C6008-3DE6-42B7-AED2-68544F325BC6}"/>
          </ac:picMkLst>
        </pc:picChg>
        <pc:picChg chg="add">
          <ac:chgData name="Suryavanshi, Rinki" userId="f708095d-ebc8-499f-9d21-39c87e3e6ddc" providerId="ADAL" clId="{419EF0C7-C420-438C-A763-D203203E2FC5}" dt="2024-11-08T14:56:45.262" v="460" actId="26606"/>
          <ac:picMkLst>
            <pc:docMk/>
            <pc:sldMk cId="1165152475" sldId="337"/>
            <ac:picMk id="18" creationId="{5D09915C-7FC3-45EF-BDD0-6393ACE446E7}"/>
          </ac:picMkLst>
        </pc:picChg>
      </pc:sldChg>
      <pc:sldChg chg="addSp delSp modSp new mod setBg modNotesTx">
        <pc:chgData name="Suryavanshi, Rinki" userId="f708095d-ebc8-499f-9d21-39c87e3e6ddc" providerId="ADAL" clId="{419EF0C7-C420-438C-A763-D203203E2FC5}" dt="2024-11-11T16:01:29.981" v="2220" actId="27636"/>
        <pc:sldMkLst>
          <pc:docMk/>
          <pc:sldMk cId="1668020512" sldId="338"/>
        </pc:sldMkLst>
        <pc:spChg chg="mod ord">
          <ac:chgData name="Suryavanshi, Rinki" userId="f708095d-ebc8-499f-9d21-39c87e3e6ddc" providerId="ADAL" clId="{419EF0C7-C420-438C-A763-D203203E2FC5}" dt="2024-11-11T15:41:48.335" v="2023" actId="255"/>
          <ac:spMkLst>
            <pc:docMk/>
            <pc:sldMk cId="1668020512" sldId="338"/>
            <ac:spMk id="2" creationId="{3A90F9F8-CFAF-2449-5B89-DDB3E2D9D656}"/>
          </ac:spMkLst>
        </pc:spChg>
        <pc:spChg chg="mod ord">
          <ac:chgData name="Suryavanshi, Rinki" userId="f708095d-ebc8-499f-9d21-39c87e3e6ddc" providerId="ADAL" clId="{419EF0C7-C420-438C-A763-D203203E2FC5}" dt="2024-11-11T16:01:29.981" v="2220" actId="27636"/>
          <ac:spMkLst>
            <pc:docMk/>
            <pc:sldMk cId="1668020512" sldId="338"/>
            <ac:spMk id="3" creationId="{446D872D-40CC-8191-84CF-7566D7A05BD2}"/>
          </ac:spMkLst>
        </pc:spChg>
        <pc:spChg chg="add del">
          <ac:chgData name="Suryavanshi, Rinki" userId="f708095d-ebc8-499f-9d21-39c87e3e6ddc" providerId="ADAL" clId="{419EF0C7-C420-438C-A763-D203203E2FC5}" dt="2024-11-08T21:49:44.368" v="608" actId="26606"/>
          <ac:spMkLst>
            <pc:docMk/>
            <pc:sldMk cId="1668020512" sldId="338"/>
            <ac:spMk id="9" creationId="{2C8B6C12-BE49-45C7-8E88-D16FE2E6283B}"/>
          </ac:spMkLst>
        </pc:spChg>
        <pc:spChg chg="add del">
          <ac:chgData name="Suryavanshi, Rinki" userId="f708095d-ebc8-499f-9d21-39c87e3e6ddc" providerId="ADAL" clId="{419EF0C7-C420-438C-A763-D203203E2FC5}" dt="2024-11-08T21:49:45.675" v="610" actId="26606"/>
          <ac:spMkLst>
            <pc:docMk/>
            <pc:sldMk cId="1668020512" sldId="338"/>
            <ac:spMk id="13" creationId="{446F2B05-D14A-46C1-B94D-81BAFA34CA8C}"/>
          </ac:spMkLst>
        </pc:spChg>
        <pc:spChg chg="add del">
          <ac:chgData name="Suryavanshi, Rinki" userId="f708095d-ebc8-499f-9d21-39c87e3e6ddc" providerId="ADAL" clId="{419EF0C7-C420-438C-A763-D203203E2FC5}" dt="2024-11-08T21:49:47.948" v="612" actId="26606"/>
          <ac:spMkLst>
            <pc:docMk/>
            <pc:sldMk cId="1668020512" sldId="338"/>
            <ac:spMk id="16" creationId="{2C8B6C12-BE49-45C7-8E88-D16FE2E6283B}"/>
          </ac:spMkLst>
        </pc:spChg>
        <pc:spChg chg="add del">
          <ac:chgData name="Suryavanshi, Rinki" userId="f708095d-ebc8-499f-9d21-39c87e3e6ddc" providerId="ADAL" clId="{419EF0C7-C420-438C-A763-D203203E2FC5}" dt="2024-11-08T21:49:49.247" v="614" actId="26606"/>
          <ac:spMkLst>
            <pc:docMk/>
            <pc:sldMk cId="1668020512" sldId="338"/>
            <ac:spMk id="19" creationId="{446F2B05-D14A-46C1-B94D-81BAFA34CA8C}"/>
          </ac:spMkLst>
        </pc:spChg>
        <pc:spChg chg="add del">
          <ac:chgData name="Suryavanshi, Rinki" userId="f708095d-ebc8-499f-9d21-39c87e3e6ddc" providerId="ADAL" clId="{419EF0C7-C420-438C-A763-D203203E2FC5}" dt="2024-11-11T15:33:45.348" v="1912" actId="26606"/>
          <ac:spMkLst>
            <pc:docMk/>
            <pc:sldMk cId="1668020512" sldId="338"/>
            <ac:spMk id="22" creationId="{2C8B6C12-BE49-45C7-8E88-D16FE2E6283B}"/>
          </ac:spMkLst>
        </pc:spChg>
        <pc:spChg chg="add">
          <ac:chgData name="Suryavanshi, Rinki" userId="f708095d-ebc8-499f-9d21-39c87e3e6ddc" providerId="ADAL" clId="{419EF0C7-C420-438C-A763-D203203E2FC5}" dt="2024-11-11T15:33:45.348" v="1912" actId="26606"/>
          <ac:spMkLst>
            <pc:docMk/>
            <pc:sldMk cId="1668020512" sldId="338"/>
            <ac:spMk id="28" creationId="{446F2B05-D14A-46C1-B94D-81BAFA34CA8C}"/>
          </ac:spMkLst>
        </pc:spChg>
        <pc:picChg chg="add mod ord">
          <ac:chgData name="Suryavanshi, Rinki" userId="f708095d-ebc8-499f-9d21-39c87e3e6ddc" providerId="ADAL" clId="{419EF0C7-C420-438C-A763-D203203E2FC5}" dt="2024-11-11T15:34:50.106" v="1920" actId="1076"/>
          <ac:picMkLst>
            <pc:docMk/>
            <pc:sldMk cId="1668020512" sldId="338"/>
            <ac:picMk id="4" creationId="{68442ECD-F216-C75F-FE0E-F452430904D2}"/>
          </ac:picMkLst>
        </pc:picChg>
        <pc:picChg chg="add del">
          <ac:chgData name="Suryavanshi, Rinki" userId="f708095d-ebc8-499f-9d21-39c87e3e6ddc" providerId="ADAL" clId="{419EF0C7-C420-438C-A763-D203203E2FC5}" dt="2024-11-08T21:49:44.368" v="608" actId="26606"/>
          <ac:picMkLst>
            <pc:docMk/>
            <pc:sldMk cId="1668020512" sldId="338"/>
            <ac:picMk id="11" creationId="{9D3FC01C-4EFD-4868-8317-4C9F86931895}"/>
          </ac:picMkLst>
        </pc:picChg>
        <pc:picChg chg="add del">
          <ac:chgData name="Suryavanshi, Rinki" userId="f708095d-ebc8-499f-9d21-39c87e3e6ddc" providerId="ADAL" clId="{419EF0C7-C420-438C-A763-D203203E2FC5}" dt="2024-11-08T21:49:45.675" v="610" actId="26606"/>
          <ac:picMkLst>
            <pc:docMk/>
            <pc:sldMk cId="1668020512" sldId="338"/>
            <ac:picMk id="14" creationId="{DC21F734-A85A-4FEA-8CB8-6C72B8195C37}"/>
          </ac:picMkLst>
        </pc:picChg>
        <pc:picChg chg="add del">
          <ac:chgData name="Suryavanshi, Rinki" userId="f708095d-ebc8-499f-9d21-39c87e3e6ddc" providerId="ADAL" clId="{419EF0C7-C420-438C-A763-D203203E2FC5}" dt="2024-11-08T21:49:47.948" v="612" actId="26606"/>
          <ac:picMkLst>
            <pc:docMk/>
            <pc:sldMk cId="1668020512" sldId="338"/>
            <ac:picMk id="17" creationId="{9D3FC01C-4EFD-4868-8317-4C9F86931895}"/>
          </ac:picMkLst>
        </pc:picChg>
        <pc:picChg chg="add del">
          <ac:chgData name="Suryavanshi, Rinki" userId="f708095d-ebc8-499f-9d21-39c87e3e6ddc" providerId="ADAL" clId="{419EF0C7-C420-438C-A763-D203203E2FC5}" dt="2024-11-08T21:49:49.247" v="614" actId="26606"/>
          <ac:picMkLst>
            <pc:docMk/>
            <pc:sldMk cId="1668020512" sldId="338"/>
            <ac:picMk id="20" creationId="{DC21F734-A85A-4FEA-8CB8-6C72B8195C37}"/>
          </ac:picMkLst>
        </pc:picChg>
        <pc:picChg chg="add del">
          <ac:chgData name="Suryavanshi, Rinki" userId="f708095d-ebc8-499f-9d21-39c87e3e6ddc" providerId="ADAL" clId="{419EF0C7-C420-438C-A763-D203203E2FC5}" dt="2024-11-11T15:33:45.348" v="1912" actId="26606"/>
          <ac:picMkLst>
            <pc:docMk/>
            <pc:sldMk cId="1668020512" sldId="338"/>
            <ac:picMk id="23" creationId="{9D3FC01C-4EFD-4868-8317-4C9F86931895}"/>
          </ac:picMkLst>
        </pc:picChg>
        <pc:picChg chg="add">
          <ac:chgData name="Suryavanshi, Rinki" userId="f708095d-ebc8-499f-9d21-39c87e3e6ddc" providerId="ADAL" clId="{419EF0C7-C420-438C-A763-D203203E2FC5}" dt="2024-11-11T15:33:45.348" v="1912" actId="26606"/>
          <ac:picMkLst>
            <pc:docMk/>
            <pc:sldMk cId="1668020512" sldId="338"/>
            <ac:picMk id="30" creationId="{DC21F734-A85A-4FEA-8CB8-6C72B8195C37}"/>
          </ac:picMkLst>
        </pc:picChg>
      </pc:sldChg>
      <pc:sldChg chg="addSp delSp modSp add mod setBg delAnim setClrOvrMap">
        <pc:chgData name="Suryavanshi, Rinki" userId="f708095d-ebc8-499f-9d21-39c87e3e6ddc" providerId="ADAL" clId="{419EF0C7-C420-438C-A763-D203203E2FC5}" dt="2024-11-11T16:00:59.583" v="2215" actId="255"/>
        <pc:sldMkLst>
          <pc:docMk/>
          <pc:sldMk cId="2757185433" sldId="339"/>
        </pc:sldMkLst>
        <pc:spChg chg="add del mod">
          <ac:chgData name="Suryavanshi, Rinki" userId="f708095d-ebc8-499f-9d21-39c87e3e6ddc" providerId="ADAL" clId="{419EF0C7-C420-438C-A763-D203203E2FC5}" dt="2024-11-11T15:32:03.074" v="1881" actId="21"/>
          <ac:spMkLst>
            <pc:docMk/>
            <pc:sldMk cId="2757185433" sldId="339"/>
            <ac:spMk id="4" creationId="{EB2E54B3-A2D9-46E6-B7F0-B0337F2F05EB}"/>
          </ac:spMkLst>
        </pc:spChg>
        <pc:spChg chg="del mod">
          <ac:chgData name="Suryavanshi, Rinki" userId="f708095d-ebc8-499f-9d21-39c87e3e6ddc" providerId="ADAL" clId="{419EF0C7-C420-438C-A763-D203203E2FC5}" dt="2024-11-11T15:31:03.098" v="1862" actId="21"/>
          <ac:spMkLst>
            <pc:docMk/>
            <pc:sldMk cId="2757185433" sldId="339"/>
            <ac:spMk id="9" creationId="{301C87F4-3308-D93D-081D-AE980A3564E5}"/>
          </ac:spMkLst>
        </pc:spChg>
        <pc:spChg chg="mod">
          <ac:chgData name="Suryavanshi, Rinki" userId="f708095d-ebc8-499f-9d21-39c87e3e6ddc" providerId="ADAL" clId="{419EF0C7-C420-438C-A763-D203203E2FC5}" dt="2024-11-11T15:41:39.946" v="2022" actId="255"/>
          <ac:spMkLst>
            <pc:docMk/>
            <pc:sldMk cId="2757185433" sldId="339"/>
            <ac:spMk id="11" creationId="{4A754419-A08D-C8E0-5E4E-A996091F0C27}"/>
          </ac:spMkLst>
        </pc:spChg>
        <pc:spChg chg="del">
          <ac:chgData name="Suryavanshi, Rinki" userId="f708095d-ebc8-499f-9d21-39c87e3e6ddc" providerId="ADAL" clId="{419EF0C7-C420-438C-A763-D203203E2FC5}" dt="2024-11-11T15:33:22.369" v="1908" actId="26606"/>
          <ac:spMkLst>
            <pc:docMk/>
            <pc:sldMk cId="2757185433" sldId="339"/>
            <ac:spMk id="45" creationId="{4E50CAEE-CAC0-4F18-9593-F09A3338C1A8}"/>
          </ac:spMkLst>
        </pc:spChg>
        <pc:spChg chg="add">
          <ac:chgData name="Suryavanshi, Rinki" userId="f708095d-ebc8-499f-9d21-39c87e3e6ddc" providerId="ADAL" clId="{419EF0C7-C420-438C-A763-D203203E2FC5}" dt="2024-11-11T15:33:22.369" v="1908" actId="26606"/>
          <ac:spMkLst>
            <pc:docMk/>
            <pc:sldMk cId="2757185433" sldId="339"/>
            <ac:spMk id="60" creationId="{3A9C15D4-2EE7-4D05-B87C-91D1F3B9604B}"/>
          </ac:spMkLst>
        </pc:spChg>
        <pc:spChg chg="add">
          <ac:chgData name="Suryavanshi, Rinki" userId="f708095d-ebc8-499f-9d21-39c87e3e6ddc" providerId="ADAL" clId="{419EF0C7-C420-438C-A763-D203203E2FC5}" dt="2024-11-11T15:33:22.369" v="1908" actId="26606"/>
          <ac:spMkLst>
            <pc:docMk/>
            <pc:sldMk cId="2757185433" sldId="339"/>
            <ac:spMk id="62" creationId="{4ED7B0FB-9654-4441-9545-02D458B68620}"/>
          </ac:spMkLst>
        </pc:spChg>
        <pc:graphicFrameChg chg="add mod modGraphic">
          <ac:chgData name="Suryavanshi, Rinki" userId="f708095d-ebc8-499f-9d21-39c87e3e6ddc" providerId="ADAL" clId="{419EF0C7-C420-438C-A763-D203203E2FC5}" dt="2024-11-11T16:00:59.583" v="2215" actId="255"/>
          <ac:graphicFrameMkLst>
            <pc:docMk/>
            <pc:sldMk cId="2757185433" sldId="339"/>
            <ac:graphicFrameMk id="2" creationId="{A024281C-9368-D78A-D996-1216CD929974}"/>
          </ac:graphicFrameMkLst>
        </pc:graphicFrameChg>
        <pc:picChg chg="del">
          <ac:chgData name="Suryavanshi, Rinki" userId="f708095d-ebc8-499f-9d21-39c87e3e6ddc" providerId="ADAL" clId="{419EF0C7-C420-438C-A763-D203203E2FC5}" dt="2024-11-11T15:33:22.369" v="1908" actId="26606"/>
          <ac:picMkLst>
            <pc:docMk/>
            <pc:sldMk cId="2757185433" sldId="339"/>
            <ac:picMk id="46" creationId="{D2DA77D5-12C4-446D-AC72-A514960A553E}"/>
          </ac:picMkLst>
        </pc:picChg>
        <pc:picChg chg="del">
          <ac:chgData name="Suryavanshi, Rinki" userId="f708095d-ebc8-499f-9d21-39c87e3e6ddc" providerId="ADAL" clId="{419EF0C7-C420-438C-A763-D203203E2FC5}" dt="2024-11-11T15:33:22.369" v="1908" actId="26606"/>
          <ac:picMkLst>
            <pc:docMk/>
            <pc:sldMk cId="2757185433" sldId="339"/>
            <ac:picMk id="47" creationId="{19E04E4F-6B32-4651-ACE0-DACABF1FC254}"/>
          </ac:picMkLst>
        </pc:picChg>
        <pc:picChg chg="del">
          <ac:chgData name="Suryavanshi, Rinki" userId="f708095d-ebc8-499f-9d21-39c87e3e6ddc" providerId="ADAL" clId="{419EF0C7-C420-438C-A763-D203203E2FC5}" dt="2024-11-11T15:33:22.369" v="1908" actId="26606"/>
          <ac:picMkLst>
            <pc:docMk/>
            <pc:sldMk cId="2757185433" sldId="339"/>
            <ac:picMk id="49" creationId="{13D4F2B0-7771-46FC-9763-240E8F55F14D}"/>
          </ac:picMkLst>
        </pc:picChg>
        <pc:picChg chg="del">
          <ac:chgData name="Suryavanshi, Rinki" userId="f708095d-ebc8-499f-9d21-39c87e3e6ddc" providerId="ADAL" clId="{419EF0C7-C420-438C-A763-D203203E2FC5}" dt="2024-11-11T15:33:22.369" v="1908" actId="26606"/>
          <ac:picMkLst>
            <pc:docMk/>
            <pc:sldMk cId="2757185433" sldId="339"/>
            <ac:picMk id="51" creationId="{6164F387-6750-4AFF-8A10-65C64D31ECA3}"/>
          </ac:picMkLst>
        </pc:picChg>
        <pc:picChg chg="add">
          <ac:chgData name="Suryavanshi, Rinki" userId="f708095d-ebc8-499f-9d21-39c87e3e6ddc" providerId="ADAL" clId="{419EF0C7-C420-438C-A763-D203203E2FC5}" dt="2024-11-11T15:33:22.369" v="1908" actId="26606"/>
          <ac:picMkLst>
            <pc:docMk/>
            <pc:sldMk cId="2757185433" sldId="339"/>
            <ac:picMk id="56" creationId="{7407B0FF-43E0-4B2E-B48B-C2A472D103F9}"/>
          </ac:picMkLst>
        </pc:picChg>
        <pc:picChg chg="add">
          <ac:chgData name="Suryavanshi, Rinki" userId="f708095d-ebc8-499f-9d21-39c87e3e6ddc" providerId="ADAL" clId="{419EF0C7-C420-438C-A763-D203203E2FC5}" dt="2024-11-11T15:33:22.369" v="1908" actId="26606"/>
          <ac:picMkLst>
            <pc:docMk/>
            <pc:sldMk cId="2757185433" sldId="339"/>
            <ac:picMk id="58" creationId="{7CAC6C18-4147-48ED-8B6A-19B3E0D89163}"/>
          </ac:picMkLst>
        </pc:picChg>
        <pc:picChg chg="add">
          <ac:chgData name="Suryavanshi, Rinki" userId="f708095d-ebc8-499f-9d21-39c87e3e6ddc" providerId="ADAL" clId="{419EF0C7-C420-438C-A763-D203203E2FC5}" dt="2024-11-11T15:33:22.369" v="1908" actId="26606"/>
          <ac:picMkLst>
            <pc:docMk/>
            <pc:sldMk cId="2757185433" sldId="339"/>
            <ac:picMk id="64" creationId="{7BB94C57-FDF3-45A3-9D1F-904523D795D4}"/>
          </ac:picMkLst>
        </pc:picChg>
        <pc:picChg chg="add">
          <ac:chgData name="Suryavanshi, Rinki" userId="f708095d-ebc8-499f-9d21-39c87e3e6ddc" providerId="ADAL" clId="{419EF0C7-C420-438C-A763-D203203E2FC5}" dt="2024-11-11T15:33:22.369" v="1908" actId="26606"/>
          <ac:picMkLst>
            <pc:docMk/>
            <pc:sldMk cId="2757185433" sldId="339"/>
            <ac:picMk id="66" creationId="{6AEBDF1A-221A-4497-BBA9-57A70D161510}"/>
          </ac:picMkLst>
        </pc:picChg>
      </pc:sldChg>
    </pc:docChg>
  </pc:docChgLst>
  <pc:docChgLst>
    <pc:chgData name="Suryavanshi, Rinki" userId="f708095d-ebc8-499f-9d21-39c87e3e6ddc" providerId="ADAL" clId="{5B508669-6401-41D2-8F26-A93DA50DA787}"/>
    <pc:docChg chg="custSel modSld">
      <pc:chgData name="Suryavanshi, Rinki" userId="f708095d-ebc8-499f-9d21-39c87e3e6ddc" providerId="ADAL" clId="{5B508669-6401-41D2-8F26-A93DA50DA787}" dt="2024-11-13T18:45:11.758" v="16" actId="1076"/>
      <pc:docMkLst>
        <pc:docMk/>
      </pc:docMkLst>
      <pc:sldChg chg="addSp delSp modSp mod">
        <pc:chgData name="Suryavanshi, Rinki" userId="f708095d-ebc8-499f-9d21-39c87e3e6ddc" providerId="ADAL" clId="{5B508669-6401-41D2-8F26-A93DA50DA787}" dt="2024-11-13T18:45:11.758" v="16" actId="1076"/>
        <pc:sldMkLst>
          <pc:docMk/>
          <pc:sldMk cId="3975274344" sldId="334"/>
        </pc:sldMkLst>
        <pc:spChg chg="add mod">
          <ac:chgData name="Suryavanshi, Rinki" userId="f708095d-ebc8-499f-9d21-39c87e3e6ddc" providerId="ADAL" clId="{5B508669-6401-41D2-8F26-A93DA50DA787}" dt="2024-11-13T18:45:11.758" v="16" actId="1076"/>
          <ac:spMkLst>
            <pc:docMk/>
            <pc:sldMk cId="3975274344" sldId="334"/>
            <ac:spMk id="11" creationId="{4B3058A8-958A-2875-70B0-321BAAECC98E}"/>
          </ac:spMkLst>
        </pc:spChg>
        <pc:spChg chg="add mod">
          <ac:chgData name="Suryavanshi, Rinki" userId="f708095d-ebc8-499f-9d21-39c87e3e6ddc" providerId="ADAL" clId="{5B508669-6401-41D2-8F26-A93DA50DA787}" dt="2024-11-13T18:44:49.028" v="12" actId="255"/>
          <ac:spMkLst>
            <pc:docMk/>
            <pc:sldMk cId="3975274344" sldId="334"/>
            <ac:spMk id="13" creationId="{407ABEA4-9268-EC0A-EEEF-4B7BCE725A3B}"/>
          </ac:spMkLst>
        </pc:spChg>
        <pc:picChg chg="add mod">
          <ac:chgData name="Suryavanshi, Rinki" userId="f708095d-ebc8-499f-9d21-39c87e3e6ddc" providerId="ADAL" clId="{5B508669-6401-41D2-8F26-A93DA50DA787}" dt="2024-11-13T18:44:07.005" v="5" actId="1076"/>
          <ac:picMkLst>
            <pc:docMk/>
            <pc:sldMk cId="3975274344" sldId="334"/>
            <ac:picMk id="5" creationId="{2DB6CD86-BED7-E9D8-D64D-0BE81515B18C}"/>
          </ac:picMkLst>
        </pc:picChg>
        <pc:picChg chg="del">
          <ac:chgData name="Suryavanshi, Rinki" userId="f708095d-ebc8-499f-9d21-39c87e3e6ddc" providerId="ADAL" clId="{5B508669-6401-41D2-8F26-A93DA50DA787}" dt="2024-11-13T18:44:05.090" v="4" actId="21"/>
          <ac:picMkLst>
            <pc:docMk/>
            <pc:sldMk cId="3975274344" sldId="334"/>
            <ac:picMk id="8" creationId="{8B376421-CFA5-668C-80A0-697E034B5EE7}"/>
          </ac:picMkLst>
        </pc:picChg>
      </pc:sldChg>
      <pc:sldChg chg="delSp">
        <pc:chgData name="Suryavanshi, Rinki" userId="f708095d-ebc8-499f-9d21-39c87e3e6ddc" providerId="ADAL" clId="{5B508669-6401-41D2-8F26-A93DA50DA787}" dt="2024-11-13T18:34:40.345" v="0" actId="21"/>
        <pc:sldMkLst>
          <pc:docMk/>
          <pc:sldMk cId="2287188818" sldId="335"/>
        </pc:sldMkLst>
        <pc:spChg chg="del">
          <ac:chgData name="Suryavanshi, Rinki" userId="f708095d-ebc8-499f-9d21-39c87e3e6ddc" providerId="ADAL" clId="{5B508669-6401-41D2-8F26-A93DA50DA787}" dt="2024-11-13T18:34:40.345" v="0" actId="21"/>
          <ac:spMkLst>
            <pc:docMk/>
            <pc:sldMk cId="2287188818" sldId="335"/>
            <ac:spMk id="2" creationId="{253F7FC7-5D51-7D6F-3FF5-FFD6B5395C6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hyperlink" Target="https://chat.openai.com/" TargetMode="Externa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chat.openai.com/" TargetMode="External"/><Relationship Id="rId7" Type="http://schemas.openxmlformats.org/officeDocument/2006/relationships/image" Target="../media/image25.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4683A-096E-4F12-999D-7461C5AD592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023AF81-DAFD-4AC0-8725-C350C4574B5D}">
      <dgm:prSet custT="1"/>
      <dgm:spPr/>
      <dgm:t>
        <a:bodyPr/>
        <a:lstStyle/>
        <a:p>
          <a:pPr>
            <a:lnSpc>
              <a:spcPct val="100000"/>
            </a:lnSpc>
          </a:pPr>
          <a:r>
            <a:rPr lang="en-US" sz="2400" b="0" i="0">
              <a:latin typeface="+mn-lt"/>
            </a:rPr>
            <a:t>Provide an overview of AI</a:t>
          </a:r>
          <a:r>
            <a:rPr lang="en-US" sz="2500" b="0" i="0">
              <a:latin typeface="Aptos" panose="020B0004020202020204" pitchFamily="34" charset="0"/>
            </a:rPr>
            <a:t>. </a:t>
          </a:r>
          <a:endParaRPr lang="en-US" sz="2500">
            <a:latin typeface="Aptos" panose="020B0004020202020204" pitchFamily="34" charset="0"/>
          </a:endParaRPr>
        </a:p>
      </dgm:t>
    </dgm:pt>
    <dgm:pt modelId="{8F02D94E-EDCE-4C07-A1A7-EA5FE4EDE921}" type="parTrans" cxnId="{00C03352-F592-41B1-93CD-313A3DC645AA}">
      <dgm:prSet/>
      <dgm:spPr/>
      <dgm:t>
        <a:bodyPr/>
        <a:lstStyle/>
        <a:p>
          <a:endParaRPr lang="en-US"/>
        </a:p>
      </dgm:t>
    </dgm:pt>
    <dgm:pt modelId="{932FACA9-FC08-42DE-A149-2B4434F5D9E5}" type="sibTrans" cxnId="{00C03352-F592-41B1-93CD-313A3DC645AA}">
      <dgm:prSet phldrT="01" phldr="0"/>
      <dgm:spPr/>
      <dgm:t>
        <a:bodyPr/>
        <a:lstStyle/>
        <a:p>
          <a:endParaRPr lang="en-US"/>
        </a:p>
      </dgm:t>
    </dgm:pt>
    <dgm:pt modelId="{1980A429-128A-431D-A5CD-A8EE76B56548}">
      <dgm:prSet custT="1"/>
      <dgm:spPr/>
      <dgm:t>
        <a:bodyPr/>
        <a:lstStyle/>
        <a:p>
          <a:pPr>
            <a:lnSpc>
              <a:spcPct val="100000"/>
            </a:lnSpc>
          </a:pPr>
          <a:r>
            <a:rPr lang="en-US" sz="2400" b="0" i="0">
              <a:latin typeface="+mn-lt"/>
            </a:rPr>
            <a:t>Discuss optimization of prompts. </a:t>
          </a:r>
          <a:endParaRPr lang="en-US" sz="2400">
            <a:latin typeface="+mn-lt"/>
          </a:endParaRPr>
        </a:p>
      </dgm:t>
    </dgm:pt>
    <dgm:pt modelId="{ACC7A31F-E668-4F4E-81C2-9DDE97286627}" type="parTrans" cxnId="{3B36EE25-D0B2-4D30-8B79-9F2AD8C76D9E}">
      <dgm:prSet/>
      <dgm:spPr/>
      <dgm:t>
        <a:bodyPr/>
        <a:lstStyle/>
        <a:p>
          <a:endParaRPr lang="en-US"/>
        </a:p>
      </dgm:t>
    </dgm:pt>
    <dgm:pt modelId="{99F01A52-5DF5-4CC2-8C7C-87F5D1FF81CD}" type="sibTrans" cxnId="{3B36EE25-D0B2-4D30-8B79-9F2AD8C76D9E}">
      <dgm:prSet phldrT="02" phldr="0"/>
      <dgm:spPr/>
      <dgm:t>
        <a:bodyPr/>
        <a:lstStyle/>
        <a:p>
          <a:endParaRPr lang="en-US"/>
        </a:p>
      </dgm:t>
    </dgm:pt>
    <dgm:pt modelId="{64C07EA8-1D9C-497C-9826-4058E80767E6}">
      <dgm:prSet custT="1"/>
      <dgm:spPr/>
      <dgm:t>
        <a:bodyPr/>
        <a:lstStyle/>
        <a:p>
          <a:pPr>
            <a:lnSpc>
              <a:spcPct val="100000"/>
            </a:lnSpc>
          </a:pPr>
          <a:r>
            <a:rPr lang="en-US" sz="2400" b="0" i="0">
              <a:latin typeface="+mn-lt"/>
            </a:rPr>
            <a:t>Discuss the privacy and ethical considerations of AI.</a:t>
          </a:r>
          <a:endParaRPr lang="en-US" sz="2400">
            <a:latin typeface="+mn-lt"/>
          </a:endParaRPr>
        </a:p>
      </dgm:t>
    </dgm:pt>
    <dgm:pt modelId="{62AA231F-CFB0-4926-90B1-249D7C99968B}" type="parTrans" cxnId="{E8881A59-5EFF-4866-93D3-0395323BD41C}">
      <dgm:prSet/>
      <dgm:spPr/>
      <dgm:t>
        <a:bodyPr/>
        <a:lstStyle/>
        <a:p>
          <a:endParaRPr lang="en-US"/>
        </a:p>
      </dgm:t>
    </dgm:pt>
    <dgm:pt modelId="{1A78096D-E3CD-440D-80B1-DDB7E96C3A90}" type="sibTrans" cxnId="{E8881A59-5EFF-4866-93D3-0395323BD41C}">
      <dgm:prSet phldrT="03" phldr="0"/>
      <dgm:spPr/>
      <dgm:t>
        <a:bodyPr/>
        <a:lstStyle/>
        <a:p>
          <a:endParaRPr lang="en-US"/>
        </a:p>
      </dgm:t>
    </dgm:pt>
    <dgm:pt modelId="{B2FC140A-E2B5-4339-9175-E5B95BB3A6A1}" type="pres">
      <dgm:prSet presAssocID="{C6D4683A-096E-4F12-999D-7461C5AD5921}" presName="root" presStyleCnt="0">
        <dgm:presLayoutVars>
          <dgm:dir/>
          <dgm:resizeHandles val="exact"/>
        </dgm:presLayoutVars>
      </dgm:prSet>
      <dgm:spPr/>
    </dgm:pt>
    <dgm:pt modelId="{D3008550-B59C-4FAE-8902-DB11FD9497CD}" type="pres">
      <dgm:prSet presAssocID="{1023AF81-DAFD-4AC0-8725-C350C4574B5D}" presName="compNode" presStyleCnt="0"/>
      <dgm:spPr/>
    </dgm:pt>
    <dgm:pt modelId="{5B987610-7AF0-472C-A7C3-44D20FFBEC09}" type="pres">
      <dgm:prSet presAssocID="{1023AF81-DAFD-4AC0-8725-C350C4574B5D}" presName="bgRect" presStyleLbl="bgShp" presStyleIdx="0" presStyleCnt="3"/>
      <dgm:spPr/>
    </dgm:pt>
    <dgm:pt modelId="{A50E932D-137D-4AEB-90A4-03802BC63563}" type="pres">
      <dgm:prSet presAssocID="{1023AF81-DAFD-4AC0-8725-C350C4574B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2D53DB0B-9C02-4CBB-AE12-299ED491F791}" type="pres">
      <dgm:prSet presAssocID="{1023AF81-DAFD-4AC0-8725-C350C4574B5D}" presName="spaceRect" presStyleCnt="0"/>
      <dgm:spPr/>
    </dgm:pt>
    <dgm:pt modelId="{A5F6A3A3-0011-4034-9B36-6130A97AF5A9}" type="pres">
      <dgm:prSet presAssocID="{1023AF81-DAFD-4AC0-8725-C350C4574B5D}" presName="parTx" presStyleLbl="revTx" presStyleIdx="0" presStyleCnt="3">
        <dgm:presLayoutVars>
          <dgm:chMax val="0"/>
          <dgm:chPref val="0"/>
        </dgm:presLayoutVars>
      </dgm:prSet>
      <dgm:spPr/>
    </dgm:pt>
    <dgm:pt modelId="{4C6459E4-D191-44BA-952B-EC23E8AEF01B}" type="pres">
      <dgm:prSet presAssocID="{932FACA9-FC08-42DE-A149-2B4434F5D9E5}" presName="sibTrans" presStyleCnt="0"/>
      <dgm:spPr/>
    </dgm:pt>
    <dgm:pt modelId="{0AE5522B-7C3F-475C-8E1F-C238B6F29A4E}" type="pres">
      <dgm:prSet presAssocID="{1980A429-128A-431D-A5CD-A8EE76B56548}" presName="compNode" presStyleCnt="0"/>
      <dgm:spPr/>
    </dgm:pt>
    <dgm:pt modelId="{DA115341-8D67-4B53-9236-E5067229CE2C}" type="pres">
      <dgm:prSet presAssocID="{1980A429-128A-431D-A5CD-A8EE76B56548}" presName="bgRect" presStyleLbl="bgShp" presStyleIdx="1" presStyleCnt="3"/>
      <dgm:spPr/>
    </dgm:pt>
    <dgm:pt modelId="{EC13A547-C70B-4325-8058-9FB9CBDD4744}" type="pres">
      <dgm:prSet presAssocID="{1980A429-128A-431D-A5CD-A8EE76B5654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rcular Flowchart"/>
        </a:ext>
      </dgm:extLst>
    </dgm:pt>
    <dgm:pt modelId="{AA3EEE51-E540-441D-9F9F-A04B5AA4CCDC}" type="pres">
      <dgm:prSet presAssocID="{1980A429-128A-431D-A5CD-A8EE76B56548}" presName="spaceRect" presStyleCnt="0"/>
      <dgm:spPr/>
    </dgm:pt>
    <dgm:pt modelId="{E47A6445-452E-41A1-8ACC-B713FF892AB4}" type="pres">
      <dgm:prSet presAssocID="{1980A429-128A-431D-A5CD-A8EE76B56548}" presName="parTx" presStyleLbl="revTx" presStyleIdx="1" presStyleCnt="3">
        <dgm:presLayoutVars>
          <dgm:chMax val="0"/>
          <dgm:chPref val="0"/>
        </dgm:presLayoutVars>
      </dgm:prSet>
      <dgm:spPr/>
    </dgm:pt>
    <dgm:pt modelId="{DA307E0E-45C6-4E91-882E-BAC567F2334D}" type="pres">
      <dgm:prSet presAssocID="{99F01A52-5DF5-4CC2-8C7C-87F5D1FF81CD}" presName="sibTrans" presStyleCnt="0"/>
      <dgm:spPr/>
    </dgm:pt>
    <dgm:pt modelId="{B718E3BA-C2FE-4928-94FD-E0DE8CEB0445}" type="pres">
      <dgm:prSet presAssocID="{64C07EA8-1D9C-497C-9826-4058E80767E6}" presName="compNode" presStyleCnt="0"/>
      <dgm:spPr/>
    </dgm:pt>
    <dgm:pt modelId="{346B15A7-5D23-41DC-957A-EBEE2709839B}" type="pres">
      <dgm:prSet presAssocID="{64C07EA8-1D9C-497C-9826-4058E80767E6}" presName="bgRect" presStyleLbl="bgShp" presStyleIdx="2" presStyleCnt="3"/>
      <dgm:spPr/>
    </dgm:pt>
    <dgm:pt modelId="{FE70E0AE-B3C0-41AE-A8B1-00D89CCEBBCF}" type="pres">
      <dgm:prSet presAssocID="{64C07EA8-1D9C-497C-9826-4058E80767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45FB86D6-9E9D-4B54-8995-DC6C1595383F}" type="pres">
      <dgm:prSet presAssocID="{64C07EA8-1D9C-497C-9826-4058E80767E6}" presName="spaceRect" presStyleCnt="0"/>
      <dgm:spPr/>
    </dgm:pt>
    <dgm:pt modelId="{811CF666-8BD7-48B9-9A76-23ED5EA9578B}" type="pres">
      <dgm:prSet presAssocID="{64C07EA8-1D9C-497C-9826-4058E80767E6}" presName="parTx" presStyleLbl="revTx" presStyleIdx="2" presStyleCnt="3">
        <dgm:presLayoutVars>
          <dgm:chMax val="0"/>
          <dgm:chPref val="0"/>
        </dgm:presLayoutVars>
      </dgm:prSet>
      <dgm:spPr/>
    </dgm:pt>
  </dgm:ptLst>
  <dgm:cxnLst>
    <dgm:cxn modelId="{3F461407-5353-447C-BA21-5B81C245878A}" type="presOf" srcId="{C6D4683A-096E-4F12-999D-7461C5AD5921}" destId="{B2FC140A-E2B5-4339-9175-E5B95BB3A6A1}" srcOrd="0" destOrd="0" presId="urn:microsoft.com/office/officeart/2018/2/layout/IconVerticalSolidList"/>
    <dgm:cxn modelId="{3B36EE25-D0B2-4D30-8B79-9F2AD8C76D9E}" srcId="{C6D4683A-096E-4F12-999D-7461C5AD5921}" destId="{1980A429-128A-431D-A5CD-A8EE76B56548}" srcOrd="1" destOrd="0" parTransId="{ACC7A31F-E668-4F4E-81C2-9DDE97286627}" sibTransId="{99F01A52-5DF5-4CC2-8C7C-87F5D1FF81CD}"/>
    <dgm:cxn modelId="{24C00C2B-0B51-4D58-BC2B-DF741F2D6C70}" type="presOf" srcId="{1023AF81-DAFD-4AC0-8725-C350C4574B5D}" destId="{A5F6A3A3-0011-4034-9B36-6130A97AF5A9}" srcOrd="0" destOrd="0" presId="urn:microsoft.com/office/officeart/2018/2/layout/IconVerticalSolidList"/>
    <dgm:cxn modelId="{00C03352-F592-41B1-93CD-313A3DC645AA}" srcId="{C6D4683A-096E-4F12-999D-7461C5AD5921}" destId="{1023AF81-DAFD-4AC0-8725-C350C4574B5D}" srcOrd="0" destOrd="0" parTransId="{8F02D94E-EDCE-4C07-A1A7-EA5FE4EDE921}" sibTransId="{932FACA9-FC08-42DE-A149-2B4434F5D9E5}"/>
    <dgm:cxn modelId="{E8881A59-5EFF-4866-93D3-0395323BD41C}" srcId="{C6D4683A-096E-4F12-999D-7461C5AD5921}" destId="{64C07EA8-1D9C-497C-9826-4058E80767E6}" srcOrd="2" destOrd="0" parTransId="{62AA231F-CFB0-4926-90B1-249D7C99968B}" sibTransId="{1A78096D-E3CD-440D-80B1-DDB7E96C3A90}"/>
    <dgm:cxn modelId="{18E466C8-4605-4DFC-8F09-8D9CAB1AF22F}" type="presOf" srcId="{1980A429-128A-431D-A5CD-A8EE76B56548}" destId="{E47A6445-452E-41A1-8ACC-B713FF892AB4}" srcOrd="0" destOrd="0" presId="urn:microsoft.com/office/officeart/2018/2/layout/IconVerticalSolidList"/>
    <dgm:cxn modelId="{7113BAF0-0769-48A3-AD4E-E9DC98B2099F}" type="presOf" srcId="{64C07EA8-1D9C-497C-9826-4058E80767E6}" destId="{811CF666-8BD7-48B9-9A76-23ED5EA9578B}" srcOrd="0" destOrd="0" presId="urn:microsoft.com/office/officeart/2018/2/layout/IconVerticalSolidList"/>
    <dgm:cxn modelId="{4A147DC2-11B5-4E38-8DF8-CAB0BE400F03}" type="presParOf" srcId="{B2FC140A-E2B5-4339-9175-E5B95BB3A6A1}" destId="{D3008550-B59C-4FAE-8902-DB11FD9497CD}" srcOrd="0" destOrd="0" presId="urn:microsoft.com/office/officeart/2018/2/layout/IconVerticalSolidList"/>
    <dgm:cxn modelId="{3CB9459E-F0B9-4752-95E9-221E11B392A0}" type="presParOf" srcId="{D3008550-B59C-4FAE-8902-DB11FD9497CD}" destId="{5B987610-7AF0-472C-A7C3-44D20FFBEC09}" srcOrd="0" destOrd="0" presId="urn:microsoft.com/office/officeart/2018/2/layout/IconVerticalSolidList"/>
    <dgm:cxn modelId="{CD6BFF09-525F-4CD4-815B-10A30CAE9744}" type="presParOf" srcId="{D3008550-B59C-4FAE-8902-DB11FD9497CD}" destId="{A50E932D-137D-4AEB-90A4-03802BC63563}" srcOrd="1" destOrd="0" presId="urn:microsoft.com/office/officeart/2018/2/layout/IconVerticalSolidList"/>
    <dgm:cxn modelId="{ED731674-7C84-4081-B786-ED4EA1AD3696}" type="presParOf" srcId="{D3008550-B59C-4FAE-8902-DB11FD9497CD}" destId="{2D53DB0B-9C02-4CBB-AE12-299ED491F791}" srcOrd="2" destOrd="0" presId="urn:microsoft.com/office/officeart/2018/2/layout/IconVerticalSolidList"/>
    <dgm:cxn modelId="{EDCD9815-13B4-4A10-9B9C-339DD6FBBFD0}" type="presParOf" srcId="{D3008550-B59C-4FAE-8902-DB11FD9497CD}" destId="{A5F6A3A3-0011-4034-9B36-6130A97AF5A9}" srcOrd="3" destOrd="0" presId="urn:microsoft.com/office/officeart/2018/2/layout/IconVerticalSolidList"/>
    <dgm:cxn modelId="{FEB8150B-78A0-4E87-AC89-663C65F63B1E}" type="presParOf" srcId="{B2FC140A-E2B5-4339-9175-E5B95BB3A6A1}" destId="{4C6459E4-D191-44BA-952B-EC23E8AEF01B}" srcOrd="1" destOrd="0" presId="urn:microsoft.com/office/officeart/2018/2/layout/IconVerticalSolidList"/>
    <dgm:cxn modelId="{AC394D77-5FB2-46E7-9D40-D44D980469DC}" type="presParOf" srcId="{B2FC140A-E2B5-4339-9175-E5B95BB3A6A1}" destId="{0AE5522B-7C3F-475C-8E1F-C238B6F29A4E}" srcOrd="2" destOrd="0" presId="urn:microsoft.com/office/officeart/2018/2/layout/IconVerticalSolidList"/>
    <dgm:cxn modelId="{4C9690EE-290E-4809-9C25-B1F3FB35E8D6}" type="presParOf" srcId="{0AE5522B-7C3F-475C-8E1F-C238B6F29A4E}" destId="{DA115341-8D67-4B53-9236-E5067229CE2C}" srcOrd="0" destOrd="0" presId="urn:microsoft.com/office/officeart/2018/2/layout/IconVerticalSolidList"/>
    <dgm:cxn modelId="{9D52FB76-07FF-4F27-822F-FC8A0163DEC8}" type="presParOf" srcId="{0AE5522B-7C3F-475C-8E1F-C238B6F29A4E}" destId="{EC13A547-C70B-4325-8058-9FB9CBDD4744}" srcOrd="1" destOrd="0" presId="urn:microsoft.com/office/officeart/2018/2/layout/IconVerticalSolidList"/>
    <dgm:cxn modelId="{5BD19C0F-D46A-4AE8-B3C6-452ADC06A6A4}" type="presParOf" srcId="{0AE5522B-7C3F-475C-8E1F-C238B6F29A4E}" destId="{AA3EEE51-E540-441D-9F9F-A04B5AA4CCDC}" srcOrd="2" destOrd="0" presId="urn:microsoft.com/office/officeart/2018/2/layout/IconVerticalSolidList"/>
    <dgm:cxn modelId="{96B345B1-BC4A-40E2-9C60-24099F7EEFBA}" type="presParOf" srcId="{0AE5522B-7C3F-475C-8E1F-C238B6F29A4E}" destId="{E47A6445-452E-41A1-8ACC-B713FF892AB4}" srcOrd="3" destOrd="0" presId="urn:microsoft.com/office/officeart/2018/2/layout/IconVerticalSolidList"/>
    <dgm:cxn modelId="{3C413035-6A57-4A01-AFC1-9D62BD53CBFE}" type="presParOf" srcId="{B2FC140A-E2B5-4339-9175-E5B95BB3A6A1}" destId="{DA307E0E-45C6-4E91-882E-BAC567F2334D}" srcOrd="3" destOrd="0" presId="urn:microsoft.com/office/officeart/2018/2/layout/IconVerticalSolidList"/>
    <dgm:cxn modelId="{16E77E37-9796-46D8-B57E-03206BB43F1F}" type="presParOf" srcId="{B2FC140A-E2B5-4339-9175-E5B95BB3A6A1}" destId="{B718E3BA-C2FE-4928-94FD-E0DE8CEB0445}" srcOrd="4" destOrd="0" presId="urn:microsoft.com/office/officeart/2018/2/layout/IconVerticalSolidList"/>
    <dgm:cxn modelId="{65002811-FEB3-49AA-B38B-0EC87265620B}" type="presParOf" srcId="{B718E3BA-C2FE-4928-94FD-E0DE8CEB0445}" destId="{346B15A7-5D23-41DC-957A-EBEE2709839B}" srcOrd="0" destOrd="0" presId="urn:microsoft.com/office/officeart/2018/2/layout/IconVerticalSolidList"/>
    <dgm:cxn modelId="{A6BFB2F9-B1BF-4CAA-9CEA-FA6E9D8B62A9}" type="presParOf" srcId="{B718E3BA-C2FE-4928-94FD-E0DE8CEB0445}" destId="{FE70E0AE-B3C0-41AE-A8B1-00D89CCEBBCF}" srcOrd="1" destOrd="0" presId="urn:microsoft.com/office/officeart/2018/2/layout/IconVerticalSolidList"/>
    <dgm:cxn modelId="{D7D57936-438A-4F99-83B3-A3F4AC291603}" type="presParOf" srcId="{B718E3BA-C2FE-4928-94FD-E0DE8CEB0445}" destId="{45FB86D6-9E9D-4B54-8995-DC6C1595383F}" srcOrd="2" destOrd="0" presId="urn:microsoft.com/office/officeart/2018/2/layout/IconVerticalSolidList"/>
    <dgm:cxn modelId="{11A812E2-5C56-499C-AA3B-7BFC1ACEE651}" type="presParOf" srcId="{B718E3BA-C2FE-4928-94FD-E0DE8CEB0445}" destId="{811CF666-8BD7-48B9-9A76-23ED5EA9578B}"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A9F6E7-981A-45BC-A3BE-66FEB045149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6BC5943-01D0-470E-A96A-B89F1BB2FA7E}">
      <dgm:prSet/>
      <dgm:spPr/>
      <dgm:t>
        <a:bodyPr/>
        <a:lstStyle/>
        <a:p>
          <a:pPr>
            <a:lnSpc>
              <a:spcPct val="100000"/>
            </a:lnSpc>
          </a:pPr>
          <a:r>
            <a:rPr lang="en-US"/>
            <a:t>Go to </a:t>
          </a:r>
          <a:r>
            <a:rPr lang="en-US">
              <a:hlinkClick xmlns:r="http://schemas.openxmlformats.org/officeDocument/2006/relationships" r:id="rId1"/>
            </a:rPr>
            <a:t>https://chat.openai.com </a:t>
          </a:r>
          <a:r>
            <a:rPr lang="en-US"/>
            <a:t>in your web browser.</a:t>
          </a:r>
        </a:p>
      </dgm:t>
    </dgm:pt>
    <dgm:pt modelId="{EC64C93F-EA92-4DB3-8A05-3E74D083D748}" type="parTrans" cxnId="{A2554C2F-6D35-4D77-9F42-06D29D887A06}">
      <dgm:prSet/>
      <dgm:spPr/>
      <dgm:t>
        <a:bodyPr/>
        <a:lstStyle/>
        <a:p>
          <a:endParaRPr lang="en-US"/>
        </a:p>
      </dgm:t>
    </dgm:pt>
    <dgm:pt modelId="{E88CAED6-571A-40E1-9750-EDA0E28F922B}" type="sibTrans" cxnId="{A2554C2F-6D35-4D77-9F42-06D29D887A06}">
      <dgm:prSet/>
      <dgm:spPr/>
      <dgm:t>
        <a:bodyPr/>
        <a:lstStyle/>
        <a:p>
          <a:endParaRPr lang="en-US"/>
        </a:p>
      </dgm:t>
    </dgm:pt>
    <dgm:pt modelId="{0CB25016-2524-4522-85BD-D9274BCD6865}">
      <dgm:prSet/>
      <dgm:spPr/>
      <dgm:t>
        <a:bodyPr/>
        <a:lstStyle/>
        <a:p>
          <a:pPr>
            <a:lnSpc>
              <a:spcPct val="100000"/>
            </a:lnSpc>
          </a:pPr>
          <a:r>
            <a:rPr lang="en-US"/>
            <a:t>On the homepage, click the “Sign Up” button.</a:t>
          </a:r>
        </a:p>
      </dgm:t>
    </dgm:pt>
    <dgm:pt modelId="{023BC1E7-26AB-4E7A-8BB4-CAE73864DB5E}" type="parTrans" cxnId="{209199BA-AA98-40CD-AB18-FC759DB8A50E}">
      <dgm:prSet/>
      <dgm:spPr/>
      <dgm:t>
        <a:bodyPr/>
        <a:lstStyle/>
        <a:p>
          <a:endParaRPr lang="en-US"/>
        </a:p>
      </dgm:t>
    </dgm:pt>
    <dgm:pt modelId="{2D25C3AF-28A8-42CA-8C48-2E02324674E8}" type="sibTrans" cxnId="{209199BA-AA98-40CD-AB18-FC759DB8A50E}">
      <dgm:prSet/>
      <dgm:spPr/>
      <dgm:t>
        <a:bodyPr/>
        <a:lstStyle/>
        <a:p>
          <a:endParaRPr lang="en-US"/>
        </a:p>
      </dgm:t>
    </dgm:pt>
    <dgm:pt modelId="{D381491F-358C-4DF6-83CE-84969D98B851}">
      <dgm:prSet/>
      <dgm:spPr/>
      <dgm:t>
        <a:bodyPr/>
        <a:lstStyle/>
        <a:p>
          <a:pPr>
            <a:lnSpc>
              <a:spcPct val="100000"/>
            </a:lnSpc>
          </a:pPr>
          <a:r>
            <a:rPr lang="en-US"/>
            <a:t>Input your email address and click “Continue”.  </a:t>
          </a:r>
        </a:p>
      </dgm:t>
    </dgm:pt>
    <dgm:pt modelId="{18283F71-344B-416A-8029-77266CBE60BF}" type="parTrans" cxnId="{BE95F7B1-3F68-4FFC-B82E-18D3BD2CA322}">
      <dgm:prSet/>
      <dgm:spPr/>
      <dgm:t>
        <a:bodyPr/>
        <a:lstStyle/>
        <a:p>
          <a:endParaRPr lang="en-US"/>
        </a:p>
      </dgm:t>
    </dgm:pt>
    <dgm:pt modelId="{489AB946-A261-4A22-9A66-99583922D318}" type="sibTrans" cxnId="{BE95F7B1-3F68-4FFC-B82E-18D3BD2CA322}">
      <dgm:prSet/>
      <dgm:spPr/>
      <dgm:t>
        <a:bodyPr/>
        <a:lstStyle/>
        <a:p>
          <a:endParaRPr lang="en-US"/>
        </a:p>
      </dgm:t>
    </dgm:pt>
    <dgm:pt modelId="{07E889CD-89ED-4E8B-8BBB-23F2EB5840B1}">
      <dgm:prSet/>
      <dgm:spPr/>
      <dgm:t>
        <a:bodyPr/>
        <a:lstStyle/>
        <a:p>
          <a:pPr>
            <a:lnSpc>
              <a:spcPct val="100000"/>
            </a:lnSpc>
          </a:pPr>
          <a:r>
            <a:rPr lang="en-US"/>
            <a:t>Choose a secure password, then click “Continue”.</a:t>
          </a:r>
        </a:p>
      </dgm:t>
    </dgm:pt>
    <dgm:pt modelId="{7B4D6851-0ED7-47D3-A90F-F5E77EA36916}" type="parTrans" cxnId="{2B24FCA4-5C32-4193-A45D-2A95573A334C}">
      <dgm:prSet/>
      <dgm:spPr/>
      <dgm:t>
        <a:bodyPr/>
        <a:lstStyle/>
        <a:p>
          <a:endParaRPr lang="en-US"/>
        </a:p>
      </dgm:t>
    </dgm:pt>
    <dgm:pt modelId="{B434BC27-8E5C-4278-9A0E-2E97D1D2643B}" type="sibTrans" cxnId="{2B24FCA4-5C32-4193-A45D-2A95573A334C}">
      <dgm:prSet/>
      <dgm:spPr/>
      <dgm:t>
        <a:bodyPr/>
        <a:lstStyle/>
        <a:p>
          <a:endParaRPr lang="en-US"/>
        </a:p>
      </dgm:t>
    </dgm:pt>
    <dgm:pt modelId="{AB2AFA4A-F08F-4950-A09A-96E1B55FAB98}" type="pres">
      <dgm:prSet presAssocID="{15A9F6E7-981A-45BC-A3BE-66FEB045149B}" presName="root" presStyleCnt="0">
        <dgm:presLayoutVars>
          <dgm:dir/>
          <dgm:resizeHandles val="exact"/>
        </dgm:presLayoutVars>
      </dgm:prSet>
      <dgm:spPr/>
    </dgm:pt>
    <dgm:pt modelId="{DD66623B-9BD7-4F5C-88AD-E150F2AEF3F6}" type="pres">
      <dgm:prSet presAssocID="{16BC5943-01D0-470E-A96A-B89F1BB2FA7E}" presName="compNode" presStyleCnt="0"/>
      <dgm:spPr/>
    </dgm:pt>
    <dgm:pt modelId="{F004F09C-93CF-4912-B952-9662EFC00716}" type="pres">
      <dgm:prSet presAssocID="{16BC5943-01D0-470E-A96A-B89F1BB2FA7E}" presName="bgRect" presStyleLbl="bgShp" presStyleIdx="0" presStyleCnt="4" custLinFactNeighborY="2254"/>
      <dgm:spPr/>
    </dgm:pt>
    <dgm:pt modelId="{798D7215-74CF-42E4-8F2A-ACEEE63698DD}" type="pres">
      <dgm:prSet presAssocID="{16BC5943-01D0-470E-A96A-B89F1BB2FA7E}"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Web Design"/>
        </a:ext>
      </dgm:extLst>
    </dgm:pt>
    <dgm:pt modelId="{A5D0D7F8-64E5-4B2C-9F1B-AB9F87A06963}" type="pres">
      <dgm:prSet presAssocID="{16BC5943-01D0-470E-A96A-B89F1BB2FA7E}" presName="spaceRect" presStyleCnt="0"/>
      <dgm:spPr/>
    </dgm:pt>
    <dgm:pt modelId="{7F539859-8200-468D-8A54-D18693269E6E}" type="pres">
      <dgm:prSet presAssocID="{16BC5943-01D0-470E-A96A-B89F1BB2FA7E}" presName="parTx" presStyleLbl="revTx" presStyleIdx="0" presStyleCnt="4">
        <dgm:presLayoutVars>
          <dgm:chMax val="0"/>
          <dgm:chPref val="0"/>
        </dgm:presLayoutVars>
      </dgm:prSet>
      <dgm:spPr/>
    </dgm:pt>
    <dgm:pt modelId="{2B035F15-F08E-4A2A-AD4E-40F3BAE977E3}" type="pres">
      <dgm:prSet presAssocID="{E88CAED6-571A-40E1-9750-EDA0E28F922B}" presName="sibTrans" presStyleCnt="0"/>
      <dgm:spPr/>
    </dgm:pt>
    <dgm:pt modelId="{8B7C5288-0631-4CFE-806C-9786039C3FF0}" type="pres">
      <dgm:prSet presAssocID="{0CB25016-2524-4522-85BD-D9274BCD6865}" presName="compNode" presStyleCnt="0"/>
      <dgm:spPr/>
    </dgm:pt>
    <dgm:pt modelId="{AE136FC0-E374-408D-BF80-91656FD8E244}" type="pres">
      <dgm:prSet presAssocID="{0CB25016-2524-4522-85BD-D9274BCD6865}" presName="bgRect" presStyleLbl="bgShp" presStyleIdx="1" presStyleCnt="4"/>
      <dgm:spPr/>
    </dgm:pt>
    <dgm:pt modelId="{B80AE032-9C67-405B-9C21-3BFCE1E2A3AA}" type="pres">
      <dgm:prSet presAssocID="{0CB25016-2524-4522-85BD-D9274BCD6865}"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House"/>
        </a:ext>
      </dgm:extLst>
    </dgm:pt>
    <dgm:pt modelId="{ECAC7F37-544B-48C0-89B5-31C1A363AD19}" type="pres">
      <dgm:prSet presAssocID="{0CB25016-2524-4522-85BD-D9274BCD6865}" presName="spaceRect" presStyleCnt="0"/>
      <dgm:spPr/>
    </dgm:pt>
    <dgm:pt modelId="{0BF189A8-173B-4453-9966-6299AAE07B2C}" type="pres">
      <dgm:prSet presAssocID="{0CB25016-2524-4522-85BD-D9274BCD6865}" presName="parTx" presStyleLbl="revTx" presStyleIdx="1" presStyleCnt="4">
        <dgm:presLayoutVars>
          <dgm:chMax val="0"/>
          <dgm:chPref val="0"/>
        </dgm:presLayoutVars>
      </dgm:prSet>
      <dgm:spPr/>
    </dgm:pt>
    <dgm:pt modelId="{F8378EB7-1CBC-4A8A-A98A-82C845342F1B}" type="pres">
      <dgm:prSet presAssocID="{2D25C3AF-28A8-42CA-8C48-2E02324674E8}" presName="sibTrans" presStyleCnt="0"/>
      <dgm:spPr/>
    </dgm:pt>
    <dgm:pt modelId="{39620901-57BC-4FEF-8023-9D8F214CCD1C}" type="pres">
      <dgm:prSet presAssocID="{D381491F-358C-4DF6-83CE-84969D98B851}" presName="compNode" presStyleCnt="0"/>
      <dgm:spPr/>
    </dgm:pt>
    <dgm:pt modelId="{C7F1F2CE-534F-4859-9D1B-CDC3932D00B0}" type="pres">
      <dgm:prSet presAssocID="{D381491F-358C-4DF6-83CE-84969D98B851}" presName="bgRect" presStyleLbl="bgShp" presStyleIdx="2" presStyleCnt="4"/>
      <dgm:spPr/>
    </dgm:pt>
    <dgm:pt modelId="{E2DC38B4-4431-4081-8EEE-5E9C76A2771E}" type="pres">
      <dgm:prSet presAssocID="{D381491F-358C-4DF6-83CE-84969D98B851}"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Envelope"/>
        </a:ext>
      </dgm:extLst>
    </dgm:pt>
    <dgm:pt modelId="{BEF40E82-7910-4501-A3B9-A2533CEAB210}" type="pres">
      <dgm:prSet presAssocID="{D381491F-358C-4DF6-83CE-84969D98B851}" presName="spaceRect" presStyleCnt="0"/>
      <dgm:spPr/>
    </dgm:pt>
    <dgm:pt modelId="{D1B36C19-0A3B-472C-AA0F-93C1D1753669}" type="pres">
      <dgm:prSet presAssocID="{D381491F-358C-4DF6-83CE-84969D98B851}" presName="parTx" presStyleLbl="revTx" presStyleIdx="2" presStyleCnt="4">
        <dgm:presLayoutVars>
          <dgm:chMax val="0"/>
          <dgm:chPref val="0"/>
        </dgm:presLayoutVars>
      </dgm:prSet>
      <dgm:spPr/>
    </dgm:pt>
    <dgm:pt modelId="{EAC7EB03-9FA1-40B1-A22D-63BD2BB14F76}" type="pres">
      <dgm:prSet presAssocID="{489AB946-A261-4A22-9A66-99583922D318}" presName="sibTrans" presStyleCnt="0"/>
      <dgm:spPr/>
    </dgm:pt>
    <dgm:pt modelId="{A434D454-3FF3-4236-84A1-B2EF9ED5DD7E}" type="pres">
      <dgm:prSet presAssocID="{07E889CD-89ED-4E8B-8BBB-23F2EB5840B1}" presName="compNode" presStyleCnt="0"/>
      <dgm:spPr/>
    </dgm:pt>
    <dgm:pt modelId="{6C6DF234-947D-4C9A-9695-21C631CE14DE}" type="pres">
      <dgm:prSet presAssocID="{07E889CD-89ED-4E8B-8BBB-23F2EB5840B1}" presName="bgRect" presStyleLbl="bgShp" presStyleIdx="3" presStyleCnt="4"/>
      <dgm:spPr/>
    </dgm:pt>
    <dgm:pt modelId="{A6DD563B-D99A-44C7-9596-20D23A0DD709}" type="pres">
      <dgm:prSet presAssocID="{07E889CD-89ED-4E8B-8BBB-23F2EB5840B1}"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Unlock"/>
        </a:ext>
      </dgm:extLst>
    </dgm:pt>
    <dgm:pt modelId="{9A3613A9-39BB-4F95-8F92-6201178CC743}" type="pres">
      <dgm:prSet presAssocID="{07E889CD-89ED-4E8B-8BBB-23F2EB5840B1}" presName="spaceRect" presStyleCnt="0"/>
      <dgm:spPr/>
    </dgm:pt>
    <dgm:pt modelId="{6199FC90-F473-418A-B1E6-B3CE71AE304C}" type="pres">
      <dgm:prSet presAssocID="{07E889CD-89ED-4E8B-8BBB-23F2EB5840B1}" presName="parTx" presStyleLbl="revTx" presStyleIdx="3" presStyleCnt="4">
        <dgm:presLayoutVars>
          <dgm:chMax val="0"/>
          <dgm:chPref val="0"/>
        </dgm:presLayoutVars>
      </dgm:prSet>
      <dgm:spPr/>
    </dgm:pt>
  </dgm:ptLst>
  <dgm:cxnLst>
    <dgm:cxn modelId="{9F33DC07-0A9A-4A33-A40A-70B3AFBD0DC8}" type="presOf" srcId="{16BC5943-01D0-470E-A96A-B89F1BB2FA7E}" destId="{7F539859-8200-468D-8A54-D18693269E6E}" srcOrd="0" destOrd="0" presId="urn:microsoft.com/office/officeart/2018/2/layout/IconVerticalSolidList"/>
    <dgm:cxn modelId="{A2554C2F-6D35-4D77-9F42-06D29D887A06}" srcId="{15A9F6E7-981A-45BC-A3BE-66FEB045149B}" destId="{16BC5943-01D0-470E-A96A-B89F1BB2FA7E}" srcOrd="0" destOrd="0" parTransId="{EC64C93F-EA92-4DB3-8A05-3E74D083D748}" sibTransId="{E88CAED6-571A-40E1-9750-EDA0E28F922B}"/>
    <dgm:cxn modelId="{0CF60934-220B-42BA-BC2D-2863DF532CAF}" type="presOf" srcId="{D381491F-358C-4DF6-83CE-84969D98B851}" destId="{D1B36C19-0A3B-472C-AA0F-93C1D1753669}" srcOrd="0" destOrd="0" presId="urn:microsoft.com/office/officeart/2018/2/layout/IconVerticalSolidList"/>
    <dgm:cxn modelId="{2B24FCA4-5C32-4193-A45D-2A95573A334C}" srcId="{15A9F6E7-981A-45BC-A3BE-66FEB045149B}" destId="{07E889CD-89ED-4E8B-8BBB-23F2EB5840B1}" srcOrd="3" destOrd="0" parTransId="{7B4D6851-0ED7-47D3-A90F-F5E77EA36916}" sibTransId="{B434BC27-8E5C-4278-9A0E-2E97D1D2643B}"/>
    <dgm:cxn modelId="{EFE78DB0-324D-436F-8DB6-083CF593153C}" type="presOf" srcId="{07E889CD-89ED-4E8B-8BBB-23F2EB5840B1}" destId="{6199FC90-F473-418A-B1E6-B3CE71AE304C}" srcOrd="0" destOrd="0" presId="urn:microsoft.com/office/officeart/2018/2/layout/IconVerticalSolidList"/>
    <dgm:cxn modelId="{BE95F7B1-3F68-4FFC-B82E-18D3BD2CA322}" srcId="{15A9F6E7-981A-45BC-A3BE-66FEB045149B}" destId="{D381491F-358C-4DF6-83CE-84969D98B851}" srcOrd="2" destOrd="0" parTransId="{18283F71-344B-416A-8029-77266CBE60BF}" sibTransId="{489AB946-A261-4A22-9A66-99583922D318}"/>
    <dgm:cxn modelId="{209199BA-AA98-40CD-AB18-FC759DB8A50E}" srcId="{15A9F6E7-981A-45BC-A3BE-66FEB045149B}" destId="{0CB25016-2524-4522-85BD-D9274BCD6865}" srcOrd="1" destOrd="0" parTransId="{023BC1E7-26AB-4E7A-8BB4-CAE73864DB5E}" sibTransId="{2D25C3AF-28A8-42CA-8C48-2E02324674E8}"/>
    <dgm:cxn modelId="{0D14CAD3-89DE-4209-B562-72E9077B9A86}" type="presOf" srcId="{0CB25016-2524-4522-85BD-D9274BCD6865}" destId="{0BF189A8-173B-4453-9966-6299AAE07B2C}" srcOrd="0" destOrd="0" presId="urn:microsoft.com/office/officeart/2018/2/layout/IconVerticalSolidList"/>
    <dgm:cxn modelId="{A0FD93D7-7BB1-4C5D-B0D8-1360019AB4CC}" type="presOf" srcId="{15A9F6E7-981A-45BC-A3BE-66FEB045149B}" destId="{AB2AFA4A-F08F-4950-A09A-96E1B55FAB98}" srcOrd="0" destOrd="0" presId="urn:microsoft.com/office/officeart/2018/2/layout/IconVerticalSolidList"/>
    <dgm:cxn modelId="{6C448323-6578-41CD-8B70-67C528AE7645}" type="presParOf" srcId="{AB2AFA4A-F08F-4950-A09A-96E1B55FAB98}" destId="{DD66623B-9BD7-4F5C-88AD-E150F2AEF3F6}" srcOrd="0" destOrd="0" presId="urn:microsoft.com/office/officeart/2018/2/layout/IconVerticalSolidList"/>
    <dgm:cxn modelId="{A33638C0-539E-47FC-BE99-78C1AE904EA0}" type="presParOf" srcId="{DD66623B-9BD7-4F5C-88AD-E150F2AEF3F6}" destId="{F004F09C-93CF-4912-B952-9662EFC00716}" srcOrd="0" destOrd="0" presId="urn:microsoft.com/office/officeart/2018/2/layout/IconVerticalSolidList"/>
    <dgm:cxn modelId="{243E847F-AAB7-474A-B32A-224F26E7A7FC}" type="presParOf" srcId="{DD66623B-9BD7-4F5C-88AD-E150F2AEF3F6}" destId="{798D7215-74CF-42E4-8F2A-ACEEE63698DD}" srcOrd="1" destOrd="0" presId="urn:microsoft.com/office/officeart/2018/2/layout/IconVerticalSolidList"/>
    <dgm:cxn modelId="{BFE36C48-951B-4E15-BC02-0DFCC6BAEB68}" type="presParOf" srcId="{DD66623B-9BD7-4F5C-88AD-E150F2AEF3F6}" destId="{A5D0D7F8-64E5-4B2C-9F1B-AB9F87A06963}" srcOrd="2" destOrd="0" presId="urn:microsoft.com/office/officeart/2018/2/layout/IconVerticalSolidList"/>
    <dgm:cxn modelId="{F65AD3E8-4ED7-4A53-B9A8-85F137DEE488}" type="presParOf" srcId="{DD66623B-9BD7-4F5C-88AD-E150F2AEF3F6}" destId="{7F539859-8200-468D-8A54-D18693269E6E}" srcOrd="3" destOrd="0" presId="urn:microsoft.com/office/officeart/2018/2/layout/IconVerticalSolidList"/>
    <dgm:cxn modelId="{613F05E9-5AB7-4212-A445-0C34A365526B}" type="presParOf" srcId="{AB2AFA4A-F08F-4950-A09A-96E1B55FAB98}" destId="{2B035F15-F08E-4A2A-AD4E-40F3BAE977E3}" srcOrd="1" destOrd="0" presId="urn:microsoft.com/office/officeart/2018/2/layout/IconVerticalSolidList"/>
    <dgm:cxn modelId="{CED53660-208E-4E70-A3EF-4C2E88952537}" type="presParOf" srcId="{AB2AFA4A-F08F-4950-A09A-96E1B55FAB98}" destId="{8B7C5288-0631-4CFE-806C-9786039C3FF0}" srcOrd="2" destOrd="0" presId="urn:microsoft.com/office/officeart/2018/2/layout/IconVerticalSolidList"/>
    <dgm:cxn modelId="{5DD2DE48-F541-4FFB-8117-6806B7FA582F}" type="presParOf" srcId="{8B7C5288-0631-4CFE-806C-9786039C3FF0}" destId="{AE136FC0-E374-408D-BF80-91656FD8E244}" srcOrd="0" destOrd="0" presId="urn:microsoft.com/office/officeart/2018/2/layout/IconVerticalSolidList"/>
    <dgm:cxn modelId="{717833B1-4885-4C03-B173-012792D1B731}" type="presParOf" srcId="{8B7C5288-0631-4CFE-806C-9786039C3FF0}" destId="{B80AE032-9C67-405B-9C21-3BFCE1E2A3AA}" srcOrd="1" destOrd="0" presId="urn:microsoft.com/office/officeart/2018/2/layout/IconVerticalSolidList"/>
    <dgm:cxn modelId="{E8C5DA81-7E65-4352-8F81-E011F3B15ABD}" type="presParOf" srcId="{8B7C5288-0631-4CFE-806C-9786039C3FF0}" destId="{ECAC7F37-544B-48C0-89B5-31C1A363AD19}" srcOrd="2" destOrd="0" presId="urn:microsoft.com/office/officeart/2018/2/layout/IconVerticalSolidList"/>
    <dgm:cxn modelId="{B7D5F73D-CD62-471B-B3D5-51C2F80E548E}" type="presParOf" srcId="{8B7C5288-0631-4CFE-806C-9786039C3FF0}" destId="{0BF189A8-173B-4453-9966-6299AAE07B2C}" srcOrd="3" destOrd="0" presId="urn:microsoft.com/office/officeart/2018/2/layout/IconVerticalSolidList"/>
    <dgm:cxn modelId="{6C4F1876-29E8-4C6F-8AE9-64FFE9BBCB7D}" type="presParOf" srcId="{AB2AFA4A-F08F-4950-A09A-96E1B55FAB98}" destId="{F8378EB7-1CBC-4A8A-A98A-82C845342F1B}" srcOrd="3" destOrd="0" presId="urn:microsoft.com/office/officeart/2018/2/layout/IconVerticalSolidList"/>
    <dgm:cxn modelId="{E27A0EA7-9553-4A15-BA55-7A5DD624032E}" type="presParOf" srcId="{AB2AFA4A-F08F-4950-A09A-96E1B55FAB98}" destId="{39620901-57BC-4FEF-8023-9D8F214CCD1C}" srcOrd="4" destOrd="0" presId="urn:microsoft.com/office/officeart/2018/2/layout/IconVerticalSolidList"/>
    <dgm:cxn modelId="{D259B88B-1EBE-4DC0-9313-3CA1B89D7915}" type="presParOf" srcId="{39620901-57BC-4FEF-8023-9D8F214CCD1C}" destId="{C7F1F2CE-534F-4859-9D1B-CDC3932D00B0}" srcOrd="0" destOrd="0" presId="urn:microsoft.com/office/officeart/2018/2/layout/IconVerticalSolidList"/>
    <dgm:cxn modelId="{2A077EA1-DBE8-494E-87E3-0FA452664C52}" type="presParOf" srcId="{39620901-57BC-4FEF-8023-9D8F214CCD1C}" destId="{E2DC38B4-4431-4081-8EEE-5E9C76A2771E}" srcOrd="1" destOrd="0" presId="urn:microsoft.com/office/officeart/2018/2/layout/IconVerticalSolidList"/>
    <dgm:cxn modelId="{38D218AE-2117-41CC-8547-EDD6C2EFE998}" type="presParOf" srcId="{39620901-57BC-4FEF-8023-9D8F214CCD1C}" destId="{BEF40E82-7910-4501-A3B9-A2533CEAB210}" srcOrd="2" destOrd="0" presId="urn:microsoft.com/office/officeart/2018/2/layout/IconVerticalSolidList"/>
    <dgm:cxn modelId="{EC44E0DC-11AD-4FC0-A06B-8183532AD386}" type="presParOf" srcId="{39620901-57BC-4FEF-8023-9D8F214CCD1C}" destId="{D1B36C19-0A3B-472C-AA0F-93C1D1753669}" srcOrd="3" destOrd="0" presId="urn:microsoft.com/office/officeart/2018/2/layout/IconVerticalSolidList"/>
    <dgm:cxn modelId="{D9F0729B-B1F2-4D8A-85E4-560B713D84CD}" type="presParOf" srcId="{AB2AFA4A-F08F-4950-A09A-96E1B55FAB98}" destId="{EAC7EB03-9FA1-40B1-A22D-63BD2BB14F76}" srcOrd="5" destOrd="0" presId="urn:microsoft.com/office/officeart/2018/2/layout/IconVerticalSolidList"/>
    <dgm:cxn modelId="{D1202FC4-77F7-43B9-8E7C-E711654C4C8F}" type="presParOf" srcId="{AB2AFA4A-F08F-4950-A09A-96E1B55FAB98}" destId="{A434D454-3FF3-4236-84A1-B2EF9ED5DD7E}" srcOrd="6" destOrd="0" presId="urn:microsoft.com/office/officeart/2018/2/layout/IconVerticalSolidList"/>
    <dgm:cxn modelId="{8CD3CD05-5A91-4A79-92B3-FC4270C66D60}" type="presParOf" srcId="{A434D454-3FF3-4236-84A1-B2EF9ED5DD7E}" destId="{6C6DF234-947D-4C9A-9695-21C631CE14DE}" srcOrd="0" destOrd="0" presId="urn:microsoft.com/office/officeart/2018/2/layout/IconVerticalSolidList"/>
    <dgm:cxn modelId="{E203740B-A3EE-45ED-B0FE-22D71C25E8C9}" type="presParOf" srcId="{A434D454-3FF3-4236-84A1-B2EF9ED5DD7E}" destId="{A6DD563B-D99A-44C7-9596-20D23A0DD709}" srcOrd="1" destOrd="0" presId="urn:microsoft.com/office/officeart/2018/2/layout/IconVerticalSolidList"/>
    <dgm:cxn modelId="{35285EB6-3EDE-4742-B0CF-8E142CAEAB44}" type="presParOf" srcId="{A434D454-3FF3-4236-84A1-B2EF9ED5DD7E}" destId="{9A3613A9-39BB-4F95-8F92-6201178CC743}" srcOrd="2" destOrd="0" presId="urn:microsoft.com/office/officeart/2018/2/layout/IconVerticalSolidList"/>
    <dgm:cxn modelId="{06C81C5B-68B3-4FAD-9828-216C763D8E99}" type="presParOf" srcId="{A434D454-3FF3-4236-84A1-B2EF9ED5DD7E}" destId="{6199FC90-F473-418A-B1E6-B3CE71AE304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96185B-FA2A-45C2-98C3-1734F6329877}"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0C460069-87EA-4EDA-A25F-B4D8316A2EBC}">
      <dgm:prSet custT="1"/>
      <dgm:spPr/>
      <dgm:t>
        <a:bodyPr/>
        <a:lstStyle/>
        <a:p>
          <a:pPr>
            <a:lnSpc>
              <a:spcPct val="100000"/>
            </a:lnSpc>
            <a:defRPr b="1"/>
          </a:pPr>
          <a:r>
            <a:rPr lang="en-US" sz="2400" b="1" baseline="0"/>
            <a:t>Why is it important?</a:t>
          </a:r>
          <a:endParaRPr lang="en-US" sz="2400"/>
        </a:p>
      </dgm:t>
    </dgm:pt>
    <dgm:pt modelId="{B81A2DB6-94C9-46DA-94CA-9C6D0D408137}" type="parTrans" cxnId="{4EF26F59-B506-4FE7-8B16-47E098CFD55F}">
      <dgm:prSet/>
      <dgm:spPr/>
      <dgm:t>
        <a:bodyPr/>
        <a:lstStyle/>
        <a:p>
          <a:endParaRPr lang="en-US"/>
        </a:p>
      </dgm:t>
    </dgm:pt>
    <dgm:pt modelId="{AE4D7995-D86C-4CBC-857F-C205C207CF28}" type="sibTrans" cxnId="{4EF26F59-B506-4FE7-8B16-47E098CFD55F}">
      <dgm:prSet/>
      <dgm:spPr/>
      <dgm:t>
        <a:bodyPr/>
        <a:lstStyle/>
        <a:p>
          <a:endParaRPr lang="en-US"/>
        </a:p>
      </dgm:t>
    </dgm:pt>
    <dgm:pt modelId="{4E9A6392-81B5-4BA0-8DE6-719599C251AA}">
      <dgm:prSet custT="1"/>
      <dgm:spPr/>
      <dgm:t>
        <a:bodyPr/>
        <a:lstStyle/>
        <a:p>
          <a:pPr>
            <a:lnSpc>
              <a:spcPct val="100000"/>
            </a:lnSpc>
          </a:pPr>
          <a:r>
            <a:rPr lang="en-US" sz="2000" baseline="0"/>
            <a:t>The </a:t>
          </a:r>
          <a:r>
            <a:rPr lang="en-US" sz="2000" b="1" baseline="0"/>
            <a:t>quality of the AI’s response</a:t>
          </a:r>
          <a:r>
            <a:rPr lang="en-US" sz="2000" baseline="0"/>
            <a:t> depends on how well the prompt is crafted. A clear, detailed prompt can lead to better, more relevant answers.</a:t>
          </a:r>
          <a:endParaRPr lang="en-US" sz="2000"/>
        </a:p>
      </dgm:t>
    </dgm:pt>
    <dgm:pt modelId="{05FC4005-9F5B-4043-B7A0-569B5E1ABA8D}" type="parTrans" cxnId="{4A65028C-8DA0-4A5E-9D86-40A2C591A3C9}">
      <dgm:prSet/>
      <dgm:spPr/>
      <dgm:t>
        <a:bodyPr/>
        <a:lstStyle/>
        <a:p>
          <a:endParaRPr lang="en-US"/>
        </a:p>
      </dgm:t>
    </dgm:pt>
    <dgm:pt modelId="{C02CA52C-FB3C-4AE3-9E1C-53ADB54ED082}" type="sibTrans" cxnId="{4A65028C-8DA0-4A5E-9D86-40A2C591A3C9}">
      <dgm:prSet/>
      <dgm:spPr/>
      <dgm:t>
        <a:bodyPr/>
        <a:lstStyle/>
        <a:p>
          <a:endParaRPr lang="en-US"/>
        </a:p>
      </dgm:t>
    </dgm:pt>
    <dgm:pt modelId="{1D3CBB59-42E8-4937-BCBF-ECB904C64418}">
      <dgm:prSet custT="1"/>
      <dgm:spPr/>
      <dgm:t>
        <a:bodyPr/>
        <a:lstStyle/>
        <a:p>
          <a:pPr>
            <a:lnSpc>
              <a:spcPct val="100000"/>
            </a:lnSpc>
            <a:defRPr b="1"/>
          </a:pPr>
          <a:r>
            <a:rPr lang="en-US" sz="2400" b="1" baseline="0"/>
            <a:t>Why learn prompt engineering?</a:t>
          </a:r>
          <a:endParaRPr lang="en-US" sz="2400"/>
        </a:p>
      </dgm:t>
    </dgm:pt>
    <dgm:pt modelId="{4C687DB3-5A1E-4C42-8DAE-8617D9C2B229}" type="parTrans" cxnId="{87334783-C891-4785-A0BD-E466EF9173BF}">
      <dgm:prSet/>
      <dgm:spPr/>
      <dgm:t>
        <a:bodyPr/>
        <a:lstStyle/>
        <a:p>
          <a:endParaRPr lang="en-US"/>
        </a:p>
      </dgm:t>
    </dgm:pt>
    <dgm:pt modelId="{BB53DFD6-BF7C-46C8-B8E4-C93F5C1C6539}" type="sibTrans" cxnId="{87334783-C891-4785-A0BD-E466EF9173BF}">
      <dgm:prSet/>
      <dgm:spPr/>
      <dgm:t>
        <a:bodyPr/>
        <a:lstStyle/>
        <a:p>
          <a:endParaRPr lang="en-US"/>
        </a:p>
      </dgm:t>
    </dgm:pt>
    <dgm:pt modelId="{34E60FC8-7F3F-482F-BF7E-D9DA92E98556}">
      <dgm:prSet/>
      <dgm:spPr/>
      <dgm:t>
        <a:bodyPr/>
        <a:lstStyle/>
        <a:p>
          <a:pPr>
            <a:lnSpc>
              <a:spcPct val="100000"/>
            </a:lnSpc>
          </a:pPr>
          <a:r>
            <a:rPr lang="en-US" baseline="0"/>
            <a:t>It helps you </a:t>
          </a:r>
          <a:r>
            <a:rPr lang="en-US" b="1" baseline="0"/>
            <a:t>maximize AI’s potential</a:t>
          </a:r>
          <a:r>
            <a:rPr lang="en-US" baseline="0"/>
            <a:t>, making it easier to get exactly what you need for tasks like writing, coding, or creative projects.</a:t>
          </a:r>
          <a:endParaRPr lang="en-US"/>
        </a:p>
      </dgm:t>
    </dgm:pt>
    <dgm:pt modelId="{5412D0E2-E4F3-4441-9075-728718700033}" type="parTrans" cxnId="{9852247C-391C-4C06-9D91-D7ABF0407606}">
      <dgm:prSet/>
      <dgm:spPr/>
      <dgm:t>
        <a:bodyPr/>
        <a:lstStyle/>
        <a:p>
          <a:endParaRPr lang="en-US"/>
        </a:p>
      </dgm:t>
    </dgm:pt>
    <dgm:pt modelId="{DF1925B2-22C2-4DAA-99AB-70DA49C545E1}" type="sibTrans" cxnId="{9852247C-391C-4C06-9D91-D7ABF0407606}">
      <dgm:prSet/>
      <dgm:spPr/>
      <dgm:t>
        <a:bodyPr/>
        <a:lstStyle/>
        <a:p>
          <a:endParaRPr lang="en-US"/>
        </a:p>
      </dgm:t>
    </dgm:pt>
    <dgm:pt modelId="{8D147E2C-3614-45A2-B4A4-F45E612DA69C}" type="pres">
      <dgm:prSet presAssocID="{AD96185B-FA2A-45C2-98C3-1734F6329877}" presName="root" presStyleCnt="0">
        <dgm:presLayoutVars>
          <dgm:dir/>
          <dgm:resizeHandles val="exact"/>
        </dgm:presLayoutVars>
      </dgm:prSet>
      <dgm:spPr/>
    </dgm:pt>
    <dgm:pt modelId="{5FE5635B-6BE0-4C05-BC89-DF85DC88E144}" type="pres">
      <dgm:prSet presAssocID="{0C460069-87EA-4EDA-A25F-B4D8316A2EBC}" presName="compNode" presStyleCnt="0"/>
      <dgm:spPr/>
    </dgm:pt>
    <dgm:pt modelId="{A4B02DC0-8AF9-4102-B9C1-46BFB6D9A55A}" type="pres">
      <dgm:prSet presAssocID="{0C460069-87EA-4EDA-A25F-B4D8316A2EBC}" presName="iconRect" presStyleLbl="node1" presStyleIdx="0" presStyleCnt="2" custLinFactNeighborY="-521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86B5C4E3-7F42-4F04-9C82-FD6BAB46AF3F}" type="pres">
      <dgm:prSet presAssocID="{0C460069-87EA-4EDA-A25F-B4D8316A2EBC}" presName="iconSpace" presStyleCnt="0"/>
      <dgm:spPr/>
    </dgm:pt>
    <dgm:pt modelId="{E94EDC4E-C7C5-4616-A34C-0B1F0C6E4F3D}" type="pres">
      <dgm:prSet presAssocID="{0C460069-87EA-4EDA-A25F-B4D8316A2EBC}" presName="parTx" presStyleLbl="revTx" presStyleIdx="0" presStyleCnt="4" custLinFactNeighborX="1378" custLinFactNeighborY="-3022">
        <dgm:presLayoutVars>
          <dgm:chMax val="0"/>
          <dgm:chPref val="0"/>
        </dgm:presLayoutVars>
      </dgm:prSet>
      <dgm:spPr/>
    </dgm:pt>
    <dgm:pt modelId="{BFD582DC-336C-40A1-B0C5-FD49B4338C48}" type="pres">
      <dgm:prSet presAssocID="{0C460069-87EA-4EDA-A25F-B4D8316A2EBC}" presName="txSpace" presStyleCnt="0"/>
      <dgm:spPr/>
    </dgm:pt>
    <dgm:pt modelId="{A7C65C0B-43D1-4732-BD4E-98439C535302}" type="pres">
      <dgm:prSet presAssocID="{0C460069-87EA-4EDA-A25F-B4D8316A2EBC}" presName="desTx" presStyleLbl="revTx" presStyleIdx="1" presStyleCnt="4">
        <dgm:presLayoutVars/>
      </dgm:prSet>
      <dgm:spPr/>
    </dgm:pt>
    <dgm:pt modelId="{985BC610-9009-42D1-886E-E806350B8817}" type="pres">
      <dgm:prSet presAssocID="{AE4D7995-D86C-4CBC-857F-C205C207CF28}" presName="sibTrans" presStyleCnt="0"/>
      <dgm:spPr/>
    </dgm:pt>
    <dgm:pt modelId="{44B8ACBF-2053-40E3-B82E-7F69B9A012FE}" type="pres">
      <dgm:prSet presAssocID="{1D3CBB59-42E8-4937-BCBF-ECB904C64418}" presName="compNode" presStyleCnt="0"/>
      <dgm:spPr/>
    </dgm:pt>
    <dgm:pt modelId="{05F4F4EE-74A2-420F-B13C-DC2E72BF097E}" type="pres">
      <dgm:prSet presAssocID="{1D3CBB59-42E8-4937-BCBF-ECB904C64418}" presName="iconRect" presStyleLbl="node1" presStyleIdx="1" presStyleCnt="2" custLinFactNeighborY="-452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71441C88-0A8C-4F58-A1D0-D8AECC323315}" type="pres">
      <dgm:prSet presAssocID="{1D3CBB59-42E8-4937-BCBF-ECB904C64418}" presName="iconSpace" presStyleCnt="0"/>
      <dgm:spPr/>
    </dgm:pt>
    <dgm:pt modelId="{459A67BD-4850-4F66-962B-27B2A78BD5F0}" type="pres">
      <dgm:prSet presAssocID="{1D3CBB59-42E8-4937-BCBF-ECB904C64418}" presName="parTx" presStyleLbl="revTx" presStyleIdx="2" presStyleCnt="4" custLinFactNeighborX="-690" custLinFactNeighborY="-6715">
        <dgm:presLayoutVars>
          <dgm:chMax val="0"/>
          <dgm:chPref val="0"/>
        </dgm:presLayoutVars>
      </dgm:prSet>
      <dgm:spPr/>
    </dgm:pt>
    <dgm:pt modelId="{70E9A12F-05AB-4947-974F-6C90882A2BC8}" type="pres">
      <dgm:prSet presAssocID="{1D3CBB59-42E8-4937-BCBF-ECB904C64418}" presName="txSpace" presStyleCnt="0"/>
      <dgm:spPr/>
    </dgm:pt>
    <dgm:pt modelId="{E55B9D31-8395-46B2-9694-7F85740E6347}" type="pres">
      <dgm:prSet presAssocID="{1D3CBB59-42E8-4937-BCBF-ECB904C64418}" presName="desTx" presStyleLbl="revTx" presStyleIdx="3" presStyleCnt="4">
        <dgm:presLayoutVars/>
      </dgm:prSet>
      <dgm:spPr/>
    </dgm:pt>
  </dgm:ptLst>
  <dgm:cxnLst>
    <dgm:cxn modelId="{7D159509-7D39-43A9-A8B8-9918E6942673}" type="presOf" srcId="{4E9A6392-81B5-4BA0-8DE6-719599C251AA}" destId="{A7C65C0B-43D1-4732-BD4E-98439C535302}" srcOrd="0" destOrd="0" presId="urn:microsoft.com/office/officeart/2018/5/layout/CenteredIconLabelDescriptionList"/>
    <dgm:cxn modelId="{5CA71A13-3D85-48F7-AB66-4BCF60C21A14}" type="presOf" srcId="{0C460069-87EA-4EDA-A25F-B4D8316A2EBC}" destId="{E94EDC4E-C7C5-4616-A34C-0B1F0C6E4F3D}" srcOrd="0" destOrd="0" presId="urn:microsoft.com/office/officeart/2018/5/layout/CenteredIconLabelDescriptionList"/>
    <dgm:cxn modelId="{4EF26F59-B506-4FE7-8B16-47E098CFD55F}" srcId="{AD96185B-FA2A-45C2-98C3-1734F6329877}" destId="{0C460069-87EA-4EDA-A25F-B4D8316A2EBC}" srcOrd="0" destOrd="0" parTransId="{B81A2DB6-94C9-46DA-94CA-9C6D0D408137}" sibTransId="{AE4D7995-D86C-4CBC-857F-C205C207CF28}"/>
    <dgm:cxn modelId="{9852247C-391C-4C06-9D91-D7ABF0407606}" srcId="{1D3CBB59-42E8-4937-BCBF-ECB904C64418}" destId="{34E60FC8-7F3F-482F-BF7E-D9DA92E98556}" srcOrd="0" destOrd="0" parTransId="{5412D0E2-E4F3-4441-9075-728718700033}" sibTransId="{DF1925B2-22C2-4DAA-99AB-70DA49C545E1}"/>
    <dgm:cxn modelId="{87334783-C891-4785-A0BD-E466EF9173BF}" srcId="{AD96185B-FA2A-45C2-98C3-1734F6329877}" destId="{1D3CBB59-42E8-4937-BCBF-ECB904C64418}" srcOrd="1" destOrd="0" parTransId="{4C687DB3-5A1E-4C42-8DAE-8617D9C2B229}" sibTransId="{BB53DFD6-BF7C-46C8-B8E4-C93F5C1C6539}"/>
    <dgm:cxn modelId="{4A65028C-8DA0-4A5E-9D86-40A2C591A3C9}" srcId="{0C460069-87EA-4EDA-A25F-B4D8316A2EBC}" destId="{4E9A6392-81B5-4BA0-8DE6-719599C251AA}" srcOrd="0" destOrd="0" parTransId="{05FC4005-9F5B-4043-B7A0-569B5E1ABA8D}" sibTransId="{C02CA52C-FB3C-4AE3-9E1C-53ADB54ED082}"/>
    <dgm:cxn modelId="{66AB07AF-E638-4895-9B65-564F7F82C0E2}" type="presOf" srcId="{AD96185B-FA2A-45C2-98C3-1734F6329877}" destId="{8D147E2C-3614-45A2-B4A4-F45E612DA69C}" srcOrd="0" destOrd="0" presId="urn:microsoft.com/office/officeart/2018/5/layout/CenteredIconLabelDescriptionList"/>
    <dgm:cxn modelId="{1EAB73BA-4600-4F6A-8BE6-470C85095B50}" type="presOf" srcId="{1D3CBB59-42E8-4937-BCBF-ECB904C64418}" destId="{459A67BD-4850-4F66-962B-27B2A78BD5F0}" srcOrd="0" destOrd="0" presId="urn:microsoft.com/office/officeart/2018/5/layout/CenteredIconLabelDescriptionList"/>
    <dgm:cxn modelId="{B926B7DC-3B0C-4A11-BB42-C947B9BA0CFF}" type="presOf" srcId="{34E60FC8-7F3F-482F-BF7E-D9DA92E98556}" destId="{E55B9D31-8395-46B2-9694-7F85740E6347}" srcOrd="0" destOrd="0" presId="urn:microsoft.com/office/officeart/2018/5/layout/CenteredIconLabelDescriptionList"/>
    <dgm:cxn modelId="{041754E4-6F0C-4018-B868-3F1EEDECBB34}" type="presParOf" srcId="{8D147E2C-3614-45A2-B4A4-F45E612DA69C}" destId="{5FE5635B-6BE0-4C05-BC89-DF85DC88E144}" srcOrd="0" destOrd="0" presId="urn:microsoft.com/office/officeart/2018/5/layout/CenteredIconLabelDescriptionList"/>
    <dgm:cxn modelId="{AB2087B1-6A72-48E6-9A3D-862D0CEEEF68}" type="presParOf" srcId="{5FE5635B-6BE0-4C05-BC89-DF85DC88E144}" destId="{A4B02DC0-8AF9-4102-B9C1-46BFB6D9A55A}" srcOrd="0" destOrd="0" presId="urn:microsoft.com/office/officeart/2018/5/layout/CenteredIconLabelDescriptionList"/>
    <dgm:cxn modelId="{B919FEF9-2754-49F2-B5C3-11C3B9C5F74A}" type="presParOf" srcId="{5FE5635B-6BE0-4C05-BC89-DF85DC88E144}" destId="{86B5C4E3-7F42-4F04-9C82-FD6BAB46AF3F}" srcOrd="1" destOrd="0" presId="urn:microsoft.com/office/officeart/2018/5/layout/CenteredIconLabelDescriptionList"/>
    <dgm:cxn modelId="{F4534066-0016-44C4-AF41-4643D4490AE5}" type="presParOf" srcId="{5FE5635B-6BE0-4C05-BC89-DF85DC88E144}" destId="{E94EDC4E-C7C5-4616-A34C-0B1F0C6E4F3D}" srcOrd="2" destOrd="0" presId="urn:microsoft.com/office/officeart/2018/5/layout/CenteredIconLabelDescriptionList"/>
    <dgm:cxn modelId="{131CF242-F026-4617-A1DD-EA4EB2E799B2}" type="presParOf" srcId="{5FE5635B-6BE0-4C05-BC89-DF85DC88E144}" destId="{BFD582DC-336C-40A1-B0C5-FD49B4338C48}" srcOrd="3" destOrd="0" presId="urn:microsoft.com/office/officeart/2018/5/layout/CenteredIconLabelDescriptionList"/>
    <dgm:cxn modelId="{2F487159-4C9E-4A2F-87DA-94C699A6C130}" type="presParOf" srcId="{5FE5635B-6BE0-4C05-BC89-DF85DC88E144}" destId="{A7C65C0B-43D1-4732-BD4E-98439C535302}" srcOrd="4" destOrd="0" presId="urn:microsoft.com/office/officeart/2018/5/layout/CenteredIconLabelDescriptionList"/>
    <dgm:cxn modelId="{13C0C540-AFD1-4F35-84C7-256B347B4621}" type="presParOf" srcId="{8D147E2C-3614-45A2-B4A4-F45E612DA69C}" destId="{985BC610-9009-42D1-886E-E806350B8817}" srcOrd="1" destOrd="0" presId="urn:microsoft.com/office/officeart/2018/5/layout/CenteredIconLabelDescriptionList"/>
    <dgm:cxn modelId="{F74EEC47-496D-4100-8FAC-8F55ADA38460}" type="presParOf" srcId="{8D147E2C-3614-45A2-B4A4-F45E612DA69C}" destId="{44B8ACBF-2053-40E3-B82E-7F69B9A012FE}" srcOrd="2" destOrd="0" presId="urn:microsoft.com/office/officeart/2018/5/layout/CenteredIconLabelDescriptionList"/>
    <dgm:cxn modelId="{2DD8479E-DAEF-471E-B97E-266F11221321}" type="presParOf" srcId="{44B8ACBF-2053-40E3-B82E-7F69B9A012FE}" destId="{05F4F4EE-74A2-420F-B13C-DC2E72BF097E}" srcOrd="0" destOrd="0" presId="urn:microsoft.com/office/officeart/2018/5/layout/CenteredIconLabelDescriptionList"/>
    <dgm:cxn modelId="{0C85EE9F-D191-40C5-B097-1561B782F405}" type="presParOf" srcId="{44B8ACBF-2053-40E3-B82E-7F69B9A012FE}" destId="{71441C88-0A8C-4F58-A1D0-D8AECC323315}" srcOrd="1" destOrd="0" presId="urn:microsoft.com/office/officeart/2018/5/layout/CenteredIconLabelDescriptionList"/>
    <dgm:cxn modelId="{4934F13C-A34A-4A81-9AF8-F8890D418BB1}" type="presParOf" srcId="{44B8ACBF-2053-40E3-B82E-7F69B9A012FE}" destId="{459A67BD-4850-4F66-962B-27B2A78BD5F0}" srcOrd="2" destOrd="0" presId="urn:microsoft.com/office/officeart/2018/5/layout/CenteredIconLabelDescriptionList"/>
    <dgm:cxn modelId="{7C6D47C1-FC09-4001-87A9-08A3FCBFE415}" type="presParOf" srcId="{44B8ACBF-2053-40E3-B82E-7F69B9A012FE}" destId="{70E9A12F-05AB-4947-974F-6C90882A2BC8}" srcOrd="3" destOrd="0" presId="urn:microsoft.com/office/officeart/2018/5/layout/CenteredIconLabelDescriptionList"/>
    <dgm:cxn modelId="{66FC4917-7B0B-4052-9189-B73BC51D222F}" type="presParOf" srcId="{44B8ACBF-2053-40E3-B82E-7F69B9A012FE}" destId="{E55B9D31-8395-46B2-9694-7F85740E6347}" srcOrd="4" destOrd="0" presId="urn:microsoft.com/office/officeart/2018/5/layout/Centered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05032E-638B-42F5-BF8C-58A3DD72DFB2}"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79B090BB-44AB-489E-BAD0-50A1FBC3F4ED}">
      <dgm:prSet/>
      <dgm:spPr/>
      <dgm:t>
        <a:bodyPr/>
        <a:lstStyle/>
        <a:p>
          <a:r>
            <a:rPr lang="en-US" b="1" i="0"/>
            <a:t>Audience Persona</a:t>
          </a:r>
          <a:r>
            <a:rPr lang="en-US" b="0" i="0"/>
            <a:t>: Act as Person X</a:t>
          </a:r>
          <a:endParaRPr lang="en-US"/>
        </a:p>
      </dgm:t>
    </dgm:pt>
    <dgm:pt modelId="{B7500AF8-EE4F-4FBC-AC9A-71A449A16C48}" type="parTrans" cxnId="{A0222060-3B03-4053-AA2B-371BAEC84C79}">
      <dgm:prSet/>
      <dgm:spPr/>
      <dgm:t>
        <a:bodyPr/>
        <a:lstStyle/>
        <a:p>
          <a:endParaRPr lang="en-US"/>
        </a:p>
      </dgm:t>
    </dgm:pt>
    <dgm:pt modelId="{64235B8A-69A4-45D4-BB7A-2384B4DB7F1C}" type="sibTrans" cxnId="{A0222060-3B03-4053-AA2B-371BAEC84C79}">
      <dgm:prSet/>
      <dgm:spPr/>
      <dgm:t>
        <a:bodyPr/>
        <a:lstStyle/>
        <a:p>
          <a:endParaRPr lang="en-US"/>
        </a:p>
      </dgm:t>
    </dgm:pt>
    <dgm:pt modelId="{09E965FB-B7BC-4619-B611-EA1698C8DEF1}">
      <dgm:prSet/>
      <dgm:spPr/>
      <dgm:t>
        <a:bodyPr/>
        <a:lstStyle/>
        <a:p>
          <a:r>
            <a:rPr lang="en-US" b="1" i="0"/>
            <a:t>Flipped Interaction</a:t>
          </a:r>
          <a:r>
            <a:rPr lang="en-US" b="0" i="0"/>
            <a:t>: I would like you to ask me questions to achieve X</a:t>
          </a:r>
        </a:p>
      </dgm:t>
    </dgm:pt>
    <dgm:pt modelId="{D1430EB9-3788-4EC2-A72A-A8062422D948}" type="parTrans" cxnId="{4EDA2484-3A9F-49EF-BBFA-1B9F0ED6AF6B}">
      <dgm:prSet/>
      <dgm:spPr/>
      <dgm:t>
        <a:bodyPr/>
        <a:lstStyle/>
        <a:p>
          <a:endParaRPr lang="en-US"/>
        </a:p>
      </dgm:t>
    </dgm:pt>
    <dgm:pt modelId="{53431CE2-4D20-4519-AB35-8206F8258630}" type="sibTrans" cxnId="{4EDA2484-3A9F-49EF-BBFA-1B9F0ED6AF6B}">
      <dgm:prSet/>
      <dgm:spPr/>
      <dgm:t>
        <a:bodyPr/>
        <a:lstStyle/>
        <a:p>
          <a:endParaRPr lang="en-US"/>
        </a:p>
      </dgm:t>
    </dgm:pt>
    <dgm:pt modelId="{0EB07378-60A7-4216-85B3-346245F6C2BB}">
      <dgm:prSet/>
      <dgm:spPr/>
      <dgm:t>
        <a:bodyPr/>
        <a:lstStyle/>
        <a:p>
          <a:pPr rtl="0"/>
          <a:r>
            <a:rPr lang="en-US" b="1" i="0"/>
            <a:t>Question Refinement</a:t>
          </a:r>
          <a:r>
            <a:rPr lang="en-US" b="0" i="0"/>
            <a:t>: Suggest a better version of the question to use</a:t>
          </a:r>
          <a:endParaRPr lang="en-US"/>
        </a:p>
      </dgm:t>
    </dgm:pt>
    <dgm:pt modelId="{AB0CB1D1-29B2-4207-92E0-C46D99F39A36}" type="parTrans" cxnId="{A908E3AA-D249-4180-A4A9-C1626EDF25A6}">
      <dgm:prSet/>
      <dgm:spPr/>
      <dgm:t>
        <a:bodyPr/>
        <a:lstStyle/>
        <a:p>
          <a:endParaRPr lang="en-US"/>
        </a:p>
      </dgm:t>
    </dgm:pt>
    <dgm:pt modelId="{F5011434-316A-4BC9-B7CD-514AEF047D19}" type="sibTrans" cxnId="{A908E3AA-D249-4180-A4A9-C1626EDF25A6}">
      <dgm:prSet/>
      <dgm:spPr/>
      <dgm:t>
        <a:bodyPr/>
        <a:lstStyle/>
        <a:p>
          <a:endParaRPr lang="en-US"/>
        </a:p>
      </dgm:t>
    </dgm:pt>
    <dgm:pt modelId="{0843AAAC-1618-8246-A734-EC3685363AA5}" type="pres">
      <dgm:prSet presAssocID="{E605032E-638B-42F5-BF8C-58A3DD72DFB2}" presName="vert0" presStyleCnt="0">
        <dgm:presLayoutVars>
          <dgm:dir/>
          <dgm:animOne val="branch"/>
          <dgm:animLvl val="lvl"/>
        </dgm:presLayoutVars>
      </dgm:prSet>
      <dgm:spPr/>
    </dgm:pt>
    <dgm:pt modelId="{1B5296AA-FD5D-6246-8478-627809D8C20F}" type="pres">
      <dgm:prSet presAssocID="{79B090BB-44AB-489E-BAD0-50A1FBC3F4ED}" presName="thickLine" presStyleLbl="alignNode1" presStyleIdx="0" presStyleCnt="3"/>
      <dgm:spPr/>
    </dgm:pt>
    <dgm:pt modelId="{653A1BAC-445A-7E4B-BBC0-BF55C5236F19}" type="pres">
      <dgm:prSet presAssocID="{79B090BB-44AB-489E-BAD0-50A1FBC3F4ED}" presName="horz1" presStyleCnt="0"/>
      <dgm:spPr/>
    </dgm:pt>
    <dgm:pt modelId="{CDFA89C7-74D1-DB44-920E-BA5D73122D2A}" type="pres">
      <dgm:prSet presAssocID="{79B090BB-44AB-489E-BAD0-50A1FBC3F4ED}" presName="tx1" presStyleLbl="revTx" presStyleIdx="0" presStyleCnt="3"/>
      <dgm:spPr/>
    </dgm:pt>
    <dgm:pt modelId="{896DC2C7-B3A0-7E4D-927C-53869BD9FAE0}" type="pres">
      <dgm:prSet presAssocID="{79B090BB-44AB-489E-BAD0-50A1FBC3F4ED}" presName="vert1" presStyleCnt="0"/>
      <dgm:spPr/>
    </dgm:pt>
    <dgm:pt modelId="{5E02B5F3-B2E2-9443-9F3A-8363FF33403D}" type="pres">
      <dgm:prSet presAssocID="{09E965FB-B7BC-4619-B611-EA1698C8DEF1}" presName="thickLine" presStyleLbl="alignNode1" presStyleIdx="1" presStyleCnt="3"/>
      <dgm:spPr/>
    </dgm:pt>
    <dgm:pt modelId="{F85B053F-6F19-E847-A472-5BBF7E083537}" type="pres">
      <dgm:prSet presAssocID="{09E965FB-B7BC-4619-B611-EA1698C8DEF1}" presName="horz1" presStyleCnt="0"/>
      <dgm:spPr/>
    </dgm:pt>
    <dgm:pt modelId="{77C112C7-2B15-D14B-BDD8-FADF09FC1BE7}" type="pres">
      <dgm:prSet presAssocID="{09E965FB-B7BC-4619-B611-EA1698C8DEF1}" presName="tx1" presStyleLbl="revTx" presStyleIdx="1" presStyleCnt="3"/>
      <dgm:spPr/>
    </dgm:pt>
    <dgm:pt modelId="{593FD74B-1FF6-D242-93BB-F8DFE9E8D04D}" type="pres">
      <dgm:prSet presAssocID="{09E965FB-B7BC-4619-B611-EA1698C8DEF1}" presName="vert1" presStyleCnt="0"/>
      <dgm:spPr/>
    </dgm:pt>
    <dgm:pt modelId="{49C4FCF7-DDFB-C44B-9BB3-DFC82BA182DA}" type="pres">
      <dgm:prSet presAssocID="{0EB07378-60A7-4216-85B3-346245F6C2BB}" presName="thickLine" presStyleLbl="alignNode1" presStyleIdx="2" presStyleCnt="3"/>
      <dgm:spPr/>
    </dgm:pt>
    <dgm:pt modelId="{D14D588A-D1BC-D748-A22D-150B31D58D16}" type="pres">
      <dgm:prSet presAssocID="{0EB07378-60A7-4216-85B3-346245F6C2BB}" presName="horz1" presStyleCnt="0"/>
      <dgm:spPr/>
    </dgm:pt>
    <dgm:pt modelId="{A7688092-46EF-2F47-8FB4-1865B9EEF3B6}" type="pres">
      <dgm:prSet presAssocID="{0EB07378-60A7-4216-85B3-346245F6C2BB}" presName="tx1" presStyleLbl="revTx" presStyleIdx="2" presStyleCnt="3"/>
      <dgm:spPr/>
    </dgm:pt>
    <dgm:pt modelId="{8BB4BC8A-EAC5-6441-86E7-A30953C8D059}" type="pres">
      <dgm:prSet presAssocID="{0EB07378-60A7-4216-85B3-346245F6C2BB}" presName="vert1" presStyleCnt="0"/>
      <dgm:spPr/>
    </dgm:pt>
  </dgm:ptLst>
  <dgm:cxnLst>
    <dgm:cxn modelId="{A0222060-3B03-4053-AA2B-371BAEC84C79}" srcId="{E605032E-638B-42F5-BF8C-58A3DD72DFB2}" destId="{79B090BB-44AB-489E-BAD0-50A1FBC3F4ED}" srcOrd="0" destOrd="0" parTransId="{B7500AF8-EE4F-4FBC-AC9A-71A449A16C48}" sibTransId="{64235B8A-69A4-45D4-BB7A-2384B4DB7F1C}"/>
    <dgm:cxn modelId="{BD233F4C-26BE-2C45-8316-69E9CDBBE325}" type="presOf" srcId="{E605032E-638B-42F5-BF8C-58A3DD72DFB2}" destId="{0843AAAC-1618-8246-A734-EC3685363AA5}" srcOrd="0" destOrd="0" presId="urn:microsoft.com/office/officeart/2008/layout/LinedList"/>
    <dgm:cxn modelId="{4EDA2484-3A9F-49EF-BBFA-1B9F0ED6AF6B}" srcId="{E605032E-638B-42F5-BF8C-58A3DD72DFB2}" destId="{09E965FB-B7BC-4619-B611-EA1698C8DEF1}" srcOrd="1" destOrd="0" parTransId="{D1430EB9-3788-4EC2-A72A-A8062422D948}" sibTransId="{53431CE2-4D20-4519-AB35-8206F8258630}"/>
    <dgm:cxn modelId="{7F720794-93BC-ED41-927C-D1821B2CDC69}" type="presOf" srcId="{0EB07378-60A7-4216-85B3-346245F6C2BB}" destId="{A7688092-46EF-2F47-8FB4-1865B9EEF3B6}" srcOrd="0" destOrd="0" presId="urn:microsoft.com/office/officeart/2008/layout/LinedList"/>
    <dgm:cxn modelId="{5F1B4B9C-E7B8-6245-A742-58CA8540C1C9}" type="presOf" srcId="{79B090BB-44AB-489E-BAD0-50A1FBC3F4ED}" destId="{CDFA89C7-74D1-DB44-920E-BA5D73122D2A}" srcOrd="0" destOrd="0" presId="urn:microsoft.com/office/officeart/2008/layout/LinedList"/>
    <dgm:cxn modelId="{A908E3AA-D249-4180-A4A9-C1626EDF25A6}" srcId="{E605032E-638B-42F5-BF8C-58A3DD72DFB2}" destId="{0EB07378-60A7-4216-85B3-346245F6C2BB}" srcOrd="2" destOrd="0" parTransId="{AB0CB1D1-29B2-4207-92E0-C46D99F39A36}" sibTransId="{F5011434-316A-4BC9-B7CD-514AEF047D19}"/>
    <dgm:cxn modelId="{F6D559E1-C6ED-EA48-80E9-99026BD556BD}" type="presOf" srcId="{09E965FB-B7BC-4619-B611-EA1698C8DEF1}" destId="{77C112C7-2B15-D14B-BDD8-FADF09FC1BE7}" srcOrd="0" destOrd="0" presId="urn:microsoft.com/office/officeart/2008/layout/LinedList"/>
    <dgm:cxn modelId="{FE2752AF-B378-EC44-A6F3-ED322AE976B7}" type="presParOf" srcId="{0843AAAC-1618-8246-A734-EC3685363AA5}" destId="{1B5296AA-FD5D-6246-8478-627809D8C20F}" srcOrd="0" destOrd="0" presId="urn:microsoft.com/office/officeart/2008/layout/LinedList"/>
    <dgm:cxn modelId="{644612EE-A132-0841-8B11-4CF518F40251}" type="presParOf" srcId="{0843AAAC-1618-8246-A734-EC3685363AA5}" destId="{653A1BAC-445A-7E4B-BBC0-BF55C5236F19}" srcOrd="1" destOrd="0" presId="urn:microsoft.com/office/officeart/2008/layout/LinedList"/>
    <dgm:cxn modelId="{50424BC8-0DC4-0749-8C1A-721094824A6C}" type="presParOf" srcId="{653A1BAC-445A-7E4B-BBC0-BF55C5236F19}" destId="{CDFA89C7-74D1-DB44-920E-BA5D73122D2A}" srcOrd="0" destOrd="0" presId="urn:microsoft.com/office/officeart/2008/layout/LinedList"/>
    <dgm:cxn modelId="{6CC735DB-C5E1-4541-A699-2C2B61B17298}" type="presParOf" srcId="{653A1BAC-445A-7E4B-BBC0-BF55C5236F19}" destId="{896DC2C7-B3A0-7E4D-927C-53869BD9FAE0}" srcOrd="1" destOrd="0" presId="urn:microsoft.com/office/officeart/2008/layout/LinedList"/>
    <dgm:cxn modelId="{A2608CC1-F0EC-FF40-92A2-B5B554ADF52A}" type="presParOf" srcId="{0843AAAC-1618-8246-A734-EC3685363AA5}" destId="{5E02B5F3-B2E2-9443-9F3A-8363FF33403D}" srcOrd="2" destOrd="0" presId="urn:microsoft.com/office/officeart/2008/layout/LinedList"/>
    <dgm:cxn modelId="{CA872773-1273-F14C-A079-CD5BB121B467}" type="presParOf" srcId="{0843AAAC-1618-8246-A734-EC3685363AA5}" destId="{F85B053F-6F19-E847-A472-5BBF7E083537}" srcOrd="3" destOrd="0" presId="urn:microsoft.com/office/officeart/2008/layout/LinedList"/>
    <dgm:cxn modelId="{8BE78E66-FE08-E441-9C43-67FC81B43FF4}" type="presParOf" srcId="{F85B053F-6F19-E847-A472-5BBF7E083537}" destId="{77C112C7-2B15-D14B-BDD8-FADF09FC1BE7}" srcOrd="0" destOrd="0" presId="urn:microsoft.com/office/officeart/2008/layout/LinedList"/>
    <dgm:cxn modelId="{96AB8C4F-C75C-7743-8097-B29F875BAD86}" type="presParOf" srcId="{F85B053F-6F19-E847-A472-5BBF7E083537}" destId="{593FD74B-1FF6-D242-93BB-F8DFE9E8D04D}" srcOrd="1" destOrd="0" presId="urn:microsoft.com/office/officeart/2008/layout/LinedList"/>
    <dgm:cxn modelId="{FC85B0C6-2834-654F-9A5B-0405AEAD6FAF}" type="presParOf" srcId="{0843AAAC-1618-8246-A734-EC3685363AA5}" destId="{49C4FCF7-DDFB-C44B-9BB3-DFC82BA182DA}" srcOrd="4" destOrd="0" presId="urn:microsoft.com/office/officeart/2008/layout/LinedList"/>
    <dgm:cxn modelId="{7DE20B08-38F0-564F-ACAE-BD4D590CDE9C}" type="presParOf" srcId="{0843AAAC-1618-8246-A734-EC3685363AA5}" destId="{D14D588A-D1BC-D748-A22D-150B31D58D16}" srcOrd="5" destOrd="0" presId="urn:microsoft.com/office/officeart/2008/layout/LinedList"/>
    <dgm:cxn modelId="{B80F5475-C050-B048-A6E5-EE1C2769444F}" type="presParOf" srcId="{D14D588A-D1BC-D748-A22D-150B31D58D16}" destId="{A7688092-46EF-2F47-8FB4-1865B9EEF3B6}" srcOrd="0" destOrd="0" presId="urn:microsoft.com/office/officeart/2008/layout/LinedList"/>
    <dgm:cxn modelId="{0309B07C-AF2B-534B-AE64-9A93EA90204C}" type="presParOf" srcId="{D14D588A-D1BC-D748-A22D-150B31D58D16}" destId="{8BB4BC8A-EAC5-6441-86E7-A30953C8D05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8A753A-EB95-41C5-821F-78FEAAE6AA72}"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7FE2DA86-BD5B-4D9C-97B8-97094F5BB4D1}">
      <dgm:prSet custT="1"/>
      <dgm:spPr/>
      <dgm:t>
        <a:bodyPr/>
        <a:lstStyle/>
        <a:p>
          <a:r>
            <a:rPr lang="en-US" sz="2000" b="1"/>
            <a:t>Privacy and Security</a:t>
          </a:r>
          <a:endParaRPr lang="en-US" sz="2000"/>
        </a:p>
      </dgm:t>
    </dgm:pt>
    <dgm:pt modelId="{A5F13751-B165-43EB-9012-EB12C45DF489}" type="parTrans" cxnId="{C24E090A-4AA1-44FA-B5D3-2BACB1322D4E}">
      <dgm:prSet/>
      <dgm:spPr/>
      <dgm:t>
        <a:bodyPr/>
        <a:lstStyle/>
        <a:p>
          <a:endParaRPr lang="en-US"/>
        </a:p>
      </dgm:t>
    </dgm:pt>
    <dgm:pt modelId="{EF86831B-6B00-438F-BB45-053222143209}" type="sibTrans" cxnId="{C24E090A-4AA1-44FA-B5D3-2BACB1322D4E}">
      <dgm:prSet/>
      <dgm:spPr/>
      <dgm:t>
        <a:bodyPr/>
        <a:lstStyle/>
        <a:p>
          <a:endParaRPr lang="en-US"/>
        </a:p>
      </dgm:t>
    </dgm:pt>
    <dgm:pt modelId="{89F9A8FE-A444-4E18-AB56-328D05D9DCA2}">
      <dgm:prSet custT="1"/>
      <dgm:spPr/>
      <dgm:t>
        <a:bodyPr/>
        <a:lstStyle/>
        <a:p>
          <a:r>
            <a:rPr lang="en-US" sz="2000" b="1"/>
            <a:t>Bias</a:t>
          </a:r>
          <a:endParaRPr lang="en-US" sz="2000"/>
        </a:p>
      </dgm:t>
    </dgm:pt>
    <dgm:pt modelId="{0F05F1EF-CF8C-40FA-9F17-B9E456E09E02}" type="parTrans" cxnId="{786B8D01-70BB-4771-99A5-87A18421DD37}">
      <dgm:prSet/>
      <dgm:spPr/>
      <dgm:t>
        <a:bodyPr/>
        <a:lstStyle/>
        <a:p>
          <a:endParaRPr lang="en-US"/>
        </a:p>
      </dgm:t>
    </dgm:pt>
    <dgm:pt modelId="{EA87155B-FC09-4C61-A8D2-615C6D73CAAB}" type="sibTrans" cxnId="{786B8D01-70BB-4771-99A5-87A18421DD37}">
      <dgm:prSet/>
      <dgm:spPr/>
      <dgm:t>
        <a:bodyPr/>
        <a:lstStyle/>
        <a:p>
          <a:endParaRPr lang="en-US"/>
        </a:p>
      </dgm:t>
    </dgm:pt>
    <dgm:pt modelId="{2D8427D8-2D6A-48C2-AE1C-264E54DDF132}">
      <dgm:prSet custT="1"/>
      <dgm:spPr/>
      <dgm:t>
        <a:bodyPr/>
        <a:lstStyle/>
        <a:p>
          <a:r>
            <a:rPr lang="en-US" sz="2000" b="1"/>
            <a:t>Academic Integrity</a:t>
          </a:r>
          <a:endParaRPr lang="en-US" sz="2000"/>
        </a:p>
      </dgm:t>
    </dgm:pt>
    <dgm:pt modelId="{0B941895-DE5C-4F18-9035-909C8D3F013B}" type="parTrans" cxnId="{C7C5B6BB-3D35-46F7-88FB-E14FD345FB40}">
      <dgm:prSet/>
      <dgm:spPr/>
      <dgm:t>
        <a:bodyPr/>
        <a:lstStyle/>
        <a:p>
          <a:endParaRPr lang="en-US"/>
        </a:p>
      </dgm:t>
    </dgm:pt>
    <dgm:pt modelId="{01BB68BA-37E8-4EE4-992F-23907C80C945}" type="sibTrans" cxnId="{C7C5B6BB-3D35-46F7-88FB-E14FD345FB40}">
      <dgm:prSet/>
      <dgm:spPr/>
      <dgm:t>
        <a:bodyPr/>
        <a:lstStyle/>
        <a:p>
          <a:endParaRPr lang="en-US"/>
        </a:p>
      </dgm:t>
    </dgm:pt>
    <dgm:pt modelId="{7DFEB88C-1FD8-4A8C-8B0C-DD45DB77E1FD}">
      <dgm:prSet custT="1"/>
      <dgm:spPr/>
      <dgm:t>
        <a:bodyPr/>
        <a:lstStyle/>
        <a:p>
          <a:r>
            <a:rPr lang="en-US" sz="2000" b="1"/>
            <a:t>Student Learning</a:t>
          </a:r>
          <a:endParaRPr lang="en-US" sz="2000"/>
        </a:p>
      </dgm:t>
    </dgm:pt>
    <dgm:pt modelId="{5C895151-82BC-4AA7-828D-0232CECE6000}" type="parTrans" cxnId="{A6A448E6-F230-494F-83D5-71C3378BEC42}">
      <dgm:prSet/>
      <dgm:spPr/>
      <dgm:t>
        <a:bodyPr/>
        <a:lstStyle/>
        <a:p>
          <a:endParaRPr lang="en-US"/>
        </a:p>
      </dgm:t>
    </dgm:pt>
    <dgm:pt modelId="{4C0FC419-354D-42B9-89CE-4A72A1AA33C2}" type="sibTrans" cxnId="{A6A448E6-F230-494F-83D5-71C3378BEC42}">
      <dgm:prSet/>
      <dgm:spPr/>
      <dgm:t>
        <a:bodyPr/>
        <a:lstStyle/>
        <a:p>
          <a:endParaRPr lang="en-US"/>
        </a:p>
      </dgm:t>
    </dgm:pt>
    <dgm:pt modelId="{D1A318D8-66D9-4D79-A44C-B79F4232BDF0}">
      <dgm:prSet custT="1"/>
      <dgm:spPr/>
      <dgm:t>
        <a:bodyPr/>
        <a:lstStyle/>
        <a:p>
          <a:r>
            <a:rPr lang="en-US" sz="2000" b="1"/>
            <a:t>Responsible Use</a:t>
          </a:r>
          <a:endParaRPr lang="en-US" sz="2000"/>
        </a:p>
      </dgm:t>
    </dgm:pt>
    <dgm:pt modelId="{A235C27A-74EE-4109-9F3D-42D8F2889412}" type="parTrans" cxnId="{9DD829E4-8261-4E87-A466-DB3243F356AB}">
      <dgm:prSet/>
      <dgm:spPr/>
      <dgm:t>
        <a:bodyPr/>
        <a:lstStyle/>
        <a:p>
          <a:endParaRPr lang="en-US"/>
        </a:p>
      </dgm:t>
    </dgm:pt>
    <dgm:pt modelId="{D40B9B15-C24D-4151-9735-5B1837C7573F}" type="sibTrans" cxnId="{9DD829E4-8261-4E87-A466-DB3243F356AB}">
      <dgm:prSet/>
      <dgm:spPr/>
      <dgm:t>
        <a:bodyPr/>
        <a:lstStyle/>
        <a:p>
          <a:endParaRPr lang="en-US"/>
        </a:p>
      </dgm:t>
    </dgm:pt>
    <dgm:pt modelId="{AD7CF06B-DAD5-47FC-B0FF-858690CE818E}">
      <dgm:prSet custT="1"/>
      <dgm:spPr/>
      <dgm:t>
        <a:bodyPr/>
        <a:lstStyle/>
        <a:p>
          <a:r>
            <a:rPr lang="en-US" sz="2000" b="1" kern="1200">
              <a:latin typeface="Tw Cen MT" panose="020B0602020104020603"/>
              <a:ea typeface="+mn-ea"/>
              <a:cs typeface="+mn-cs"/>
            </a:rPr>
            <a:t>Incorrect or made-up information</a:t>
          </a:r>
          <a:endParaRPr lang="en-US" sz="2000" kern="1200"/>
        </a:p>
      </dgm:t>
    </dgm:pt>
    <dgm:pt modelId="{BD75094E-9881-44E7-90AC-47AE9DD8C666}" type="parTrans" cxnId="{E03235C0-B7EB-459A-B747-814967372941}">
      <dgm:prSet/>
      <dgm:spPr/>
      <dgm:t>
        <a:bodyPr/>
        <a:lstStyle/>
        <a:p>
          <a:endParaRPr lang="en-US"/>
        </a:p>
      </dgm:t>
    </dgm:pt>
    <dgm:pt modelId="{6677FADE-0F60-4173-AC03-A2FD7F0789E0}" type="sibTrans" cxnId="{E03235C0-B7EB-459A-B747-814967372941}">
      <dgm:prSet/>
      <dgm:spPr/>
      <dgm:t>
        <a:bodyPr/>
        <a:lstStyle/>
        <a:p>
          <a:endParaRPr lang="en-US"/>
        </a:p>
      </dgm:t>
    </dgm:pt>
    <dgm:pt modelId="{88FA96E6-AC43-462B-81D1-5D69CAB4F6E9}" type="pres">
      <dgm:prSet presAssocID="{C38A753A-EB95-41C5-821F-78FEAAE6AA72}" presName="root" presStyleCnt="0">
        <dgm:presLayoutVars>
          <dgm:dir/>
          <dgm:resizeHandles val="exact"/>
        </dgm:presLayoutVars>
      </dgm:prSet>
      <dgm:spPr/>
    </dgm:pt>
    <dgm:pt modelId="{BC81849B-1D50-44B5-9CAB-AF1BA0B04D10}" type="pres">
      <dgm:prSet presAssocID="{7FE2DA86-BD5B-4D9C-97B8-97094F5BB4D1}" presName="compNode" presStyleCnt="0"/>
      <dgm:spPr/>
    </dgm:pt>
    <dgm:pt modelId="{C1D47229-B1DB-46A3-834A-BC190573DE2C}" type="pres">
      <dgm:prSet presAssocID="{7FE2DA86-BD5B-4D9C-97B8-97094F5BB4D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BE81AC2C-C5B4-4C16-93DD-458055EC3CEA}" type="pres">
      <dgm:prSet presAssocID="{7FE2DA86-BD5B-4D9C-97B8-97094F5BB4D1}" presName="spaceRect" presStyleCnt="0"/>
      <dgm:spPr/>
    </dgm:pt>
    <dgm:pt modelId="{D9732835-88CC-4669-BA07-84CA5890444F}" type="pres">
      <dgm:prSet presAssocID="{7FE2DA86-BD5B-4D9C-97B8-97094F5BB4D1}" presName="textRect" presStyleLbl="revTx" presStyleIdx="0" presStyleCnt="6">
        <dgm:presLayoutVars>
          <dgm:chMax val="1"/>
          <dgm:chPref val="1"/>
        </dgm:presLayoutVars>
      </dgm:prSet>
      <dgm:spPr/>
    </dgm:pt>
    <dgm:pt modelId="{57DA2EF5-9476-4B7B-B833-A5AAD2E7B709}" type="pres">
      <dgm:prSet presAssocID="{EF86831B-6B00-438F-BB45-053222143209}" presName="sibTrans" presStyleCnt="0"/>
      <dgm:spPr/>
    </dgm:pt>
    <dgm:pt modelId="{065AFA17-19EA-4C3B-9EE8-95FA64D496D9}" type="pres">
      <dgm:prSet presAssocID="{89F9A8FE-A444-4E18-AB56-328D05D9DCA2}" presName="compNode" presStyleCnt="0"/>
      <dgm:spPr/>
    </dgm:pt>
    <dgm:pt modelId="{D33A86C8-6E65-43E0-B09B-56ACE4AD690C}" type="pres">
      <dgm:prSet presAssocID="{89F9A8FE-A444-4E18-AB56-328D05D9DCA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E9004415-D8E7-4382-BA4D-467250103F0E}" type="pres">
      <dgm:prSet presAssocID="{89F9A8FE-A444-4E18-AB56-328D05D9DCA2}" presName="spaceRect" presStyleCnt="0"/>
      <dgm:spPr/>
    </dgm:pt>
    <dgm:pt modelId="{FEF20B43-7CCF-4FE5-B027-41683C22B07E}" type="pres">
      <dgm:prSet presAssocID="{89F9A8FE-A444-4E18-AB56-328D05D9DCA2}" presName="textRect" presStyleLbl="revTx" presStyleIdx="1" presStyleCnt="6">
        <dgm:presLayoutVars>
          <dgm:chMax val="1"/>
          <dgm:chPref val="1"/>
        </dgm:presLayoutVars>
      </dgm:prSet>
      <dgm:spPr/>
    </dgm:pt>
    <dgm:pt modelId="{59B5D3E2-58D4-433A-96AE-0F58ED607C7D}" type="pres">
      <dgm:prSet presAssocID="{EA87155B-FC09-4C61-A8D2-615C6D73CAAB}" presName="sibTrans" presStyleCnt="0"/>
      <dgm:spPr/>
    </dgm:pt>
    <dgm:pt modelId="{8F315740-00F4-4271-9634-5205D553E20D}" type="pres">
      <dgm:prSet presAssocID="{2D8427D8-2D6A-48C2-AE1C-264E54DDF132}" presName="compNode" presStyleCnt="0"/>
      <dgm:spPr/>
    </dgm:pt>
    <dgm:pt modelId="{EC7CAD1B-8F20-4B6D-8C17-C9F04D15D481}" type="pres">
      <dgm:prSet presAssocID="{2D8427D8-2D6A-48C2-AE1C-264E54DDF13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A14897AA-3187-403D-9A6A-F4CDF13232B9}" type="pres">
      <dgm:prSet presAssocID="{2D8427D8-2D6A-48C2-AE1C-264E54DDF132}" presName="spaceRect" presStyleCnt="0"/>
      <dgm:spPr/>
    </dgm:pt>
    <dgm:pt modelId="{87734143-CC1B-4A34-ABDA-2075FEC12B2F}" type="pres">
      <dgm:prSet presAssocID="{2D8427D8-2D6A-48C2-AE1C-264E54DDF132}" presName="textRect" presStyleLbl="revTx" presStyleIdx="2" presStyleCnt="6">
        <dgm:presLayoutVars>
          <dgm:chMax val="1"/>
          <dgm:chPref val="1"/>
        </dgm:presLayoutVars>
      </dgm:prSet>
      <dgm:spPr/>
    </dgm:pt>
    <dgm:pt modelId="{C4BAF900-0EC5-4176-B0F5-A096200C5F57}" type="pres">
      <dgm:prSet presAssocID="{01BB68BA-37E8-4EE4-992F-23907C80C945}" presName="sibTrans" presStyleCnt="0"/>
      <dgm:spPr/>
    </dgm:pt>
    <dgm:pt modelId="{C69E0B2F-41AA-4C32-BE83-7BACDF3CD9D4}" type="pres">
      <dgm:prSet presAssocID="{7DFEB88C-1FD8-4A8C-8B0C-DD45DB77E1FD}" presName="compNode" presStyleCnt="0"/>
      <dgm:spPr/>
    </dgm:pt>
    <dgm:pt modelId="{C364444A-3618-4EE6-9BEA-51C029AA868A}" type="pres">
      <dgm:prSet presAssocID="{7DFEB88C-1FD8-4A8C-8B0C-DD45DB77E1F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17C9572E-0055-4492-BC54-C31189243D1B}" type="pres">
      <dgm:prSet presAssocID="{7DFEB88C-1FD8-4A8C-8B0C-DD45DB77E1FD}" presName="spaceRect" presStyleCnt="0"/>
      <dgm:spPr/>
    </dgm:pt>
    <dgm:pt modelId="{2F666B4D-68B2-477C-B3F8-B69321AE36EB}" type="pres">
      <dgm:prSet presAssocID="{7DFEB88C-1FD8-4A8C-8B0C-DD45DB77E1FD}" presName="textRect" presStyleLbl="revTx" presStyleIdx="3" presStyleCnt="6">
        <dgm:presLayoutVars>
          <dgm:chMax val="1"/>
          <dgm:chPref val="1"/>
        </dgm:presLayoutVars>
      </dgm:prSet>
      <dgm:spPr/>
    </dgm:pt>
    <dgm:pt modelId="{23DD23FB-6511-4F29-A5C4-FFEDB0EBC4CD}" type="pres">
      <dgm:prSet presAssocID="{4C0FC419-354D-42B9-89CE-4A72A1AA33C2}" presName="sibTrans" presStyleCnt="0"/>
      <dgm:spPr/>
    </dgm:pt>
    <dgm:pt modelId="{931B5A28-1EE2-44E7-88D9-1A3717D0443F}" type="pres">
      <dgm:prSet presAssocID="{D1A318D8-66D9-4D79-A44C-B79F4232BDF0}" presName="compNode" presStyleCnt="0"/>
      <dgm:spPr/>
    </dgm:pt>
    <dgm:pt modelId="{A7AA158D-0FA4-48FC-B523-BE3A99C51141}" type="pres">
      <dgm:prSet presAssocID="{D1A318D8-66D9-4D79-A44C-B79F4232BDF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a:ext>
      </dgm:extLst>
    </dgm:pt>
    <dgm:pt modelId="{8F4D3608-4E6D-4E49-AB2B-5A530F2F9B8F}" type="pres">
      <dgm:prSet presAssocID="{D1A318D8-66D9-4D79-A44C-B79F4232BDF0}" presName="spaceRect" presStyleCnt="0"/>
      <dgm:spPr/>
    </dgm:pt>
    <dgm:pt modelId="{085734D5-ADA6-4E34-A6F5-342F32D035ED}" type="pres">
      <dgm:prSet presAssocID="{D1A318D8-66D9-4D79-A44C-B79F4232BDF0}" presName="textRect" presStyleLbl="revTx" presStyleIdx="4" presStyleCnt="6">
        <dgm:presLayoutVars>
          <dgm:chMax val="1"/>
          <dgm:chPref val="1"/>
        </dgm:presLayoutVars>
      </dgm:prSet>
      <dgm:spPr/>
    </dgm:pt>
    <dgm:pt modelId="{C7F338AC-BFF5-4DB4-B366-25FC1AD27A67}" type="pres">
      <dgm:prSet presAssocID="{D40B9B15-C24D-4151-9735-5B1837C7573F}" presName="sibTrans" presStyleCnt="0"/>
      <dgm:spPr/>
    </dgm:pt>
    <dgm:pt modelId="{651E0008-D5E8-4738-9736-00A37C8F367A}" type="pres">
      <dgm:prSet presAssocID="{AD7CF06B-DAD5-47FC-B0FF-858690CE818E}" presName="compNode" presStyleCnt="0"/>
      <dgm:spPr/>
    </dgm:pt>
    <dgm:pt modelId="{B9844FE2-F6D5-4180-832D-1185DCC3E6D7}" type="pres">
      <dgm:prSet presAssocID="{AD7CF06B-DAD5-47FC-B0FF-858690CE818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pward trend"/>
        </a:ext>
      </dgm:extLst>
    </dgm:pt>
    <dgm:pt modelId="{9AAE7359-9DE6-49D5-A6BC-3D3920F35534}" type="pres">
      <dgm:prSet presAssocID="{AD7CF06B-DAD5-47FC-B0FF-858690CE818E}" presName="spaceRect" presStyleCnt="0"/>
      <dgm:spPr/>
    </dgm:pt>
    <dgm:pt modelId="{53B7B9F9-DAEB-477C-9923-1552E2FE5BC4}" type="pres">
      <dgm:prSet presAssocID="{AD7CF06B-DAD5-47FC-B0FF-858690CE818E}" presName="textRect" presStyleLbl="revTx" presStyleIdx="5" presStyleCnt="6">
        <dgm:presLayoutVars>
          <dgm:chMax val="1"/>
          <dgm:chPref val="1"/>
        </dgm:presLayoutVars>
      </dgm:prSet>
      <dgm:spPr/>
    </dgm:pt>
  </dgm:ptLst>
  <dgm:cxnLst>
    <dgm:cxn modelId="{786B8D01-70BB-4771-99A5-87A18421DD37}" srcId="{C38A753A-EB95-41C5-821F-78FEAAE6AA72}" destId="{89F9A8FE-A444-4E18-AB56-328D05D9DCA2}" srcOrd="1" destOrd="0" parTransId="{0F05F1EF-CF8C-40FA-9F17-B9E456E09E02}" sibTransId="{EA87155B-FC09-4C61-A8D2-615C6D73CAAB}"/>
    <dgm:cxn modelId="{C24E090A-4AA1-44FA-B5D3-2BACB1322D4E}" srcId="{C38A753A-EB95-41C5-821F-78FEAAE6AA72}" destId="{7FE2DA86-BD5B-4D9C-97B8-97094F5BB4D1}" srcOrd="0" destOrd="0" parTransId="{A5F13751-B165-43EB-9012-EB12C45DF489}" sibTransId="{EF86831B-6B00-438F-BB45-053222143209}"/>
    <dgm:cxn modelId="{DE111A16-86B3-4B5D-A189-30ECBFB73154}" type="presOf" srcId="{7FE2DA86-BD5B-4D9C-97B8-97094F5BB4D1}" destId="{D9732835-88CC-4669-BA07-84CA5890444F}" srcOrd="0" destOrd="0" presId="urn:microsoft.com/office/officeart/2018/2/layout/IconLabelList"/>
    <dgm:cxn modelId="{8BAD7F1D-8E24-4258-90DE-E4C7A89B9039}" type="presOf" srcId="{89F9A8FE-A444-4E18-AB56-328D05D9DCA2}" destId="{FEF20B43-7CCF-4FE5-B027-41683C22B07E}" srcOrd="0" destOrd="0" presId="urn:microsoft.com/office/officeart/2018/2/layout/IconLabelList"/>
    <dgm:cxn modelId="{8A600322-D906-4628-9D3F-26E8DD9879AF}" type="presOf" srcId="{C38A753A-EB95-41C5-821F-78FEAAE6AA72}" destId="{88FA96E6-AC43-462B-81D1-5D69CAB4F6E9}" srcOrd="0" destOrd="0" presId="urn:microsoft.com/office/officeart/2018/2/layout/IconLabelList"/>
    <dgm:cxn modelId="{E34EB839-2F95-4C0F-87A0-9060369DDA8E}" type="presOf" srcId="{AD7CF06B-DAD5-47FC-B0FF-858690CE818E}" destId="{53B7B9F9-DAEB-477C-9923-1552E2FE5BC4}" srcOrd="0" destOrd="0" presId="urn:microsoft.com/office/officeart/2018/2/layout/IconLabelList"/>
    <dgm:cxn modelId="{FBF0833A-E195-497C-B208-CD1CCC0DB74D}" type="presOf" srcId="{2D8427D8-2D6A-48C2-AE1C-264E54DDF132}" destId="{87734143-CC1B-4A34-ABDA-2075FEC12B2F}" srcOrd="0" destOrd="0" presId="urn:microsoft.com/office/officeart/2018/2/layout/IconLabelList"/>
    <dgm:cxn modelId="{1D45285F-32C3-45AD-822E-0D6E2129D390}" type="presOf" srcId="{7DFEB88C-1FD8-4A8C-8B0C-DD45DB77E1FD}" destId="{2F666B4D-68B2-477C-B3F8-B69321AE36EB}" srcOrd="0" destOrd="0" presId="urn:microsoft.com/office/officeart/2018/2/layout/IconLabelList"/>
    <dgm:cxn modelId="{C7C5B6BB-3D35-46F7-88FB-E14FD345FB40}" srcId="{C38A753A-EB95-41C5-821F-78FEAAE6AA72}" destId="{2D8427D8-2D6A-48C2-AE1C-264E54DDF132}" srcOrd="2" destOrd="0" parTransId="{0B941895-DE5C-4F18-9035-909C8D3F013B}" sibTransId="{01BB68BA-37E8-4EE4-992F-23907C80C945}"/>
    <dgm:cxn modelId="{E03235C0-B7EB-459A-B747-814967372941}" srcId="{C38A753A-EB95-41C5-821F-78FEAAE6AA72}" destId="{AD7CF06B-DAD5-47FC-B0FF-858690CE818E}" srcOrd="5" destOrd="0" parTransId="{BD75094E-9881-44E7-90AC-47AE9DD8C666}" sibTransId="{6677FADE-0F60-4173-AC03-A2FD7F0789E0}"/>
    <dgm:cxn modelId="{9DD829E4-8261-4E87-A466-DB3243F356AB}" srcId="{C38A753A-EB95-41C5-821F-78FEAAE6AA72}" destId="{D1A318D8-66D9-4D79-A44C-B79F4232BDF0}" srcOrd="4" destOrd="0" parTransId="{A235C27A-74EE-4109-9F3D-42D8F2889412}" sibTransId="{D40B9B15-C24D-4151-9735-5B1837C7573F}"/>
    <dgm:cxn modelId="{A6A448E6-F230-494F-83D5-71C3378BEC42}" srcId="{C38A753A-EB95-41C5-821F-78FEAAE6AA72}" destId="{7DFEB88C-1FD8-4A8C-8B0C-DD45DB77E1FD}" srcOrd="3" destOrd="0" parTransId="{5C895151-82BC-4AA7-828D-0232CECE6000}" sibTransId="{4C0FC419-354D-42B9-89CE-4A72A1AA33C2}"/>
    <dgm:cxn modelId="{26314BF2-57E9-4E59-B96B-E0C558721C1A}" type="presOf" srcId="{D1A318D8-66D9-4D79-A44C-B79F4232BDF0}" destId="{085734D5-ADA6-4E34-A6F5-342F32D035ED}" srcOrd="0" destOrd="0" presId="urn:microsoft.com/office/officeart/2018/2/layout/IconLabelList"/>
    <dgm:cxn modelId="{9CD5E62B-E668-48A9-AFCB-52CD3E71CCFE}" type="presParOf" srcId="{88FA96E6-AC43-462B-81D1-5D69CAB4F6E9}" destId="{BC81849B-1D50-44B5-9CAB-AF1BA0B04D10}" srcOrd="0" destOrd="0" presId="urn:microsoft.com/office/officeart/2018/2/layout/IconLabelList"/>
    <dgm:cxn modelId="{C8BB8CA1-10AF-4979-932A-8548E02F089D}" type="presParOf" srcId="{BC81849B-1D50-44B5-9CAB-AF1BA0B04D10}" destId="{C1D47229-B1DB-46A3-834A-BC190573DE2C}" srcOrd="0" destOrd="0" presId="urn:microsoft.com/office/officeart/2018/2/layout/IconLabelList"/>
    <dgm:cxn modelId="{7AD3EC71-5216-4AAF-9656-ADFCC1E4F6BE}" type="presParOf" srcId="{BC81849B-1D50-44B5-9CAB-AF1BA0B04D10}" destId="{BE81AC2C-C5B4-4C16-93DD-458055EC3CEA}" srcOrd="1" destOrd="0" presId="urn:microsoft.com/office/officeart/2018/2/layout/IconLabelList"/>
    <dgm:cxn modelId="{637C8595-EB5E-46A6-A4E5-6FFD7FCF3D7F}" type="presParOf" srcId="{BC81849B-1D50-44B5-9CAB-AF1BA0B04D10}" destId="{D9732835-88CC-4669-BA07-84CA5890444F}" srcOrd="2" destOrd="0" presId="urn:microsoft.com/office/officeart/2018/2/layout/IconLabelList"/>
    <dgm:cxn modelId="{F3CD15FF-3FFA-4610-B182-8C9143AC77B0}" type="presParOf" srcId="{88FA96E6-AC43-462B-81D1-5D69CAB4F6E9}" destId="{57DA2EF5-9476-4B7B-B833-A5AAD2E7B709}" srcOrd="1" destOrd="0" presId="urn:microsoft.com/office/officeart/2018/2/layout/IconLabelList"/>
    <dgm:cxn modelId="{4E24BBFD-EEC1-4EC1-AAA4-C1A70DBD3FD4}" type="presParOf" srcId="{88FA96E6-AC43-462B-81D1-5D69CAB4F6E9}" destId="{065AFA17-19EA-4C3B-9EE8-95FA64D496D9}" srcOrd="2" destOrd="0" presId="urn:microsoft.com/office/officeart/2018/2/layout/IconLabelList"/>
    <dgm:cxn modelId="{5A78A7FF-2B5F-4BAA-A845-CE4939819939}" type="presParOf" srcId="{065AFA17-19EA-4C3B-9EE8-95FA64D496D9}" destId="{D33A86C8-6E65-43E0-B09B-56ACE4AD690C}" srcOrd="0" destOrd="0" presId="urn:microsoft.com/office/officeart/2018/2/layout/IconLabelList"/>
    <dgm:cxn modelId="{D25244E1-4091-4D82-AC22-4FEF5F1F0B4C}" type="presParOf" srcId="{065AFA17-19EA-4C3B-9EE8-95FA64D496D9}" destId="{E9004415-D8E7-4382-BA4D-467250103F0E}" srcOrd="1" destOrd="0" presId="urn:microsoft.com/office/officeart/2018/2/layout/IconLabelList"/>
    <dgm:cxn modelId="{F30A5D0B-EBF9-4855-91EE-70880ACECCDB}" type="presParOf" srcId="{065AFA17-19EA-4C3B-9EE8-95FA64D496D9}" destId="{FEF20B43-7CCF-4FE5-B027-41683C22B07E}" srcOrd="2" destOrd="0" presId="urn:microsoft.com/office/officeart/2018/2/layout/IconLabelList"/>
    <dgm:cxn modelId="{70B79792-B72D-462E-86C4-BF63FD223D73}" type="presParOf" srcId="{88FA96E6-AC43-462B-81D1-5D69CAB4F6E9}" destId="{59B5D3E2-58D4-433A-96AE-0F58ED607C7D}" srcOrd="3" destOrd="0" presId="urn:microsoft.com/office/officeart/2018/2/layout/IconLabelList"/>
    <dgm:cxn modelId="{B8C0DC04-A7F6-4068-8109-47EC8DB4DA4D}" type="presParOf" srcId="{88FA96E6-AC43-462B-81D1-5D69CAB4F6E9}" destId="{8F315740-00F4-4271-9634-5205D553E20D}" srcOrd="4" destOrd="0" presId="urn:microsoft.com/office/officeart/2018/2/layout/IconLabelList"/>
    <dgm:cxn modelId="{EADDF04E-7519-4955-9A67-2F09921EC450}" type="presParOf" srcId="{8F315740-00F4-4271-9634-5205D553E20D}" destId="{EC7CAD1B-8F20-4B6D-8C17-C9F04D15D481}" srcOrd="0" destOrd="0" presId="urn:microsoft.com/office/officeart/2018/2/layout/IconLabelList"/>
    <dgm:cxn modelId="{63A3C32C-6287-4C5C-9A83-6F2F44F698C6}" type="presParOf" srcId="{8F315740-00F4-4271-9634-5205D553E20D}" destId="{A14897AA-3187-403D-9A6A-F4CDF13232B9}" srcOrd="1" destOrd="0" presId="urn:microsoft.com/office/officeart/2018/2/layout/IconLabelList"/>
    <dgm:cxn modelId="{F87F5CAD-6492-4E57-B747-6808F6C0628C}" type="presParOf" srcId="{8F315740-00F4-4271-9634-5205D553E20D}" destId="{87734143-CC1B-4A34-ABDA-2075FEC12B2F}" srcOrd="2" destOrd="0" presId="urn:microsoft.com/office/officeart/2018/2/layout/IconLabelList"/>
    <dgm:cxn modelId="{FA4184FE-56C3-4FDD-966A-DF0CAA29AAB4}" type="presParOf" srcId="{88FA96E6-AC43-462B-81D1-5D69CAB4F6E9}" destId="{C4BAF900-0EC5-4176-B0F5-A096200C5F57}" srcOrd="5" destOrd="0" presId="urn:microsoft.com/office/officeart/2018/2/layout/IconLabelList"/>
    <dgm:cxn modelId="{BC04BD12-2D14-45BD-B5F8-601CB006A594}" type="presParOf" srcId="{88FA96E6-AC43-462B-81D1-5D69CAB4F6E9}" destId="{C69E0B2F-41AA-4C32-BE83-7BACDF3CD9D4}" srcOrd="6" destOrd="0" presId="urn:microsoft.com/office/officeart/2018/2/layout/IconLabelList"/>
    <dgm:cxn modelId="{5DD3AF7A-91F7-46F4-8D8C-CB908807E09E}" type="presParOf" srcId="{C69E0B2F-41AA-4C32-BE83-7BACDF3CD9D4}" destId="{C364444A-3618-4EE6-9BEA-51C029AA868A}" srcOrd="0" destOrd="0" presId="urn:microsoft.com/office/officeart/2018/2/layout/IconLabelList"/>
    <dgm:cxn modelId="{7F6CF272-2993-4C2F-9492-6D4818426C85}" type="presParOf" srcId="{C69E0B2F-41AA-4C32-BE83-7BACDF3CD9D4}" destId="{17C9572E-0055-4492-BC54-C31189243D1B}" srcOrd="1" destOrd="0" presId="urn:microsoft.com/office/officeart/2018/2/layout/IconLabelList"/>
    <dgm:cxn modelId="{713CA968-5389-44B8-8F51-C95EFAFF5FFD}" type="presParOf" srcId="{C69E0B2F-41AA-4C32-BE83-7BACDF3CD9D4}" destId="{2F666B4D-68B2-477C-B3F8-B69321AE36EB}" srcOrd="2" destOrd="0" presId="urn:microsoft.com/office/officeart/2018/2/layout/IconLabelList"/>
    <dgm:cxn modelId="{869C0568-75E7-4853-9F61-9B2E86BFE502}" type="presParOf" srcId="{88FA96E6-AC43-462B-81D1-5D69CAB4F6E9}" destId="{23DD23FB-6511-4F29-A5C4-FFEDB0EBC4CD}" srcOrd="7" destOrd="0" presId="urn:microsoft.com/office/officeart/2018/2/layout/IconLabelList"/>
    <dgm:cxn modelId="{3FA08A2D-5C51-4F17-B86D-5195A8350A67}" type="presParOf" srcId="{88FA96E6-AC43-462B-81D1-5D69CAB4F6E9}" destId="{931B5A28-1EE2-44E7-88D9-1A3717D0443F}" srcOrd="8" destOrd="0" presId="urn:microsoft.com/office/officeart/2018/2/layout/IconLabelList"/>
    <dgm:cxn modelId="{386B322B-4312-409A-BCDD-192D946607FF}" type="presParOf" srcId="{931B5A28-1EE2-44E7-88D9-1A3717D0443F}" destId="{A7AA158D-0FA4-48FC-B523-BE3A99C51141}" srcOrd="0" destOrd="0" presId="urn:microsoft.com/office/officeart/2018/2/layout/IconLabelList"/>
    <dgm:cxn modelId="{6906039D-AB82-4E7C-9601-61A251BF4AFC}" type="presParOf" srcId="{931B5A28-1EE2-44E7-88D9-1A3717D0443F}" destId="{8F4D3608-4E6D-4E49-AB2B-5A530F2F9B8F}" srcOrd="1" destOrd="0" presId="urn:microsoft.com/office/officeart/2018/2/layout/IconLabelList"/>
    <dgm:cxn modelId="{17EA44EE-CFAC-4DDF-A2B7-DB1C7655844B}" type="presParOf" srcId="{931B5A28-1EE2-44E7-88D9-1A3717D0443F}" destId="{085734D5-ADA6-4E34-A6F5-342F32D035ED}" srcOrd="2" destOrd="0" presId="urn:microsoft.com/office/officeart/2018/2/layout/IconLabelList"/>
    <dgm:cxn modelId="{0968DED3-DA4B-4CC3-BF4A-CD8A4E4D053B}" type="presParOf" srcId="{88FA96E6-AC43-462B-81D1-5D69CAB4F6E9}" destId="{C7F338AC-BFF5-4DB4-B366-25FC1AD27A67}" srcOrd="9" destOrd="0" presId="urn:microsoft.com/office/officeart/2018/2/layout/IconLabelList"/>
    <dgm:cxn modelId="{7B50AC49-0F8B-4CFB-A4CC-F3FFEB58A408}" type="presParOf" srcId="{88FA96E6-AC43-462B-81D1-5D69CAB4F6E9}" destId="{651E0008-D5E8-4738-9736-00A37C8F367A}" srcOrd="10" destOrd="0" presId="urn:microsoft.com/office/officeart/2018/2/layout/IconLabelList"/>
    <dgm:cxn modelId="{77A0AD5A-C5E5-416B-8F8E-3CE61A94776C}" type="presParOf" srcId="{651E0008-D5E8-4738-9736-00A37C8F367A}" destId="{B9844FE2-F6D5-4180-832D-1185DCC3E6D7}" srcOrd="0" destOrd="0" presId="urn:microsoft.com/office/officeart/2018/2/layout/IconLabelList"/>
    <dgm:cxn modelId="{F55E1F95-07C2-409B-877D-5D404DFEDB70}" type="presParOf" srcId="{651E0008-D5E8-4738-9736-00A37C8F367A}" destId="{9AAE7359-9DE6-49D5-A6BC-3D3920F35534}" srcOrd="1" destOrd="0" presId="urn:microsoft.com/office/officeart/2018/2/layout/IconLabelList"/>
    <dgm:cxn modelId="{F4B9284E-1C23-4086-961F-BE989A1D35B2}" type="presParOf" srcId="{651E0008-D5E8-4738-9736-00A37C8F367A}" destId="{53B7B9F9-DAEB-477C-9923-1552E2FE5BC4}" srcOrd="2" destOrd="0" presId="urn:microsoft.com/office/officeart/2018/2/layout/Icon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1F11D1-A259-4D08-AFEF-222712649299}" type="doc">
      <dgm:prSet loTypeId="urn:microsoft.com/office/officeart/2005/8/layout/hierarchy1" loCatId="hierarchy" qsTypeId="urn:microsoft.com/office/officeart/2005/8/quickstyle/simple4" qsCatId="simple" csTypeId="urn:microsoft.com/office/officeart/2005/8/colors/colorful2" csCatId="colorful" phldr="1"/>
      <dgm:spPr/>
      <dgm:t>
        <a:bodyPr/>
        <a:lstStyle/>
        <a:p>
          <a:endParaRPr lang="en-US"/>
        </a:p>
      </dgm:t>
    </dgm:pt>
    <dgm:pt modelId="{58249161-48EE-46FA-AC96-DC02EC54B20E}">
      <dgm:prSet custT="1"/>
      <dgm:spPr/>
      <dgm:t>
        <a:bodyPr/>
        <a:lstStyle/>
        <a:p>
          <a:r>
            <a:rPr lang="en-US" sz="3000" b="0" i="0" err="1"/>
            <a:t>Chatgpt</a:t>
          </a:r>
          <a:r>
            <a:rPr lang="en-US" sz="3000" b="0" i="0"/>
            <a:t> is a tool that would help you become more engaged with the learning process .</a:t>
          </a:r>
          <a:endParaRPr lang="en-US" sz="3000"/>
        </a:p>
      </dgm:t>
    </dgm:pt>
    <dgm:pt modelId="{9194981A-C8D3-4E73-8CD5-0C4B0FABC19B}" type="parTrans" cxnId="{7BBA0542-D2BC-4D57-A5F1-69E4FC59A753}">
      <dgm:prSet/>
      <dgm:spPr/>
      <dgm:t>
        <a:bodyPr/>
        <a:lstStyle/>
        <a:p>
          <a:endParaRPr lang="en-US"/>
        </a:p>
      </dgm:t>
    </dgm:pt>
    <dgm:pt modelId="{AAD45AB2-4115-468C-BF76-F7BFD7C5C6B3}" type="sibTrans" cxnId="{7BBA0542-D2BC-4D57-A5F1-69E4FC59A753}">
      <dgm:prSet/>
      <dgm:spPr/>
      <dgm:t>
        <a:bodyPr/>
        <a:lstStyle/>
        <a:p>
          <a:endParaRPr lang="en-US"/>
        </a:p>
      </dgm:t>
    </dgm:pt>
    <dgm:pt modelId="{B7938BB0-82D6-4B2E-836D-05DD42D30BAC}">
      <dgm:prSet/>
      <dgm:spPr/>
      <dgm:t>
        <a:bodyPr/>
        <a:lstStyle/>
        <a:p>
          <a:r>
            <a:rPr lang="en-US" b="0" i="0"/>
            <a:t>By adhering to best practices and addressing challenges, we can unlock the full potential of AI through well-crafted prompts.</a:t>
          </a:r>
          <a:endParaRPr lang="en-US"/>
        </a:p>
      </dgm:t>
    </dgm:pt>
    <dgm:pt modelId="{9A31ADA5-3AD7-49F2-B491-97AA0067443D}" type="parTrans" cxnId="{91FA9F3E-6E94-4C07-B541-0F688AE2977F}">
      <dgm:prSet/>
      <dgm:spPr/>
      <dgm:t>
        <a:bodyPr/>
        <a:lstStyle/>
        <a:p>
          <a:endParaRPr lang="en-US"/>
        </a:p>
      </dgm:t>
    </dgm:pt>
    <dgm:pt modelId="{AFAB7B93-C7B0-4D0D-BF53-CE7BF6C2CEEC}" type="sibTrans" cxnId="{91FA9F3E-6E94-4C07-B541-0F688AE2977F}">
      <dgm:prSet/>
      <dgm:spPr/>
      <dgm:t>
        <a:bodyPr/>
        <a:lstStyle/>
        <a:p>
          <a:endParaRPr lang="en-US"/>
        </a:p>
      </dgm:t>
    </dgm:pt>
    <dgm:pt modelId="{DACEFB20-6B96-4947-9907-43439E56D7B3}" type="pres">
      <dgm:prSet presAssocID="{901F11D1-A259-4D08-AFEF-222712649299}" presName="hierChild1" presStyleCnt="0">
        <dgm:presLayoutVars>
          <dgm:chPref val="1"/>
          <dgm:dir/>
          <dgm:animOne val="branch"/>
          <dgm:animLvl val="lvl"/>
          <dgm:resizeHandles/>
        </dgm:presLayoutVars>
      </dgm:prSet>
      <dgm:spPr/>
    </dgm:pt>
    <dgm:pt modelId="{53E3F8AF-16E9-7C4C-BBD4-0DC25A61234E}" type="pres">
      <dgm:prSet presAssocID="{58249161-48EE-46FA-AC96-DC02EC54B20E}" presName="hierRoot1" presStyleCnt="0"/>
      <dgm:spPr/>
    </dgm:pt>
    <dgm:pt modelId="{4109C562-FCC8-DE41-B914-91CA701CEE35}" type="pres">
      <dgm:prSet presAssocID="{58249161-48EE-46FA-AC96-DC02EC54B20E}" presName="composite" presStyleCnt="0"/>
      <dgm:spPr/>
    </dgm:pt>
    <dgm:pt modelId="{4FF746A3-4F19-B440-95E4-AA15DC395E42}" type="pres">
      <dgm:prSet presAssocID="{58249161-48EE-46FA-AC96-DC02EC54B20E}" presName="background" presStyleLbl="node0" presStyleIdx="0" presStyleCnt="2"/>
      <dgm:spPr/>
    </dgm:pt>
    <dgm:pt modelId="{18A4A931-6731-1941-ABCE-F6D26F97F617}" type="pres">
      <dgm:prSet presAssocID="{58249161-48EE-46FA-AC96-DC02EC54B20E}" presName="text" presStyleLbl="fgAcc0" presStyleIdx="0" presStyleCnt="2">
        <dgm:presLayoutVars>
          <dgm:chPref val="3"/>
        </dgm:presLayoutVars>
      </dgm:prSet>
      <dgm:spPr/>
    </dgm:pt>
    <dgm:pt modelId="{7CE639BD-4508-864D-88D5-6370F21C1B62}" type="pres">
      <dgm:prSet presAssocID="{58249161-48EE-46FA-AC96-DC02EC54B20E}" presName="hierChild2" presStyleCnt="0"/>
      <dgm:spPr/>
    </dgm:pt>
    <dgm:pt modelId="{9213842F-E375-DD49-AD8B-70F63EDC6B91}" type="pres">
      <dgm:prSet presAssocID="{B7938BB0-82D6-4B2E-836D-05DD42D30BAC}" presName="hierRoot1" presStyleCnt="0"/>
      <dgm:spPr/>
    </dgm:pt>
    <dgm:pt modelId="{B94D8387-3F8A-FB4D-B557-20516116B568}" type="pres">
      <dgm:prSet presAssocID="{B7938BB0-82D6-4B2E-836D-05DD42D30BAC}" presName="composite" presStyleCnt="0"/>
      <dgm:spPr/>
    </dgm:pt>
    <dgm:pt modelId="{FA24FB1C-9AF6-974A-BA73-F6C9C9D2B3FC}" type="pres">
      <dgm:prSet presAssocID="{B7938BB0-82D6-4B2E-836D-05DD42D30BAC}" presName="background" presStyleLbl="node0" presStyleIdx="1" presStyleCnt="2"/>
      <dgm:spPr/>
    </dgm:pt>
    <dgm:pt modelId="{86BC076C-3E27-1D40-BB47-2C995AA6ECD6}" type="pres">
      <dgm:prSet presAssocID="{B7938BB0-82D6-4B2E-836D-05DD42D30BAC}" presName="text" presStyleLbl="fgAcc0" presStyleIdx="1" presStyleCnt="2">
        <dgm:presLayoutVars>
          <dgm:chPref val="3"/>
        </dgm:presLayoutVars>
      </dgm:prSet>
      <dgm:spPr/>
    </dgm:pt>
    <dgm:pt modelId="{1E6C8BF2-DB37-154A-94CE-3D3A3C58A75E}" type="pres">
      <dgm:prSet presAssocID="{B7938BB0-82D6-4B2E-836D-05DD42D30BAC}" presName="hierChild2" presStyleCnt="0"/>
      <dgm:spPr/>
    </dgm:pt>
  </dgm:ptLst>
  <dgm:cxnLst>
    <dgm:cxn modelId="{2D84BB22-C3A6-9B44-92FF-19D050D7F5E0}" type="presOf" srcId="{B7938BB0-82D6-4B2E-836D-05DD42D30BAC}" destId="{86BC076C-3E27-1D40-BB47-2C995AA6ECD6}" srcOrd="0" destOrd="0" presId="urn:microsoft.com/office/officeart/2005/8/layout/hierarchy1"/>
    <dgm:cxn modelId="{91FA9F3E-6E94-4C07-B541-0F688AE2977F}" srcId="{901F11D1-A259-4D08-AFEF-222712649299}" destId="{B7938BB0-82D6-4B2E-836D-05DD42D30BAC}" srcOrd="1" destOrd="0" parTransId="{9A31ADA5-3AD7-49F2-B491-97AA0067443D}" sibTransId="{AFAB7B93-C7B0-4D0D-BF53-CE7BF6C2CEEC}"/>
    <dgm:cxn modelId="{7BBA0542-D2BC-4D57-A5F1-69E4FC59A753}" srcId="{901F11D1-A259-4D08-AFEF-222712649299}" destId="{58249161-48EE-46FA-AC96-DC02EC54B20E}" srcOrd="0" destOrd="0" parTransId="{9194981A-C8D3-4E73-8CD5-0C4B0FABC19B}" sibTransId="{AAD45AB2-4115-468C-BF76-F7BFD7C5C6B3}"/>
    <dgm:cxn modelId="{B397244E-D31D-1742-8531-545D26C0FCAF}" type="presOf" srcId="{901F11D1-A259-4D08-AFEF-222712649299}" destId="{DACEFB20-6B96-4947-9907-43439E56D7B3}" srcOrd="0" destOrd="0" presId="urn:microsoft.com/office/officeart/2005/8/layout/hierarchy1"/>
    <dgm:cxn modelId="{8735667F-4752-D047-8E40-C4ABBDED5D7A}" type="presOf" srcId="{58249161-48EE-46FA-AC96-DC02EC54B20E}" destId="{18A4A931-6731-1941-ABCE-F6D26F97F617}" srcOrd="0" destOrd="0" presId="urn:microsoft.com/office/officeart/2005/8/layout/hierarchy1"/>
    <dgm:cxn modelId="{519CC65E-14D8-5F44-AE8E-3F6BE00DC0BE}" type="presParOf" srcId="{DACEFB20-6B96-4947-9907-43439E56D7B3}" destId="{53E3F8AF-16E9-7C4C-BBD4-0DC25A61234E}" srcOrd="0" destOrd="0" presId="urn:microsoft.com/office/officeart/2005/8/layout/hierarchy1"/>
    <dgm:cxn modelId="{703DEC41-FCB6-454B-9FB5-DA1EE2228DA0}" type="presParOf" srcId="{53E3F8AF-16E9-7C4C-BBD4-0DC25A61234E}" destId="{4109C562-FCC8-DE41-B914-91CA701CEE35}" srcOrd="0" destOrd="0" presId="urn:microsoft.com/office/officeart/2005/8/layout/hierarchy1"/>
    <dgm:cxn modelId="{3B9B0E29-2AD3-064A-8B96-069942434F1D}" type="presParOf" srcId="{4109C562-FCC8-DE41-B914-91CA701CEE35}" destId="{4FF746A3-4F19-B440-95E4-AA15DC395E42}" srcOrd="0" destOrd="0" presId="urn:microsoft.com/office/officeart/2005/8/layout/hierarchy1"/>
    <dgm:cxn modelId="{E4052FD5-C541-4942-9402-E714935BC341}" type="presParOf" srcId="{4109C562-FCC8-DE41-B914-91CA701CEE35}" destId="{18A4A931-6731-1941-ABCE-F6D26F97F617}" srcOrd="1" destOrd="0" presId="urn:microsoft.com/office/officeart/2005/8/layout/hierarchy1"/>
    <dgm:cxn modelId="{50CCF9AB-6EC7-134C-AA63-FF1C7E645708}" type="presParOf" srcId="{53E3F8AF-16E9-7C4C-BBD4-0DC25A61234E}" destId="{7CE639BD-4508-864D-88D5-6370F21C1B62}" srcOrd="1" destOrd="0" presId="urn:microsoft.com/office/officeart/2005/8/layout/hierarchy1"/>
    <dgm:cxn modelId="{E130DE76-002B-A947-BC90-1A25ECDE999B}" type="presParOf" srcId="{DACEFB20-6B96-4947-9907-43439E56D7B3}" destId="{9213842F-E375-DD49-AD8B-70F63EDC6B91}" srcOrd="1" destOrd="0" presId="urn:microsoft.com/office/officeart/2005/8/layout/hierarchy1"/>
    <dgm:cxn modelId="{C701550A-AC91-8F47-BBF4-2B0C5D201083}" type="presParOf" srcId="{9213842F-E375-DD49-AD8B-70F63EDC6B91}" destId="{B94D8387-3F8A-FB4D-B557-20516116B568}" srcOrd="0" destOrd="0" presId="urn:microsoft.com/office/officeart/2005/8/layout/hierarchy1"/>
    <dgm:cxn modelId="{C1BFBE51-E83E-254C-B21B-257C798C2CFD}" type="presParOf" srcId="{B94D8387-3F8A-FB4D-B557-20516116B568}" destId="{FA24FB1C-9AF6-974A-BA73-F6C9C9D2B3FC}" srcOrd="0" destOrd="0" presId="urn:microsoft.com/office/officeart/2005/8/layout/hierarchy1"/>
    <dgm:cxn modelId="{43ED6D2B-E40E-264E-B85D-F5B376FF30C1}" type="presParOf" srcId="{B94D8387-3F8A-FB4D-B557-20516116B568}" destId="{86BC076C-3E27-1D40-BB47-2C995AA6ECD6}" srcOrd="1" destOrd="0" presId="urn:microsoft.com/office/officeart/2005/8/layout/hierarchy1"/>
    <dgm:cxn modelId="{5F5F7BE9-1593-C64C-ABB6-E7363B583FE2}" type="presParOf" srcId="{9213842F-E375-DD49-AD8B-70F63EDC6B91}" destId="{1E6C8BF2-DB37-154A-94CE-3D3A3C58A75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87610-7AF0-472C-A7C3-44D20FFBEC09}">
      <dsp:nvSpPr>
        <dsp:cNvPr id="0" name=""/>
        <dsp:cNvSpPr/>
      </dsp:nvSpPr>
      <dsp:spPr>
        <a:xfrm>
          <a:off x="0" y="562"/>
          <a:ext cx="6683374" cy="13159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0E932D-137D-4AEB-90A4-03802BC63563}">
      <dsp:nvSpPr>
        <dsp:cNvPr id="0" name=""/>
        <dsp:cNvSpPr/>
      </dsp:nvSpPr>
      <dsp:spPr>
        <a:xfrm>
          <a:off x="398072" y="296649"/>
          <a:ext cx="723768" cy="7237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F6A3A3-0011-4034-9B36-6130A97AF5A9}">
      <dsp:nvSpPr>
        <dsp:cNvPr id="0" name=""/>
        <dsp:cNvSpPr/>
      </dsp:nvSpPr>
      <dsp:spPr>
        <a:xfrm>
          <a:off x="1519914" y="562"/>
          <a:ext cx="5163460"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1066800">
            <a:lnSpc>
              <a:spcPct val="100000"/>
            </a:lnSpc>
            <a:spcBef>
              <a:spcPct val="0"/>
            </a:spcBef>
            <a:spcAft>
              <a:spcPct val="35000"/>
            </a:spcAft>
            <a:buNone/>
          </a:pPr>
          <a:r>
            <a:rPr lang="en-US" sz="2400" b="0" i="0" kern="1200">
              <a:latin typeface="+mn-lt"/>
            </a:rPr>
            <a:t>Provide an overview of AI</a:t>
          </a:r>
          <a:r>
            <a:rPr lang="en-US" sz="2500" b="0" i="0" kern="1200">
              <a:latin typeface="Aptos" panose="020B0004020202020204" pitchFamily="34" charset="0"/>
            </a:rPr>
            <a:t>. </a:t>
          </a:r>
          <a:endParaRPr lang="en-US" sz="2500" kern="1200">
            <a:latin typeface="Aptos" panose="020B0004020202020204" pitchFamily="34" charset="0"/>
          </a:endParaRPr>
        </a:p>
      </dsp:txBody>
      <dsp:txXfrm>
        <a:off x="1519914" y="562"/>
        <a:ext cx="5163460" cy="1315942"/>
      </dsp:txXfrm>
    </dsp:sp>
    <dsp:sp modelId="{DA115341-8D67-4B53-9236-E5067229CE2C}">
      <dsp:nvSpPr>
        <dsp:cNvPr id="0" name=""/>
        <dsp:cNvSpPr/>
      </dsp:nvSpPr>
      <dsp:spPr>
        <a:xfrm>
          <a:off x="0" y="1645491"/>
          <a:ext cx="6683374" cy="13159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13A547-C70B-4325-8058-9FB9CBDD4744}">
      <dsp:nvSpPr>
        <dsp:cNvPr id="0" name=""/>
        <dsp:cNvSpPr/>
      </dsp:nvSpPr>
      <dsp:spPr>
        <a:xfrm>
          <a:off x="398072" y="1941578"/>
          <a:ext cx="723768" cy="7237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7A6445-452E-41A1-8ACC-B713FF892AB4}">
      <dsp:nvSpPr>
        <dsp:cNvPr id="0" name=""/>
        <dsp:cNvSpPr/>
      </dsp:nvSpPr>
      <dsp:spPr>
        <a:xfrm>
          <a:off x="1519914" y="1645491"/>
          <a:ext cx="5163460"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1066800">
            <a:lnSpc>
              <a:spcPct val="100000"/>
            </a:lnSpc>
            <a:spcBef>
              <a:spcPct val="0"/>
            </a:spcBef>
            <a:spcAft>
              <a:spcPct val="35000"/>
            </a:spcAft>
            <a:buNone/>
          </a:pPr>
          <a:r>
            <a:rPr lang="en-US" sz="2400" b="0" i="0" kern="1200">
              <a:latin typeface="+mn-lt"/>
            </a:rPr>
            <a:t>Discuss optimization of prompts. </a:t>
          </a:r>
          <a:endParaRPr lang="en-US" sz="2400" kern="1200">
            <a:latin typeface="+mn-lt"/>
          </a:endParaRPr>
        </a:p>
      </dsp:txBody>
      <dsp:txXfrm>
        <a:off x="1519914" y="1645491"/>
        <a:ext cx="5163460" cy="1315942"/>
      </dsp:txXfrm>
    </dsp:sp>
    <dsp:sp modelId="{346B15A7-5D23-41DC-957A-EBEE2709839B}">
      <dsp:nvSpPr>
        <dsp:cNvPr id="0" name=""/>
        <dsp:cNvSpPr/>
      </dsp:nvSpPr>
      <dsp:spPr>
        <a:xfrm>
          <a:off x="0" y="3290419"/>
          <a:ext cx="6683374" cy="13159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0E0AE-B3C0-41AE-A8B1-00D89CCEBBCF}">
      <dsp:nvSpPr>
        <dsp:cNvPr id="0" name=""/>
        <dsp:cNvSpPr/>
      </dsp:nvSpPr>
      <dsp:spPr>
        <a:xfrm>
          <a:off x="398072" y="3586506"/>
          <a:ext cx="723768" cy="7237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1CF666-8BD7-48B9-9A76-23ED5EA9578B}">
      <dsp:nvSpPr>
        <dsp:cNvPr id="0" name=""/>
        <dsp:cNvSpPr/>
      </dsp:nvSpPr>
      <dsp:spPr>
        <a:xfrm>
          <a:off x="1519914" y="3290419"/>
          <a:ext cx="5163460" cy="1315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71" tIns="139271" rIns="139271" bIns="139271" numCol="1" spcCol="1270" anchor="ctr" anchorCtr="0">
          <a:noAutofit/>
        </a:bodyPr>
        <a:lstStyle/>
        <a:p>
          <a:pPr marL="0" lvl="0" indent="0" algn="l" defTabSz="1066800">
            <a:lnSpc>
              <a:spcPct val="100000"/>
            </a:lnSpc>
            <a:spcBef>
              <a:spcPct val="0"/>
            </a:spcBef>
            <a:spcAft>
              <a:spcPct val="35000"/>
            </a:spcAft>
            <a:buNone/>
          </a:pPr>
          <a:r>
            <a:rPr lang="en-US" sz="2400" b="0" i="0" kern="1200">
              <a:latin typeface="+mn-lt"/>
            </a:rPr>
            <a:t>Discuss the privacy and ethical considerations of AI.</a:t>
          </a:r>
          <a:endParaRPr lang="en-US" sz="2400" kern="1200">
            <a:latin typeface="+mn-lt"/>
          </a:endParaRPr>
        </a:p>
      </dsp:txBody>
      <dsp:txXfrm>
        <a:off x="1519914" y="3290419"/>
        <a:ext cx="5163460" cy="1315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4F09C-93CF-4912-B952-9662EFC00716}">
      <dsp:nvSpPr>
        <dsp:cNvPr id="0" name=""/>
        <dsp:cNvSpPr/>
      </dsp:nvSpPr>
      <dsp:spPr>
        <a:xfrm>
          <a:off x="0" y="22095"/>
          <a:ext cx="4878389" cy="9013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8D7215-74CF-42E4-8F2A-ACEEE63698DD}">
      <dsp:nvSpPr>
        <dsp:cNvPr id="0" name=""/>
        <dsp:cNvSpPr/>
      </dsp:nvSpPr>
      <dsp:spPr>
        <a:xfrm>
          <a:off x="272670" y="204591"/>
          <a:ext cx="495765" cy="495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39859-8200-468D-8A54-D18693269E6E}">
      <dsp:nvSpPr>
        <dsp:cNvPr id="0" name=""/>
        <dsp:cNvSpPr/>
      </dsp:nvSpPr>
      <dsp:spPr>
        <a:xfrm>
          <a:off x="1041106" y="1778"/>
          <a:ext cx="3837282" cy="901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97" tIns="95397" rIns="95397" bIns="95397" numCol="1" spcCol="1270" anchor="ctr" anchorCtr="0">
          <a:noAutofit/>
        </a:bodyPr>
        <a:lstStyle/>
        <a:p>
          <a:pPr marL="0" lvl="0" indent="0" algn="l" defTabSz="933450">
            <a:lnSpc>
              <a:spcPct val="100000"/>
            </a:lnSpc>
            <a:spcBef>
              <a:spcPct val="0"/>
            </a:spcBef>
            <a:spcAft>
              <a:spcPct val="35000"/>
            </a:spcAft>
            <a:buNone/>
          </a:pPr>
          <a:r>
            <a:rPr lang="en-US" sz="2100" kern="1200"/>
            <a:t>Go to </a:t>
          </a:r>
          <a:r>
            <a:rPr lang="en-US" sz="2100" kern="1200">
              <a:hlinkClick xmlns:r="http://schemas.openxmlformats.org/officeDocument/2006/relationships" r:id="rId3"/>
            </a:rPr>
            <a:t>https://chat.openai.com </a:t>
          </a:r>
          <a:r>
            <a:rPr lang="en-US" sz="2100" kern="1200"/>
            <a:t>in your web browser.</a:t>
          </a:r>
        </a:p>
      </dsp:txBody>
      <dsp:txXfrm>
        <a:off x="1041106" y="1778"/>
        <a:ext cx="3837282" cy="901391"/>
      </dsp:txXfrm>
    </dsp:sp>
    <dsp:sp modelId="{AE136FC0-E374-408D-BF80-91656FD8E244}">
      <dsp:nvSpPr>
        <dsp:cNvPr id="0" name=""/>
        <dsp:cNvSpPr/>
      </dsp:nvSpPr>
      <dsp:spPr>
        <a:xfrm>
          <a:off x="0" y="1128517"/>
          <a:ext cx="4878389" cy="9013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AE032-9C67-405B-9C21-3BFCE1E2A3AA}">
      <dsp:nvSpPr>
        <dsp:cNvPr id="0" name=""/>
        <dsp:cNvSpPr/>
      </dsp:nvSpPr>
      <dsp:spPr>
        <a:xfrm>
          <a:off x="272670" y="1331330"/>
          <a:ext cx="495765" cy="49576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F189A8-173B-4453-9966-6299AAE07B2C}">
      <dsp:nvSpPr>
        <dsp:cNvPr id="0" name=""/>
        <dsp:cNvSpPr/>
      </dsp:nvSpPr>
      <dsp:spPr>
        <a:xfrm>
          <a:off x="1041106" y="1128517"/>
          <a:ext cx="3837282" cy="901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97" tIns="95397" rIns="95397" bIns="95397" numCol="1" spcCol="1270" anchor="ctr" anchorCtr="0">
          <a:noAutofit/>
        </a:bodyPr>
        <a:lstStyle/>
        <a:p>
          <a:pPr marL="0" lvl="0" indent="0" algn="l" defTabSz="933450">
            <a:lnSpc>
              <a:spcPct val="100000"/>
            </a:lnSpc>
            <a:spcBef>
              <a:spcPct val="0"/>
            </a:spcBef>
            <a:spcAft>
              <a:spcPct val="35000"/>
            </a:spcAft>
            <a:buNone/>
          </a:pPr>
          <a:r>
            <a:rPr lang="en-US" sz="2100" kern="1200"/>
            <a:t>On the homepage, click the “Sign Up” button.</a:t>
          </a:r>
        </a:p>
      </dsp:txBody>
      <dsp:txXfrm>
        <a:off x="1041106" y="1128517"/>
        <a:ext cx="3837282" cy="901391"/>
      </dsp:txXfrm>
    </dsp:sp>
    <dsp:sp modelId="{C7F1F2CE-534F-4859-9D1B-CDC3932D00B0}">
      <dsp:nvSpPr>
        <dsp:cNvPr id="0" name=""/>
        <dsp:cNvSpPr/>
      </dsp:nvSpPr>
      <dsp:spPr>
        <a:xfrm>
          <a:off x="0" y="2255256"/>
          <a:ext cx="4878389" cy="9013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DC38B4-4431-4081-8EEE-5E9C76A2771E}">
      <dsp:nvSpPr>
        <dsp:cNvPr id="0" name=""/>
        <dsp:cNvSpPr/>
      </dsp:nvSpPr>
      <dsp:spPr>
        <a:xfrm>
          <a:off x="272670" y="2458069"/>
          <a:ext cx="495765" cy="495765"/>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B36C19-0A3B-472C-AA0F-93C1D1753669}">
      <dsp:nvSpPr>
        <dsp:cNvPr id="0" name=""/>
        <dsp:cNvSpPr/>
      </dsp:nvSpPr>
      <dsp:spPr>
        <a:xfrm>
          <a:off x="1041106" y="2255256"/>
          <a:ext cx="3837282" cy="901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97" tIns="95397" rIns="95397" bIns="95397" numCol="1" spcCol="1270" anchor="ctr" anchorCtr="0">
          <a:noAutofit/>
        </a:bodyPr>
        <a:lstStyle/>
        <a:p>
          <a:pPr marL="0" lvl="0" indent="0" algn="l" defTabSz="933450">
            <a:lnSpc>
              <a:spcPct val="100000"/>
            </a:lnSpc>
            <a:spcBef>
              <a:spcPct val="0"/>
            </a:spcBef>
            <a:spcAft>
              <a:spcPct val="35000"/>
            </a:spcAft>
            <a:buNone/>
          </a:pPr>
          <a:r>
            <a:rPr lang="en-US" sz="2100" kern="1200"/>
            <a:t>Input your email address and click “Continue”.  </a:t>
          </a:r>
        </a:p>
      </dsp:txBody>
      <dsp:txXfrm>
        <a:off x="1041106" y="2255256"/>
        <a:ext cx="3837282" cy="901391"/>
      </dsp:txXfrm>
    </dsp:sp>
    <dsp:sp modelId="{6C6DF234-947D-4C9A-9695-21C631CE14DE}">
      <dsp:nvSpPr>
        <dsp:cNvPr id="0" name=""/>
        <dsp:cNvSpPr/>
      </dsp:nvSpPr>
      <dsp:spPr>
        <a:xfrm>
          <a:off x="0" y="3381995"/>
          <a:ext cx="4878389" cy="9013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DD563B-D99A-44C7-9596-20D23A0DD709}">
      <dsp:nvSpPr>
        <dsp:cNvPr id="0" name=""/>
        <dsp:cNvSpPr/>
      </dsp:nvSpPr>
      <dsp:spPr>
        <a:xfrm>
          <a:off x="272670" y="3584808"/>
          <a:ext cx="495765" cy="495765"/>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99FC90-F473-418A-B1E6-B3CE71AE304C}">
      <dsp:nvSpPr>
        <dsp:cNvPr id="0" name=""/>
        <dsp:cNvSpPr/>
      </dsp:nvSpPr>
      <dsp:spPr>
        <a:xfrm>
          <a:off x="1041106" y="3381995"/>
          <a:ext cx="3837282" cy="901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397" tIns="95397" rIns="95397" bIns="95397" numCol="1" spcCol="1270" anchor="ctr" anchorCtr="0">
          <a:noAutofit/>
        </a:bodyPr>
        <a:lstStyle/>
        <a:p>
          <a:pPr marL="0" lvl="0" indent="0" algn="l" defTabSz="933450">
            <a:lnSpc>
              <a:spcPct val="100000"/>
            </a:lnSpc>
            <a:spcBef>
              <a:spcPct val="0"/>
            </a:spcBef>
            <a:spcAft>
              <a:spcPct val="35000"/>
            </a:spcAft>
            <a:buNone/>
          </a:pPr>
          <a:r>
            <a:rPr lang="en-US" sz="2100" kern="1200"/>
            <a:t>Choose a secure password, then click “Continue”.</a:t>
          </a:r>
        </a:p>
      </dsp:txBody>
      <dsp:txXfrm>
        <a:off x="1041106" y="3381995"/>
        <a:ext cx="3837282" cy="9013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02DC0-8AF9-4102-B9C1-46BFB6D9A55A}">
      <dsp:nvSpPr>
        <dsp:cNvPr id="0" name=""/>
        <dsp:cNvSpPr/>
      </dsp:nvSpPr>
      <dsp:spPr>
        <a:xfrm>
          <a:off x="959478" y="0"/>
          <a:ext cx="1032117" cy="10321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4EDC4E-C7C5-4616-A34C-0B1F0C6E4F3D}">
      <dsp:nvSpPr>
        <dsp:cNvPr id="0" name=""/>
        <dsp:cNvSpPr/>
      </dsp:nvSpPr>
      <dsp:spPr>
        <a:xfrm>
          <a:off x="41720" y="1208907"/>
          <a:ext cx="2948906" cy="67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kern="1200" baseline="0"/>
            <a:t>Why is it important?</a:t>
          </a:r>
          <a:endParaRPr lang="en-US" sz="2400" kern="1200"/>
        </a:p>
      </dsp:txBody>
      <dsp:txXfrm>
        <a:off x="41720" y="1208907"/>
        <a:ext cx="2948906" cy="677326"/>
      </dsp:txXfrm>
    </dsp:sp>
    <dsp:sp modelId="{A7C65C0B-43D1-4732-BD4E-98439C535302}">
      <dsp:nvSpPr>
        <dsp:cNvPr id="0" name=""/>
        <dsp:cNvSpPr/>
      </dsp:nvSpPr>
      <dsp:spPr>
        <a:xfrm>
          <a:off x="1084" y="1978768"/>
          <a:ext cx="2948906" cy="166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baseline="0"/>
            <a:t>The </a:t>
          </a:r>
          <a:r>
            <a:rPr lang="en-US" sz="2000" b="1" kern="1200" baseline="0"/>
            <a:t>quality of the AI’s response</a:t>
          </a:r>
          <a:r>
            <a:rPr lang="en-US" sz="2000" kern="1200" baseline="0"/>
            <a:t> depends on how well the prompt is crafted. A clear, detailed prompt can lead to better, more relevant answers.</a:t>
          </a:r>
          <a:endParaRPr lang="en-US" sz="2000" kern="1200"/>
        </a:p>
      </dsp:txBody>
      <dsp:txXfrm>
        <a:off x="1084" y="1978768"/>
        <a:ext cx="2948906" cy="1666799"/>
      </dsp:txXfrm>
    </dsp:sp>
    <dsp:sp modelId="{05F4F4EE-74A2-420F-B13C-DC2E72BF097E}">
      <dsp:nvSpPr>
        <dsp:cNvPr id="0" name=""/>
        <dsp:cNvSpPr/>
      </dsp:nvSpPr>
      <dsp:spPr>
        <a:xfrm>
          <a:off x="4424443" y="0"/>
          <a:ext cx="1032117" cy="10321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9A67BD-4850-4F66-962B-27B2A78BD5F0}">
      <dsp:nvSpPr>
        <dsp:cNvPr id="0" name=""/>
        <dsp:cNvSpPr/>
      </dsp:nvSpPr>
      <dsp:spPr>
        <a:xfrm>
          <a:off x="3445701" y="1183894"/>
          <a:ext cx="2948906" cy="67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kern="1200" baseline="0"/>
            <a:t>Why learn prompt engineering?</a:t>
          </a:r>
          <a:endParaRPr lang="en-US" sz="2400" kern="1200"/>
        </a:p>
      </dsp:txBody>
      <dsp:txXfrm>
        <a:off x="3445701" y="1183894"/>
        <a:ext cx="2948906" cy="677326"/>
      </dsp:txXfrm>
    </dsp:sp>
    <dsp:sp modelId="{E55B9D31-8395-46B2-9694-7F85740E6347}">
      <dsp:nvSpPr>
        <dsp:cNvPr id="0" name=""/>
        <dsp:cNvSpPr/>
      </dsp:nvSpPr>
      <dsp:spPr>
        <a:xfrm>
          <a:off x="3466049" y="1978768"/>
          <a:ext cx="2948906" cy="1666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baseline="0"/>
            <a:t>It helps you </a:t>
          </a:r>
          <a:r>
            <a:rPr lang="en-US" sz="2000" b="1" kern="1200" baseline="0"/>
            <a:t>maximize AI’s potential</a:t>
          </a:r>
          <a:r>
            <a:rPr lang="en-US" sz="2000" kern="1200" baseline="0"/>
            <a:t>, making it easier to get exactly what you need for tasks like writing, coding, or creative projects.</a:t>
          </a:r>
          <a:endParaRPr lang="en-US" sz="2000" kern="1200"/>
        </a:p>
      </dsp:txBody>
      <dsp:txXfrm>
        <a:off x="3466049" y="1978768"/>
        <a:ext cx="2948906" cy="16667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296AA-FD5D-6246-8478-627809D8C20F}">
      <dsp:nvSpPr>
        <dsp:cNvPr id="0" name=""/>
        <dsp:cNvSpPr/>
      </dsp:nvSpPr>
      <dsp:spPr>
        <a:xfrm>
          <a:off x="0" y="1117"/>
          <a:ext cx="10288967" cy="0"/>
        </a:xfrm>
        <a:prstGeom prst="line">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CDFA89C7-74D1-DB44-920E-BA5D73122D2A}">
      <dsp:nvSpPr>
        <dsp:cNvPr id="0" name=""/>
        <dsp:cNvSpPr/>
      </dsp:nvSpPr>
      <dsp:spPr>
        <a:xfrm>
          <a:off x="0" y="1117"/>
          <a:ext cx="10288967" cy="762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a:t>Audience Persona</a:t>
          </a:r>
          <a:r>
            <a:rPr lang="en-US" sz="2800" b="0" i="0" kern="1200"/>
            <a:t>: Act as Person X</a:t>
          </a:r>
          <a:endParaRPr lang="en-US" sz="2800" kern="1200"/>
        </a:p>
      </dsp:txBody>
      <dsp:txXfrm>
        <a:off x="0" y="1117"/>
        <a:ext cx="10288967" cy="762097"/>
      </dsp:txXfrm>
    </dsp:sp>
    <dsp:sp modelId="{5E02B5F3-B2E2-9443-9F3A-8363FF33403D}">
      <dsp:nvSpPr>
        <dsp:cNvPr id="0" name=""/>
        <dsp:cNvSpPr/>
      </dsp:nvSpPr>
      <dsp:spPr>
        <a:xfrm>
          <a:off x="0" y="763214"/>
          <a:ext cx="10288967" cy="0"/>
        </a:xfrm>
        <a:prstGeom prst="line">
          <a:avLst/>
        </a:prstGeom>
        <a:gradFill rotWithShape="0">
          <a:gsLst>
            <a:gs pos="0">
              <a:schemeClr val="accent2">
                <a:hueOff val="-2187096"/>
                <a:satOff val="-4210"/>
                <a:lumOff val="294"/>
                <a:alphaOff val="0"/>
                <a:tint val="94000"/>
                <a:satMod val="100000"/>
                <a:lumMod val="108000"/>
              </a:schemeClr>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w="9525" cap="flat" cmpd="sng" algn="ctr">
          <a:solidFill>
            <a:schemeClr val="accent2">
              <a:hueOff val="-2187096"/>
              <a:satOff val="-4210"/>
              <a:lumOff val="294"/>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77C112C7-2B15-D14B-BDD8-FADF09FC1BE7}">
      <dsp:nvSpPr>
        <dsp:cNvPr id="0" name=""/>
        <dsp:cNvSpPr/>
      </dsp:nvSpPr>
      <dsp:spPr>
        <a:xfrm>
          <a:off x="0" y="763214"/>
          <a:ext cx="10288967" cy="762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a:t>Flipped Interaction</a:t>
          </a:r>
          <a:r>
            <a:rPr lang="en-US" sz="2800" b="0" i="0" kern="1200"/>
            <a:t>: I would like you to ask me questions to achieve X</a:t>
          </a:r>
        </a:p>
      </dsp:txBody>
      <dsp:txXfrm>
        <a:off x="0" y="763214"/>
        <a:ext cx="10288967" cy="762097"/>
      </dsp:txXfrm>
    </dsp:sp>
    <dsp:sp modelId="{49C4FCF7-DDFB-C44B-9BB3-DFC82BA182DA}">
      <dsp:nvSpPr>
        <dsp:cNvPr id="0" name=""/>
        <dsp:cNvSpPr/>
      </dsp:nvSpPr>
      <dsp:spPr>
        <a:xfrm>
          <a:off x="0" y="1525312"/>
          <a:ext cx="10288967" cy="0"/>
        </a:xfrm>
        <a:prstGeom prst="line">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w="9525" cap="flat" cmpd="sng" algn="ctr">
          <a:solidFill>
            <a:schemeClr val="accent2">
              <a:hueOff val="-4374192"/>
              <a:satOff val="-8420"/>
              <a:lumOff val="588"/>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A7688092-46EF-2F47-8FB4-1865B9EEF3B6}">
      <dsp:nvSpPr>
        <dsp:cNvPr id="0" name=""/>
        <dsp:cNvSpPr/>
      </dsp:nvSpPr>
      <dsp:spPr>
        <a:xfrm>
          <a:off x="0" y="1525312"/>
          <a:ext cx="10288967" cy="762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1" i="0" kern="1200"/>
            <a:t>Question Refinement</a:t>
          </a:r>
          <a:r>
            <a:rPr lang="en-US" sz="2800" b="0" i="0" kern="1200"/>
            <a:t>: Suggest a better version of the question to use</a:t>
          </a:r>
          <a:endParaRPr lang="en-US" sz="2800" kern="1200"/>
        </a:p>
      </dsp:txBody>
      <dsp:txXfrm>
        <a:off x="0" y="1525312"/>
        <a:ext cx="10288967" cy="7620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47229-B1DB-46A3-834A-BC190573DE2C}">
      <dsp:nvSpPr>
        <dsp:cNvPr id="0" name=""/>
        <dsp:cNvSpPr/>
      </dsp:nvSpPr>
      <dsp:spPr>
        <a:xfrm>
          <a:off x="417466" y="739122"/>
          <a:ext cx="677900" cy="6779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732835-88CC-4669-BA07-84CA5890444F}">
      <dsp:nvSpPr>
        <dsp:cNvPr id="0" name=""/>
        <dsp:cNvSpPr/>
      </dsp:nvSpPr>
      <dsp:spPr>
        <a:xfrm>
          <a:off x="3194" y="1649705"/>
          <a:ext cx="1506445" cy="64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b="1" kern="1200"/>
            <a:t>Privacy and Security</a:t>
          </a:r>
          <a:endParaRPr lang="en-US" sz="2000" kern="1200"/>
        </a:p>
      </dsp:txBody>
      <dsp:txXfrm>
        <a:off x="3194" y="1649705"/>
        <a:ext cx="1506445" cy="640239"/>
      </dsp:txXfrm>
    </dsp:sp>
    <dsp:sp modelId="{D33A86C8-6E65-43E0-B09B-56ACE4AD690C}">
      <dsp:nvSpPr>
        <dsp:cNvPr id="0" name=""/>
        <dsp:cNvSpPr/>
      </dsp:nvSpPr>
      <dsp:spPr>
        <a:xfrm>
          <a:off x="2187539" y="739122"/>
          <a:ext cx="677900" cy="6779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F20B43-7CCF-4FE5-B027-41683C22B07E}">
      <dsp:nvSpPr>
        <dsp:cNvPr id="0" name=""/>
        <dsp:cNvSpPr/>
      </dsp:nvSpPr>
      <dsp:spPr>
        <a:xfrm>
          <a:off x="1773267" y="1649705"/>
          <a:ext cx="1506445" cy="64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b="1" kern="1200"/>
            <a:t>Bias</a:t>
          </a:r>
          <a:endParaRPr lang="en-US" sz="2000" kern="1200"/>
        </a:p>
      </dsp:txBody>
      <dsp:txXfrm>
        <a:off x="1773267" y="1649705"/>
        <a:ext cx="1506445" cy="640239"/>
      </dsp:txXfrm>
    </dsp:sp>
    <dsp:sp modelId="{EC7CAD1B-8F20-4B6D-8C17-C9F04D15D481}">
      <dsp:nvSpPr>
        <dsp:cNvPr id="0" name=""/>
        <dsp:cNvSpPr/>
      </dsp:nvSpPr>
      <dsp:spPr>
        <a:xfrm>
          <a:off x="3957613" y="739122"/>
          <a:ext cx="677900" cy="6779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734143-CC1B-4A34-ABDA-2075FEC12B2F}">
      <dsp:nvSpPr>
        <dsp:cNvPr id="0" name=""/>
        <dsp:cNvSpPr/>
      </dsp:nvSpPr>
      <dsp:spPr>
        <a:xfrm>
          <a:off x="3543340" y="1649705"/>
          <a:ext cx="1506445" cy="64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b="1" kern="1200"/>
            <a:t>Academic Integrity</a:t>
          </a:r>
          <a:endParaRPr lang="en-US" sz="2000" kern="1200"/>
        </a:p>
      </dsp:txBody>
      <dsp:txXfrm>
        <a:off x="3543340" y="1649705"/>
        <a:ext cx="1506445" cy="640239"/>
      </dsp:txXfrm>
    </dsp:sp>
    <dsp:sp modelId="{C364444A-3618-4EE6-9BEA-51C029AA868A}">
      <dsp:nvSpPr>
        <dsp:cNvPr id="0" name=""/>
        <dsp:cNvSpPr/>
      </dsp:nvSpPr>
      <dsp:spPr>
        <a:xfrm>
          <a:off x="5727686" y="739122"/>
          <a:ext cx="677900" cy="6779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666B4D-68B2-477C-B3F8-B69321AE36EB}">
      <dsp:nvSpPr>
        <dsp:cNvPr id="0" name=""/>
        <dsp:cNvSpPr/>
      </dsp:nvSpPr>
      <dsp:spPr>
        <a:xfrm>
          <a:off x="5313413" y="1649705"/>
          <a:ext cx="1506445" cy="64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b="1" kern="1200"/>
            <a:t>Student Learning</a:t>
          </a:r>
          <a:endParaRPr lang="en-US" sz="2000" kern="1200"/>
        </a:p>
      </dsp:txBody>
      <dsp:txXfrm>
        <a:off x="5313413" y="1649705"/>
        <a:ext cx="1506445" cy="640239"/>
      </dsp:txXfrm>
    </dsp:sp>
    <dsp:sp modelId="{A7AA158D-0FA4-48FC-B523-BE3A99C51141}">
      <dsp:nvSpPr>
        <dsp:cNvPr id="0" name=""/>
        <dsp:cNvSpPr/>
      </dsp:nvSpPr>
      <dsp:spPr>
        <a:xfrm>
          <a:off x="7497759" y="739122"/>
          <a:ext cx="677900" cy="6779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5734D5-ADA6-4E34-A6F5-342F32D035ED}">
      <dsp:nvSpPr>
        <dsp:cNvPr id="0" name=""/>
        <dsp:cNvSpPr/>
      </dsp:nvSpPr>
      <dsp:spPr>
        <a:xfrm>
          <a:off x="7083487" y="1649705"/>
          <a:ext cx="1506445" cy="64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b="1" kern="1200"/>
            <a:t>Responsible Use</a:t>
          </a:r>
          <a:endParaRPr lang="en-US" sz="2000" kern="1200"/>
        </a:p>
      </dsp:txBody>
      <dsp:txXfrm>
        <a:off x="7083487" y="1649705"/>
        <a:ext cx="1506445" cy="640239"/>
      </dsp:txXfrm>
    </dsp:sp>
    <dsp:sp modelId="{B9844FE2-F6D5-4180-832D-1185DCC3E6D7}">
      <dsp:nvSpPr>
        <dsp:cNvPr id="0" name=""/>
        <dsp:cNvSpPr/>
      </dsp:nvSpPr>
      <dsp:spPr>
        <a:xfrm>
          <a:off x="9267832" y="739122"/>
          <a:ext cx="677900" cy="6779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B7B9F9-DAEB-477C-9923-1552E2FE5BC4}">
      <dsp:nvSpPr>
        <dsp:cNvPr id="0" name=""/>
        <dsp:cNvSpPr/>
      </dsp:nvSpPr>
      <dsp:spPr>
        <a:xfrm>
          <a:off x="8853560" y="1649705"/>
          <a:ext cx="1506445" cy="64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b="1" kern="1200">
              <a:latin typeface="Tw Cen MT" panose="020B0602020104020603"/>
              <a:ea typeface="+mn-ea"/>
              <a:cs typeface="+mn-cs"/>
            </a:rPr>
            <a:t>Incorrect or made-up information</a:t>
          </a:r>
          <a:endParaRPr lang="en-US" sz="2000" kern="1200"/>
        </a:p>
      </dsp:txBody>
      <dsp:txXfrm>
        <a:off x="8853560" y="1649705"/>
        <a:ext cx="1506445" cy="6402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746A3-4F19-B440-95E4-AA15DC395E42}">
      <dsp:nvSpPr>
        <dsp:cNvPr id="0" name=""/>
        <dsp:cNvSpPr/>
      </dsp:nvSpPr>
      <dsp:spPr>
        <a:xfrm>
          <a:off x="1209" y="220821"/>
          <a:ext cx="4244391" cy="2695188"/>
        </a:xfrm>
        <a:prstGeom prst="roundRect">
          <a:avLst>
            <a:gd name="adj" fmla="val 1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18A4A931-6731-1941-ABCE-F6D26F97F617}">
      <dsp:nvSpPr>
        <dsp:cNvPr id="0" name=""/>
        <dsp:cNvSpPr/>
      </dsp:nvSpPr>
      <dsp:spPr>
        <a:xfrm>
          <a:off x="472808" y="668840"/>
          <a:ext cx="4244391" cy="26951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err="1"/>
            <a:t>Chatgpt</a:t>
          </a:r>
          <a:r>
            <a:rPr lang="en-US" sz="3000" b="0" i="0" kern="1200"/>
            <a:t> is a tool that would help you become more engaged with the learning process .</a:t>
          </a:r>
          <a:endParaRPr lang="en-US" sz="3000" kern="1200"/>
        </a:p>
      </dsp:txBody>
      <dsp:txXfrm>
        <a:off x="551747" y="747779"/>
        <a:ext cx="4086513" cy="2537310"/>
      </dsp:txXfrm>
    </dsp:sp>
    <dsp:sp modelId="{FA24FB1C-9AF6-974A-BA73-F6C9C9D2B3FC}">
      <dsp:nvSpPr>
        <dsp:cNvPr id="0" name=""/>
        <dsp:cNvSpPr/>
      </dsp:nvSpPr>
      <dsp:spPr>
        <a:xfrm>
          <a:off x="5188799" y="220821"/>
          <a:ext cx="4244391" cy="2695188"/>
        </a:xfrm>
        <a:prstGeom prst="roundRect">
          <a:avLst>
            <a:gd name="adj" fmla="val 10000"/>
          </a:avLst>
        </a:prstGeom>
        <a:gradFill rotWithShape="0">
          <a:gsLst>
            <a:gs pos="0">
              <a:schemeClr val="accent1">
                <a:hueOff val="0"/>
                <a:satOff val="0"/>
                <a:lumOff val="0"/>
                <a:alphaOff val="0"/>
                <a:tint val="94000"/>
                <a:satMod val="100000"/>
                <a:lumMod val="108000"/>
              </a:schemeClr>
            </a:gs>
            <a:gs pos="50000">
              <a:schemeClr val="accent1">
                <a:hueOff val="0"/>
                <a:satOff val="0"/>
                <a:lumOff val="0"/>
                <a:alphaOff val="0"/>
                <a:tint val="98000"/>
                <a:shade val="100000"/>
                <a:satMod val="100000"/>
                <a:lumMod val="100000"/>
              </a:schemeClr>
            </a:gs>
            <a:gs pos="100000">
              <a:schemeClr val="accen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86BC076C-3E27-1D40-BB47-2C995AA6ECD6}">
      <dsp:nvSpPr>
        <dsp:cNvPr id="0" name=""/>
        <dsp:cNvSpPr/>
      </dsp:nvSpPr>
      <dsp:spPr>
        <a:xfrm>
          <a:off x="5660398" y="668840"/>
          <a:ext cx="4244391" cy="26951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a:t>By adhering to best practices and addressing challenges, we can unlock the full potential of AI through well-crafted prompts.</a:t>
          </a:r>
          <a:endParaRPr lang="en-US" sz="3000" kern="1200"/>
        </a:p>
      </dsp:txBody>
      <dsp:txXfrm>
        <a:off x="5739337" y="747779"/>
        <a:ext cx="4086513" cy="2537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E35A3CB-05A4-442C-BD0C-65180AA38DF1}" type="datetimeFigureOut">
              <a:rPr lang="en-US" smtClean="0"/>
              <a:t>11/13/2024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B6AC3F1-F06F-470E-92A0-B49EB852BF8B}" type="slidenum">
              <a:rPr lang="en-US" smtClean="0"/>
              <a:t>‹#›</a:t>
            </a:fld>
            <a:endParaRPr lang="en-US"/>
          </a:p>
        </p:txBody>
      </p:sp>
    </p:spTree>
    <p:extLst>
      <p:ext uri="{BB962C8B-B14F-4D97-AF65-F5344CB8AC3E}">
        <p14:creationId xmlns:p14="http://schemas.microsoft.com/office/powerpoint/2010/main" val="1586748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111111"/>
                </a:solidFill>
                <a:latin typeface="Calibri" panose="020F0502020204030204" pitchFamily="34" charset="0"/>
              </a:rPr>
              <a:t>Artificial Intelligence (AI) is revolutionizing education at an exponential rate.  In this session we will look at what is AI and how we can utilize it for our benefit.</a:t>
            </a:r>
            <a:endParaRPr lang="en-US"/>
          </a:p>
        </p:txBody>
      </p:sp>
      <p:sp>
        <p:nvSpPr>
          <p:cNvPr id="4" name="Slide Number Placeholder 3"/>
          <p:cNvSpPr>
            <a:spLocks noGrp="1"/>
          </p:cNvSpPr>
          <p:nvPr>
            <p:ph type="sldNum" sz="quarter" idx="5"/>
          </p:nvPr>
        </p:nvSpPr>
        <p:spPr/>
        <p:txBody>
          <a:bodyPr/>
          <a:lstStyle/>
          <a:p>
            <a:fld id="{AB6AC3F1-F06F-470E-92A0-B49EB852BF8B}" type="slidenum">
              <a:rPr lang="en-US" smtClean="0"/>
              <a:t>1</a:t>
            </a:fld>
            <a:endParaRPr lang="en-US"/>
          </a:p>
        </p:txBody>
      </p:sp>
    </p:spTree>
    <p:extLst>
      <p:ext uri="{BB962C8B-B14F-4D97-AF65-F5344CB8AC3E}">
        <p14:creationId xmlns:p14="http://schemas.microsoft.com/office/powerpoint/2010/main" val="2497527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Writing prompts is a delicate art! You want to be clear enough that the model understands want you are expecting, but succinct enough that the prompt doesn’t ramble or become irrelevant to what you are really asking. </a:t>
            </a:r>
          </a:p>
          <a:p>
            <a:endParaRPr lang="en-US"/>
          </a:p>
          <a:p>
            <a:r>
              <a:rPr lang="en-US"/>
              <a:t>You may have to tweak your prompt many times – called Iterative refinement.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AB6AC3F1-F06F-470E-92A0-B49EB852BF8B}" type="slidenum">
              <a:rPr lang="en-US" smtClean="0"/>
              <a:t>12</a:t>
            </a:fld>
            <a:endParaRPr lang="en-US"/>
          </a:p>
        </p:txBody>
      </p:sp>
    </p:spTree>
    <p:extLst>
      <p:ext uri="{BB962C8B-B14F-4D97-AF65-F5344CB8AC3E}">
        <p14:creationId xmlns:p14="http://schemas.microsoft.com/office/powerpoint/2010/main" val="2962656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 provided it with the reference task to refining the message and it gave me the following message. </a:t>
            </a:r>
          </a:p>
        </p:txBody>
      </p:sp>
      <p:sp>
        <p:nvSpPr>
          <p:cNvPr id="4" name="Slide Number Placeholder 3"/>
          <p:cNvSpPr>
            <a:spLocks noGrp="1"/>
          </p:cNvSpPr>
          <p:nvPr>
            <p:ph type="sldNum" sz="quarter" idx="5"/>
          </p:nvPr>
        </p:nvSpPr>
        <p:spPr/>
        <p:txBody>
          <a:bodyPr/>
          <a:lstStyle/>
          <a:p>
            <a:fld id="{AB6AC3F1-F06F-470E-92A0-B49EB852BF8B}" type="slidenum">
              <a:rPr lang="en-US" smtClean="0"/>
              <a:t>13</a:t>
            </a:fld>
            <a:endParaRPr lang="en-US"/>
          </a:p>
        </p:txBody>
      </p:sp>
    </p:spTree>
    <p:extLst>
      <p:ext uri="{BB962C8B-B14F-4D97-AF65-F5344CB8AC3E}">
        <p14:creationId xmlns:p14="http://schemas.microsoft.com/office/powerpoint/2010/main" val="3402215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Writing prompts is a delicate art! You want to be clear enough that the model understands want you are expecting, but succinct enough that the prompt doesn’t ramble or become irrelevant to what you are really asking. </a:t>
            </a:r>
          </a:p>
          <a:p>
            <a:endParaRPr lang="en-US"/>
          </a:p>
          <a:p>
            <a:r>
              <a:rPr lang="en-US"/>
              <a:t>You may have to tweak your prompt many times – called Iterative refinement.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AB6AC3F1-F06F-470E-92A0-B49EB852BF8B}" type="slidenum">
              <a:rPr lang="en-US" smtClean="0"/>
              <a:t>14</a:t>
            </a:fld>
            <a:endParaRPr lang="en-US"/>
          </a:p>
        </p:txBody>
      </p:sp>
    </p:spTree>
    <p:extLst>
      <p:ext uri="{BB962C8B-B14F-4D97-AF65-F5344CB8AC3E}">
        <p14:creationId xmlns:p14="http://schemas.microsoft.com/office/powerpoint/2010/main" val="2747077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It provided the list, and then you can split the task and ask it to explore the cross-campus conversation, provide details for its implementation. </a:t>
            </a:r>
          </a:p>
        </p:txBody>
      </p:sp>
      <p:sp>
        <p:nvSpPr>
          <p:cNvPr id="4" name="Slide Number Placeholder 3"/>
          <p:cNvSpPr>
            <a:spLocks noGrp="1"/>
          </p:cNvSpPr>
          <p:nvPr>
            <p:ph type="sldNum" sz="quarter" idx="5"/>
          </p:nvPr>
        </p:nvSpPr>
        <p:spPr/>
        <p:txBody>
          <a:bodyPr/>
          <a:lstStyle/>
          <a:p>
            <a:fld id="{AB6AC3F1-F06F-470E-92A0-B49EB852BF8B}" type="slidenum">
              <a:rPr lang="en-US" smtClean="0"/>
              <a:t>15</a:t>
            </a:fld>
            <a:endParaRPr lang="en-US"/>
          </a:p>
        </p:txBody>
      </p:sp>
    </p:spTree>
    <p:extLst>
      <p:ext uri="{BB962C8B-B14F-4D97-AF65-F5344CB8AC3E}">
        <p14:creationId xmlns:p14="http://schemas.microsoft.com/office/powerpoint/2010/main" val="196467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Writing prompts is a delicate art! You want to be clear enough that the model understands want you are expecting, but succinct enough that the prompt doesn’t ramble or become irrelevant to what you are really asking. </a:t>
            </a:r>
          </a:p>
          <a:p>
            <a:endParaRPr lang="en-US"/>
          </a:p>
          <a:p>
            <a:r>
              <a:rPr lang="en-US"/>
              <a:t>You may have to tweak your prompt many times – called Iterative refinement.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AB6AC3F1-F06F-470E-92A0-B49EB852BF8B}" type="slidenum">
              <a:rPr lang="en-US" smtClean="0"/>
              <a:t>16</a:t>
            </a:fld>
            <a:endParaRPr lang="en-US"/>
          </a:p>
        </p:txBody>
      </p:sp>
    </p:spTree>
    <p:extLst>
      <p:ext uri="{BB962C8B-B14F-4D97-AF65-F5344CB8AC3E}">
        <p14:creationId xmlns:p14="http://schemas.microsoft.com/office/powerpoint/2010/main" val="1477100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With this prompt, the AI provided some possible questions that can be used for interview. When it was asked to take time to think, it responded that after careful consideration, the interview questions are the following. </a:t>
            </a:r>
          </a:p>
        </p:txBody>
      </p:sp>
      <p:sp>
        <p:nvSpPr>
          <p:cNvPr id="4" name="Slide Number Placeholder 3"/>
          <p:cNvSpPr>
            <a:spLocks noGrp="1"/>
          </p:cNvSpPr>
          <p:nvPr>
            <p:ph type="sldNum" sz="quarter" idx="5"/>
          </p:nvPr>
        </p:nvSpPr>
        <p:spPr/>
        <p:txBody>
          <a:bodyPr/>
          <a:lstStyle/>
          <a:p>
            <a:fld id="{AB6AC3F1-F06F-470E-92A0-B49EB852BF8B}" type="slidenum">
              <a:rPr lang="en-US" smtClean="0"/>
              <a:t>17</a:t>
            </a:fld>
            <a:endParaRPr lang="en-US"/>
          </a:p>
        </p:txBody>
      </p:sp>
    </p:spTree>
    <p:extLst>
      <p:ext uri="{BB962C8B-B14F-4D97-AF65-F5344CB8AC3E}">
        <p14:creationId xmlns:p14="http://schemas.microsoft.com/office/powerpoint/2010/main" val="335753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a:t>Audience Persona: </a:t>
            </a:r>
            <a:r>
              <a:rPr lang="en-US" b="0" i="0">
                <a:solidFill>
                  <a:srgbClr val="1F1F1F"/>
                </a:solidFill>
                <a:effectLst/>
                <a:latin typeface="var(--cds-font-family-source-sans-pro)"/>
              </a:rPr>
              <a:t>To use this pattern, your prompt should make the following fundamental contextual statements:</a:t>
            </a:r>
          </a:p>
          <a:p>
            <a:pPr lvl="1" algn="l">
              <a:buFont typeface="Arial" panose="020B0604020202020204" pitchFamily="34" charset="0"/>
              <a:buChar char="•"/>
            </a:pPr>
            <a:r>
              <a:rPr lang="en-US" b="0" i="0">
                <a:solidFill>
                  <a:srgbClr val="1F1F1F"/>
                </a:solidFill>
                <a:effectLst/>
                <a:latin typeface="var(--cds-font-family-source-sans-pro)"/>
              </a:rPr>
              <a:t>Act as Persona X</a:t>
            </a:r>
          </a:p>
          <a:p>
            <a:pPr lvl="1" algn="l">
              <a:buFont typeface="Arial" panose="020B0604020202020204" pitchFamily="34" charset="0"/>
              <a:buChar char="•"/>
            </a:pPr>
            <a:r>
              <a:rPr lang="en-US" b="0" i="0">
                <a:solidFill>
                  <a:srgbClr val="1F1F1F"/>
                </a:solidFill>
                <a:effectLst/>
                <a:latin typeface="var(--cds-font-family-source-sans-pro)"/>
              </a:rPr>
              <a:t>Perform task Y</a:t>
            </a:r>
          </a:p>
          <a:p>
            <a:pPr defTabSz="931774">
              <a:defRPr/>
            </a:pPr>
            <a:r>
              <a:rPr lang="en-US" b="1"/>
              <a:t>Example: </a:t>
            </a:r>
            <a:r>
              <a:rPr lang="en-US" b="0" i="0">
                <a:solidFill>
                  <a:srgbClr val="1F1F1F"/>
                </a:solidFill>
                <a:effectLst/>
                <a:latin typeface="var(--cds-font-family-source-sans-pro)"/>
              </a:rPr>
              <a:t>Act as a computer that has been the victim of a cyber attack. Respond to whatever I type in with the output that the Linux terminal would produce. Ask me for the first command.</a:t>
            </a:r>
          </a:p>
          <a:p>
            <a:pPr algn="l"/>
            <a:endParaRPr lang="en-US" b="1"/>
          </a:p>
          <a:p>
            <a:pPr algn="l"/>
            <a:r>
              <a:rPr lang="en-US" b="1"/>
              <a:t>Flipped Interaction Pattern: </a:t>
            </a:r>
            <a:r>
              <a:rPr lang="en-US" b="0" i="0">
                <a:solidFill>
                  <a:srgbClr val="1F1F1F"/>
                </a:solidFill>
                <a:effectLst/>
                <a:latin typeface="var(--cds-font-family-source-sans-pro)"/>
              </a:rPr>
              <a:t>To use this pattern, your prompt should make the following fundamental contextual statements:</a:t>
            </a:r>
          </a:p>
          <a:p>
            <a:pPr lvl="1" algn="l">
              <a:buFont typeface="Arial" panose="020B0604020202020204" pitchFamily="34" charset="0"/>
              <a:buChar char="•"/>
            </a:pPr>
            <a:r>
              <a:rPr lang="en-US" b="0" i="0">
                <a:solidFill>
                  <a:srgbClr val="1F1F1F"/>
                </a:solidFill>
                <a:effectLst/>
                <a:latin typeface="var(--cds-font-family-source-sans-pro)"/>
              </a:rPr>
              <a:t>I would like you to ask me questions to achieve X </a:t>
            </a:r>
          </a:p>
          <a:p>
            <a:pPr lvl="1" algn="l">
              <a:buFont typeface="Arial" panose="020B0604020202020204" pitchFamily="34" charset="0"/>
              <a:buChar char="•"/>
            </a:pPr>
            <a:r>
              <a:rPr lang="en-US" b="0" i="0">
                <a:solidFill>
                  <a:srgbClr val="1F1F1F"/>
                </a:solidFill>
                <a:effectLst/>
                <a:latin typeface="var(--cds-font-family-source-sans-pro)"/>
              </a:rPr>
              <a:t>You should ask questions until condition Y is met or to achieve this goal (alternatively, forever) </a:t>
            </a:r>
          </a:p>
          <a:p>
            <a:pPr lvl="1" algn="l">
              <a:buFont typeface="Arial" panose="020B0604020202020204" pitchFamily="34" charset="0"/>
              <a:buChar char="•"/>
            </a:pPr>
            <a:r>
              <a:rPr lang="en-US" b="0" i="0">
                <a:solidFill>
                  <a:srgbClr val="1F1F1F"/>
                </a:solidFill>
                <a:effectLst/>
                <a:latin typeface="var(--cds-font-family-source-sans-pro)"/>
              </a:rPr>
              <a:t>(Optional) ask me the questions one at a time, two at a time, ask me the first question, etc.</a:t>
            </a:r>
          </a:p>
          <a:p>
            <a:pPr lvl="1" algn="l">
              <a:buFont typeface="Arial" panose="020B0604020202020204" pitchFamily="34" charset="0"/>
              <a:buChar char="•"/>
            </a:pPr>
            <a:r>
              <a:rPr lang="en-US" b="0" i="0">
                <a:solidFill>
                  <a:srgbClr val="1F1F1F"/>
                </a:solidFill>
                <a:effectLst/>
                <a:latin typeface="var(--cds-font-family-source-sans-pro)"/>
              </a:rPr>
              <a:t>Potential audience participation -</a:t>
            </a:r>
          </a:p>
          <a:p>
            <a:pPr lvl="1" algn="l">
              <a:buFont typeface="Arial" panose="020B0604020202020204" pitchFamily="34" charset="0"/>
              <a:buNone/>
            </a:pPr>
            <a:endParaRPr lang="en-US" b="0" i="0">
              <a:solidFill>
                <a:srgbClr val="1F1F1F"/>
              </a:solidFill>
              <a:effectLst/>
              <a:latin typeface="var(--cds-font-family-source-sans-pro)"/>
            </a:endParaRPr>
          </a:p>
          <a:p>
            <a:pPr defTabSz="931774">
              <a:defRPr/>
            </a:pPr>
            <a:r>
              <a:rPr lang="en-US" b="1"/>
              <a:t>Example: </a:t>
            </a:r>
            <a:r>
              <a:rPr lang="en-US" b="0" i="0">
                <a:solidFill>
                  <a:srgbClr val="1F1F1F"/>
                </a:solidFill>
                <a:effectLst/>
                <a:latin typeface="var(--cds-font-family-source-sans-pro)"/>
              </a:rPr>
              <a:t>I would like you to ask me questions to help me create variations of my marketing materials. You should ask questions until you have sufficient information about my current draft messages, audience, and goals. Ask me the first question.</a:t>
            </a:r>
          </a:p>
          <a:p>
            <a:pPr algn="l"/>
            <a:endParaRPr lang="en-US" b="1"/>
          </a:p>
          <a:p>
            <a:endParaRPr lang="en-US"/>
          </a:p>
          <a:p>
            <a:endParaRPr lang="en-US"/>
          </a:p>
        </p:txBody>
      </p:sp>
      <p:sp>
        <p:nvSpPr>
          <p:cNvPr id="4" name="Slide Number Placeholder 3"/>
          <p:cNvSpPr>
            <a:spLocks noGrp="1"/>
          </p:cNvSpPr>
          <p:nvPr>
            <p:ph type="sldNum" sz="quarter" idx="5"/>
          </p:nvPr>
        </p:nvSpPr>
        <p:spPr/>
        <p:txBody>
          <a:bodyPr/>
          <a:lstStyle/>
          <a:p>
            <a:fld id="{AB6AC3F1-F06F-470E-92A0-B49EB852BF8B}" type="slidenum">
              <a:rPr lang="en-US" smtClean="0"/>
              <a:t>18</a:t>
            </a:fld>
            <a:endParaRPr lang="en-US"/>
          </a:p>
        </p:txBody>
      </p:sp>
    </p:spTree>
    <p:extLst>
      <p:ext uri="{BB962C8B-B14F-4D97-AF65-F5344CB8AC3E}">
        <p14:creationId xmlns:p14="http://schemas.microsoft.com/office/powerpoint/2010/main" val="4095826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Slide Title: **Challenges and Concerns of Generative AI in Higher Education**</a:t>
            </a:r>
          </a:p>
          <a:p>
            <a:endParaRPr lang="en-US"/>
          </a:p>
          <a:p>
            <a:r>
              <a:rPr lang="en-US"/>
              <a:t>**1. Privacy and Security**</a:t>
            </a:r>
          </a:p>
          <a:p>
            <a:r>
              <a:rPr lang="en-US"/>
              <a:t>   - **Data Privacy:** Risk of sensitive data being used without proper consent.</a:t>
            </a:r>
          </a:p>
          <a:p>
            <a:r>
              <a:rPr lang="en-US"/>
              <a:t>   - **Security Breaches:** AI models can be vulnerable to malicious attacks (e.g., data poisoning, misuse).</a:t>
            </a:r>
          </a:p>
          <a:p>
            <a:endParaRPr lang="en-US"/>
          </a:p>
          <a:p>
            <a:r>
              <a:rPr lang="en-US"/>
              <a:t>**2. Bias**</a:t>
            </a:r>
          </a:p>
          <a:p>
            <a:r>
              <a:rPr lang="en-US"/>
              <a:t>- **Bias in AI Models:** AI systems may perpetuate biases present in the data they were trained on.</a:t>
            </a:r>
          </a:p>
          <a:p>
            <a:endParaRPr lang="en-US"/>
          </a:p>
          <a:p>
            <a:r>
              <a:rPr lang="en-US"/>
              <a:t>**3. Academic Integrity**</a:t>
            </a:r>
          </a:p>
          <a:p>
            <a:r>
              <a:rPr lang="en-US"/>
              <a:t>   - **Plagiarism Risks:** AI-generated content makes it difficult to distinguish between student work and machine output.</a:t>
            </a:r>
          </a:p>
          <a:p>
            <a:r>
              <a:rPr lang="en-US"/>
              <a:t>   - **Undermining Originality:** AI could discourage students from engaging deeply with learning material.</a:t>
            </a:r>
          </a:p>
          <a:p>
            <a:endParaRPr lang="en-US"/>
          </a:p>
          <a:p>
            <a:r>
              <a:rPr lang="en-US"/>
              <a:t>**4. Impact on Student Learning**</a:t>
            </a:r>
          </a:p>
          <a:p>
            <a:r>
              <a:rPr lang="en-US"/>
              <a:t>   - **Over-reliance on AI:** May lead to a decline in critical thinking, problem-solving, and writing skills.</a:t>
            </a:r>
          </a:p>
          <a:p>
            <a:r>
              <a:rPr lang="en-US"/>
              <a:t>   - **Misuse of AI Tools:** Students may use AI to bypass learning, affecting mastery of subjects.</a:t>
            </a:r>
          </a:p>
          <a:p>
            <a:endParaRPr lang="en-US"/>
          </a:p>
          <a:p>
            <a:r>
              <a:rPr lang="en-US"/>
              <a:t>**5. Responsible Use**</a:t>
            </a:r>
          </a:p>
          <a:p>
            <a:r>
              <a:rPr lang="en-US"/>
              <a:t>   - **Ethical Dilemmas:** Balancing the benefits of AI with responsible usage (e.g., preventing misuse in assessments).</a:t>
            </a:r>
          </a:p>
          <a:p>
            <a:r>
              <a:rPr lang="en-US"/>
              <a:t>   - **Lack of Guidelines:** Inconsistent policies across institutions on how to properly use AI tools.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prstClr val="black"/>
                </a:solidFill>
                <a:latin typeface="Tw Cen MT" panose="020B0602020104020603"/>
                <a:ea typeface="+mn-ea"/>
                <a:cs typeface="+mn-cs"/>
              </a:rPr>
              <a:t>Incorrect or made-up information</a:t>
            </a:r>
            <a:endParaRPr lang="en-US" sz="1200" kern="1200">
              <a:solidFill>
                <a:schemeClr val="bg1"/>
              </a:solidFill>
            </a:endParaRPr>
          </a:p>
          <a:p>
            <a:r>
              <a:rPr lang="en-US"/>
              <a:t>In the context of generative AI, a </a:t>
            </a:r>
            <a:r>
              <a:rPr lang="en-US" b="1"/>
              <a:t>hallucination</a:t>
            </a:r>
            <a:r>
              <a:rPr lang="en-US"/>
              <a:t> occurs when the AI provides information that is </a:t>
            </a:r>
            <a:r>
              <a:rPr lang="en-US" b="1"/>
              <a:t>inaccurate, made-up, or misleading</a:t>
            </a:r>
            <a:r>
              <a:rPr lang="en-US"/>
              <a:t>, even though it sounds confident and plausible.</a:t>
            </a:r>
          </a:p>
          <a:p>
            <a:r>
              <a:rPr lang="en-US" b="1"/>
              <a:t>Why It’s Important:</a:t>
            </a:r>
            <a:endParaRPr lang="en-US"/>
          </a:p>
          <a:p>
            <a:pPr>
              <a:buFont typeface="Arial" panose="020B0604020202020204" pitchFamily="34" charset="0"/>
              <a:buChar char="•"/>
            </a:pPr>
            <a:r>
              <a:rPr lang="en-US"/>
              <a:t>Understanding hallucination helps us recognize that while AI is a powerful tool, it isn’t always accurate. It’s important to </a:t>
            </a:r>
            <a:r>
              <a:rPr lang="en-US" b="1"/>
              <a:t>fact-check</a:t>
            </a:r>
            <a:r>
              <a:rPr lang="en-US"/>
              <a:t> AI-generated content, especially in academic and professional settings.</a:t>
            </a:r>
          </a:p>
          <a:p>
            <a:endParaRPr lang="en-US"/>
          </a:p>
          <a:p>
            <a:endParaRPr lang="en-US"/>
          </a:p>
          <a:p>
            <a:r>
              <a:rPr lang="en-US"/>
              <a:t> Paradigm Shift in Education**</a:t>
            </a:r>
          </a:p>
          <a:p>
            <a:r>
              <a:rPr lang="en-US"/>
              <a:t>   - **Changing Roles:** AI could shift the role of educators from knowledge transmitters to facilitators of learning.</a:t>
            </a:r>
          </a:p>
          <a:p>
            <a:r>
              <a:rPr lang="en-US"/>
              <a:t>   - **Curriculum Adaptation:** Need for continuous updating of curricula to include AI literacy and ethical considerations.</a:t>
            </a:r>
          </a:p>
          <a:p>
            <a:endParaRPr lang="en-US"/>
          </a:p>
          <a:p>
            <a:r>
              <a:rPr lang="en-US"/>
              <a:t>(Consider including icons or visuals representing each challenge for engagement.)</a:t>
            </a:r>
          </a:p>
        </p:txBody>
      </p:sp>
      <p:sp>
        <p:nvSpPr>
          <p:cNvPr id="4" name="Slide Number Placeholder 3"/>
          <p:cNvSpPr>
            <a:spLocks noGrp="1"/>
          </p:cNvSpPr>
          <p:nvPr>
            <p:ph type="sldNum" sz="quarter" idx="5"/>
          </p:nvPr>
        </p:nvSpPr>
        <p:spPr/>
        <p:txBody>
          <a:bodyPr/>
          <a:lstStyle/>
          <a:p>
            <a:fld id="{AB6AC3F1-F06F-470E-92A0-B49EB852BF8B}" type="slidenum">
              <a:rPr lang="en-US" smtClean="0"/>
              <a:t>19</a:t>
            </a:fld>
            <a:endParaRPr lang="en-US"/>
          </a:p>
        </p:txBody>
      </p:sp>
    </p:spTree>
    <p:extLst>
      <p:ext uri="{BB962C8B-B14F-4D97-AF65-F5344CB8AC3E}">
        <p14:creationId xmlns:p14="http://schemas.microsoft.com/office/powerpoint/2010/main" val="1298641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a:solidFill>
                  <a:srgbClr val="0D0D0D"/>
                </a:solidFill>
                <a:effectLst/>
                <a:latin typeface="Söhne"/>
              </a:rPr>
              <a:t>Thank you for your attention. Let's continue to innovate and refine prompt engineering for a better AI future.</a:t>
            </a:r>
          </a:p>
          <a:p>
            <a:endParaRPr lang="en-US"/>
          </a:p>
        </p:txBody>
      </p:sp>
      <p:sp>
        <p:nvSpPr>
          <p:cNvPr id="4" name="Slide Number Placeholder 3"/>
          <p:cNvSpPr>
            <a:spLocks noGrp="1"/>
          </p:cNvSpPr>
          <p:nvPr>
            <p:ph type="sldNum" sz="quarter" idx="5"/>
          </p:nvPr>
        </p:nvSpPr>
        <p:spPr/>
        <p:txBody>
          <a:bodyPr/>
          <a:lstStyle/>
          <a:p>
            <a:fld id="{AB6AC3F1-F06F-470E-92A0-B49EB852BF8B}" type="slidenum">
              <a:rPr lang="en-US" smtClean="0"/>
              <a:t>22</a:t>
            </a:fld>
            <a:endParaRPr lang="en-US"/>
          </a:p>
        </p:txBody>
      </p:sp>
    </p:spTree>
    <p:extLst>
      <p:ext uri="{BB962C8B-B14F-4D97-AF65-F5344CB8AC3E}">
        <p14:creationId xmlns:p14="http://schemas.microsoft.com/office/powerpoint/2010/main" val="2131128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6AC3F1-F06F-470E-92A0-B49EB852BF8B}" type="slidenum">
              <a:rPr lang="en-US" smtClean="0"/>
              <a:t>23</a:t>
            </a:fld>
            <a:endParaRPr lang="en-US"/>
          </a:p>
        </p:txBody>
      </p:sp>
    </p:spTree>
    <p:extLst>
      <p:ext uri="{BB962C8B-B14F-4D97-AF65-F5344CB8AC3E}">
        <p14:creationId xmlns:p14="http://schemas.microsoft.com/office/powerpoint/2010/main" val="143486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111111"/>
                </a:solidFill>
                <a:latin typeface="Calibri" panose="020F0502020204030204" pitchFamily="34" charset="0"/>
              </a:rPr>
              <a:t>Artificial Intelligence (AI) is revolutionizing education at an exponential rate.  In this session we will look at what is AI and how we can utilize it for our benefit.</a:t>
            </a:r>
            <a:endParaRPr lang="en-US"/>
          </a:p>
        </p:txBody>
      </p:sp>
      <p:sp>
        <p:nvSpPr>
          <p:cNvPr id="4" name="Slide Number Placeholder 3"/>
          <p:cNvSpPr>
            <a:spLocks noGrp="1"/>
          </p:cNvSpPr>
          <p:nvPr>
            <p:ph type="sldNum" sz="quarter" idx="5"/>
          </p:nvPr>
        </p:nvSpPr>
        <p:spPr/>
        <p:txBody>
          <a:bodyPr/>
          <a:lstStyle/>
          <a:p>
            <a:fld id="{AB6AC3F1-F06F-470E-92A0-B49EB852BF8B}" type="slidenum">
              <a:rPr lang="en-US" smtClean="0"/>
              <a:t>2</a:t>
            </a:fld>
            <a:endParaRPr lang="en-US"/>
          </a:p>
        </p:txBody>
      </p:sp>
    </p:spTree>
    <p:extLst>
      <p:ext uri="{BB962C8B-B14F-4D97-AF65-F5344CB8AC3E}">
        <p14:creationId xmlns:p14="http://schemas.microsoft.com/office/powerpoint/2010/main" val="106380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Title: **Introduction to Generative AI**</a:t>
            </a:r>
          </a:p>
          <a:p>
            <a:endParaRPr lang="en-US"/>
          </a:p>
          <a:p>
            <a:r>
              <a:rPr lang="en-US"/>
              <a:t>**What is Generative AI?**</a:t>
            </a:r>
          </a:p>
          <a:p>
            <a:r>
              <a:rPr lang="en-US"/>
              <a:t>- **Generative AI** is a type of artificial intelligence that can **create new content** such as text, images, music, or videos based on the patterns it has learned from existing data.</a:t>
            </a:r>
          </a:p>
          <a:p>
            <a:r>
              <a:rPr lang="en-US"/>
              <a:t>  </a:t>
            </a:r>
          </a:p>
          <a:p>
            <a:r>
              <a:rPr lang="en-US"/>
              <a:t>**How does it work?**</a:t>
            </a:r>
          </a:p>
          <a:p>
            <a:r>
              <a:rPr lang="en-US"/>
              <a:t>- It uses models like **neural networks** that are trained on large datasets to recognize patterns and then generate similar, original content.</a:t>
            </a:r>
          </a:p>
          <a:p>
            <a:r>
              <a:rPr lang="en-US"/>
              <a:t>  </a:t>
            </a:r>
          </a:p>
          <a:p>
            <a:r>
              <a:rPr lang="en-US"/>
              <a:t>**Key Examples:**</a:t>
            </a:r>
          </a:p>
          <a:p>
            <a:r>
              <a:rPr lang="en-US"/>
              <a:t>- **Text Generation:** AI that writes articles or completes sentences.</a:t>
            </a:r>
          </a:p>
          <a:p>
            <a:r>
              <a:rPr lang="en-US"/>
              <a:t>- **Image Generation:** AI that creates realistic pictures from descriptions.</a:t>
            </a:r>
          </a:p>
          <a:p>
            <a:r>
              <a:rPr lang="en-US"/>
              <a:t>  </a:t>
            </a:r>
          </a:p>
          <a:p>
            <a:r>
              <a:rPr lang="en-US"/>
              <a:t>**Why is it Important?**</a:t>
            </a:r>
          </a:p>
          <a:p>
            <a:r>
              <a:rPr lang="en-US"/>
              <a:t>- It helps automate creative tasks, saving time and effort, and can be used in industries like **marketing, entertainment, and design**. </a:t>
            </a:r>
          </a:p>
          <a:p>
            <a:endParaRPr lang="en-US"/>
          </a:p>
          <a:p>
            <a:r>
              <a:rPr lang="en-US"/>
              <a:t>(Support with visuals: text-to-image AI, examples of generated text or images.)</a:t>
            </a:r>
          </a:p>
          <a:p>
            <a:endParaRPr lang="en-US"/>
          </a:p>
        </p:txBody>
      </p:sp>
      <p:sp>
        <p:nvSpPr>
          <p:cNvPr id="4" name="Slide Number Placeholder 3"/>
          <p:cNvSpPr>
            <a:spLocks noGrp="1"/>
          </p:cNvSpPr>
          <p:nvPr>
            <p:ph type="sldNum" sz="quarter" idx="5"/>
          </p:nvPr>
        </p:nvSpPr>
        <p:spPr/>
        <p:txBody>
          <a:bodyPr/>
          <a:lstStyle/>
          <a:p>
            <a:fld id="{AB6AC3F1-F06F-470E-92A0-B49EB852BF8B}" type="slidenum">
              <a:rPr lang="en-US" smtClean="0"/>
              <a:t>4</a:t>
            </a:fld>
            <a:endParaRPr lang="en-US"/>
          </a:p>
        </p:txBody>
      </p:sp>
    </p:spTree>
    <p:extLst>
      <p:ext uri="{BB962C8B-B14F-4D97-AF65-F5344CB8AC3E}">
        <p14:creationId xmlns:p14="http://schemas.microsoft.com/office/powerpoint/2010/main" val="274590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when you will be engaging with these AI tools. How it can be useful for our work. </a:t>
            </a:r>
          </a:p>
        </p:txBody>
      </p:sp>
      <p:sp>
        <p:nvSpPr>
          <p:cNvPr id="4" name="Slide Number Placeholder 3"/>
          <p:cNvSpPr>
            <a:spLocks noGrp="1"/>
          </p:cNvSpPr>
          <p:nvPr>
            <p:ph type="sldNum" sz="quarter" idx="5"/>
          </p:nvPr>
        </p:nvSpPr>
        <p:spPr/>
        <p:txBody>
          <a:bodyPr/>
          <a:lstStyle/>
          <a:p>
            <a:fld id="{AB6AC3F1-F06F-470E-92A0-B49EB852BF8B}" type="slidenum">
              <a:rPr lang="en-US" smtClean="0"/>
              <a:t>5</a:t>
            </a:fld>
            <a:endParaRPr lang="en-US"/>
          </a:p>
        </p:txBody>
      </p:sp>
    </p:spTree>
    <p:extLst>
      <p:ext uri="{BB962C8B-B14F-4D97-AF65-F5344CB8AC3E}">
        <p14:creationId xmlns:p14="http://schemas.microsoft.com/office/powerpoint/2010/main" val="296095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Slide Title: **Steps to Create a Free ChatGPT Account**</a:t>
            </a:r>
          </a:p>
          <a:p>
            <a:endParaRPr lang="en-US"/>
          </a:p>
          <a:p>
            <a:r>
              <a:rPr lang="en-US"/>
              <a:t>**1. Visit the OpenAI Website**</a:t>
            </a:r>
          </a:p>
          <a:p>
            <a:r>
              <a:rPr lang="en-US"/>
              <a:t>   - Go to [https://chat.openai.com](https://chat.openai.com) in your web browser.</a:t>
            </a:r>
          </a:p>
          <a:p>
            <a:endParaRPr lang="en-US"/>
          </a:p>
          <a:p>
            <a:r>
              <a:rPr lang="en-US"/>
              <a:t>**2. Click "Sign Up"**</a:t>
            </a:r>
          </a:p>
          <a:p>
            <a:r>
              <a:rPr lang="en-US"/>
              <a:t>   - On the homepage, click the **Sign Up** button.</a:t>
            </a:r>
          </a:p>
          <a:p>
            <a:endParaRPr lang="en-US"/>
          </a:p>
          <a:p>
            <a:r>
              <a:rPr lang="en-US"/>
              <a:t>**3. Enter Your Email Address**</a:t>
            </a:r>
          </a:p>
          <a:p>
            <a:r>
              <a:rPr lang="en-US"/>
              <a:t>   - Input your email address and click **Continue**.  </a:t>
            </a:r>
          </a:p>
          <a:p>
            <a:r>
              <a:rPr lang="en-US"/>
              <a:t>   *(You can also sign up using a Google or Microsoft account for quick access.)*</a:t>
            </a:r>
          </a:p>
          <a:p>
            <a:endParaRPr lang="en-US"/>
          </a:p>
          <a:p>
            <a:r>
              <a:rPr lang="en-US"/>
              <a:t>**4. Create a Password**</a:t>
            </a:r>
          </a:p>
          <a:p>
            <a:r>
              <a:rPr lang="en-US"/>
              <a:t>   - Choose a secure password, then click **Continue**.</a:t>
            </a:r>
          </a:p>
          <a:p>
            <a:endParaRPr lang="en-US"/>
          </a:p>
          <a:p>
            <a:r>
              <a:rPr lang="en-US"/>
              <a:t>**5. Verify Your Email**</a:t>
            </a:r>
          </a:p>
          <a:p>
            <a:r>
              <a:rPr lang="en-US"/>
              <a:t>   - Open your email inbox, find the verification email from OpenAI, and click the link to verify your account.</a:t>
            </a:r>
          </a:p>
          <a:p>
            <a:endParaRPr lang="en-US"/>
          </a:p>
          <a:p>
            <a:r>
              <a:rPr lang="en-US"/>
              <a:t>**6. Enter Personal Information**</a:t>
            </a:r>
          </a:p>
          <a:p>
            <a:r>
              <a:rPr lang="en-US"/>
              <a:t>   - Provide basic details like your name and agree to OpenAI’s terms and conditions.</a:t>
            </a:r>
          </a:p>
          <a:p>
            <a:endParaRPr lang="en-US"/>
          </a:p>
          <a:p>
            <a:r>
              <a:rPr lang="en-US"/>
              <a:t>**7. Verify Your Phone Number**</a:t>
            </a:r>
          </a:p>
          <a:p>
            <a:r>
              <a:rPr lang="en-US"/>
              <a:t>   - OpenAI will ask for a phone number to verify your account. Enter your phone number and input the verification code sent to you.</a:t>
            </a:r>
          </a:p>
          <a:p>
            <a:endParaRPr lang="en-US"/>
          </a:p>
          <a:p>
            <a:r>
              <a:rPr lang="en-US"/>
              <a:t>**8. Start Using ChatGPT**</a:t>
            </a:r>
          </a:p>
          <a:p>
            <a:r>
              <a:rPr lang="en-US"/>
              <a:t>   - After completing these steps, you can now start interacting with ChatGPT for free!</a:t>
            </a:r>
          </a:p>
        </p:txBody>
      </p:sp>
      <p:sp>
        <p:nvSpPr>
          <p:cNvPr id="4" name="Slide Number Placeholder 3"/>
          <p:cNvSpPr>
            <a:spLocks noGrp="1"/>
          </p:cNvSpPr>
          <p:nvPr>
            <p:ph type="sldNum" sz="quarter" idx="5"/>
          </p:nvPr>
        </p:nvSpPr>
        <p:spPr/>
        <p:txBody>
          <a:bodyPr/>
          <a:lstStyle/>
          <a:p>
            <a:fld id="{AB6AC3F1-F06F-470E-92A0-B49EB852BF8B}" type="slidenum">
              <a:rPr lang="en-US" smtClean="0"/>
              <a:t>7</a:t>
            </a:fld>
            <a:endParaRPr lang="en-US"/>
          </a:p>
        </p:txBody>
      </p:sp>
    </p:spTree>
    <p:extLst>
      <p:ext uri="{BB962C8B-B14F-4D97-AF65-F5344CB8AC3E}">
        <p14:creationId xmlns:p14="http://schemas.microsoft.com/office/powerpoint/2010/main" val="183899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Security - Turn off “improve model for everyone”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Personalize your prompts. Edit your custom instructions!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Next screen, Check out the “Thought starters”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Show the exact things what needs to be done when creating the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AB6AC3F1-F06F-470E-92A0-B49EB852BF8B}" type="slidenum">
              <a:rPr lang="en-US" smtClean="0"/>
              <a:t>8</a:t>
            </a:fld>
            <a:endParaRPr lang="en-US"/>
          </a:p>
        </p:txBody>
      </p:sp>
    </p:spTree>
    <p:extLst>
      <p:ext uri="{BB962C8B-B14F-4D97-AF65-F5344CB8AC3E}">
        <p14:creationId xmlns:p14="http://schemas.microsoft.com/office/powerpoint/2010/main" val="1078369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ptos" panose="020B0004020202020204" pitchFamily="34" charset="0"/>
              </a:rPr>
              <a:t>A clear, detailed prompt can lead to better, more relevant answers - </a:t>
            </a:r>
            <a:r>
              <a:rPr lang="en-US"/>
              <a:t>Garbage in garbage out!</a:t>
            </a:r>
          </a:p>
        </p:txBody>
      </p:sp>
      <p:sp>
        <p:nvSpPr>
          <p:cNvPr id="4" name="Slide Number Placeholder 3"/>
          <p:cNvSpPr>
            <a:spLocks noGrp="1"/>
          </p:cNvSpPr>
          <p:nvPr>
            <p:ph type="sldNum" sz="quarter" idx="5"/>
          </p:nvPr>
        </p:nvSpPr>
        <p:spPr/>
        <p:txBody>
          <a:bodyPr/>
          <a:lstStyle/>
          <a:p>
            <a:fld id="{AB6AC3F1-F06F-470E-92A0-B49EB852BF8B}" type="slidenum">
              <a:rPr lang="en-US" smtClean="0"/>
              <a:t>9</a:t>
            </a:fld>
            <a:endParaRPr lang="en-US"/>
          </a:p>
        </p:txBody>
      </p:sp>
    </p:spTree>
    <p:extLst>
      <p:ext uri="{BB962C8B-B14F-4D97-AF65-F5344CB8AC3E}">
        <p14:creationId xmlns:p14="http://schemas.microsoft.com/office/powerpoint/2010/main" val="133369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Writing prompts is a delicate art! You want to be clear enough that the model understands want you are expecting, but succinct enough that the prompt doesn’t ramble or become irrelevant to what you are really asking. </a:t>
            </a: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AB6AC3F1-F06F-470E-92A0-B49EB852BF8B}" type="slidenum">
              <a:rPr lang="en-US" smtClean="0"/>
              <a:t>10</a:t>
            </a:fld>
            <a:endParaRPr lang="en-US"/>
          </a:p>
        </p:txBody>
      </p:sp>
    </p:spTree>
    <p:extLst>
      <p:ext uri="{BB962C8B-B14F-4D97-AF65-F5344CB8AC3E}">
        <p14:creationId xmlns:p14="http://schemas.microsoft.com/office/powerpoint/2010/main" val="3690719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gave me the first image, with the prompt. </a:t>
            </a:r>
          </a:p>
          <a:p>
            <a:endParaRPr lang="en-US"/>
          </a:p>
          <a:p>
            <a:r>
              <a:rPr lang="en-US"/>
              <a:t>When I asked to make it look more natural, it provided me the second image, along with the note that it looks like I am looking for a photograph, rather than a digitally generated image, I can provide you photorealistic styled image. So it is making me learn its capabilities. </a:t>
            </a: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AB6AC3F1-F06F-470E-92A0-B49EB852BF8B}" type="slidenum">
              <a:rPr lang="en-US" smtClean="0"/>
              <a:t>11</a:t>
            </a:fld>
            <a:endParaRPr lang="en-US"/>
          </a:p>
        </p:txBody>
      </p:sp>
    </p:spTree>
    <p:extLst>
      <p:ext uri="{BB962C8B-B14F-4D97-AF65-F5344CB8AC3E}">
        <p14:creationId xmlns:p14="http://schemas.microsoft.com/office/powerpoint/2010/main" val="2194747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177403-2609-4F3A-BC9E-0A7223C0DE25}"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1706181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77403-2609-4F3A-BC9E-0A7223C0DE25}"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389944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77403-2609-4F3A-BC9E-0A7223C0DE25}"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391028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77403-2609-4F3A-BC9E-0A7223C0DE25}"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CF34A-1038-493E-B734-624282F58A27}"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783515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77403-2609-4F3A-BC9E-0A7223C0DE25}"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2472129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0177403-2609-4F3A-BC9E-0A7223C0DE25}" type="datetimeFigureOut">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2189562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0177403-2609-4F3A-BC9E-0A7223C0DE25}" type="datetimeFigureOut">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1149658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177403-2609-4F3A-BC9E-0A7223C0DE25}"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2451277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177403-2609-4F3A-BC9E-0A7223C0DE25}"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681257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177403-2609-4F3A-BC9E-0A7223C0DE25}"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2564179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177403-2609-4F3A-BC9E-0A7223C0DE25}"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154249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177403-2609-4F3A-BC9E-0A7223C0DE25}"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3154372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177403-2609-4F3A-BC9E-0A7223C0DE25}"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28510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177403-2609-4F3A-BC9E-0A7223C0DE25}"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411867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177403-2609-4F3A-BC9E-0A7223C0DE25}" type="datetimeFigureOut">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241131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177403-2609-4F3A-BC9E-0A7223C0DE25}" type="datetimeFigureOut">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397261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0177403-2609-4F3A-BC9E-0A7223C0DE25}" type="datetimeFigureOut">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124678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77403-2609-4F3A-BC9E-0A7223C0DE25}"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208560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77403-2609-4F3A-BC9E-0A7223C0DE25}"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CF34A-1038-493E-B734-624282F58A27}" type="slidenum">
              <a:rPr lang="en-US" smtClean="0"/>
              <a:t>‹#›</a:t>
            </a:fld>
            <a:endParaRPr lang="en-US"/>
          </a:p>
        </p:txBody>
      </p:sp>
    </p:spTree>
    <p:extLst>
      <p:ext uri="{BB962C8B-B14F-4D97-AF65-F5344CB8AC3E}">
        <p14:creationId xmlns:p14="http://schemas.microsoft.com/office/powerpoint/2010/main" val="391806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0177403-2609-4F3A-BC9E-0A7223C0DE25}" type="datetimeFigureOut">
              <a:rPr lang="en-US" smtClean="0"/>
              <a:t>11/13/2024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78CF34A-1038-493E-B734-624282F58A27}" type="slidenum">
              <a:rPr lang="en-US" smtClean="0"/>
              <a:t>‹#›</a:t>
            </a:fld>
            <a:endParaRPr lang="en-US"/>
          </a:p>
        </p:txBody>
      </p:sp>
    </p:spTree>
    <p:extLst>
      <p:ext uri="{BB962C8B-B14F-4D97-AF65-F5344CB8AC3E}">
        <p14:creationId xmlns:p14="http://schemas.microsoft.com/office/powerpoint/2010/main" val="11427622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19.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20.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2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23.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2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6.xml"/><Relationship Id="rId7" Type="http://schemas.openxmlformats.org/officeDocument/2006/relationships/diagramColors" Target="../diagrams/colors4.xml"/><Relationship Id="rId2" Type="http://schemas.openxmlformats.org/officeDocument/2006/relationships/slideLayout" Target="../slideLayouts/slideLayout18.xml"/><Relationship Id="rId1" Type="http://schemas.openxmlformats.org/officeDocument/2006/relationships/tags" Target="../tags/tag2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notesSlide" Target="../notesSlides/notesSlide17.xml"/><Relationship Id="rId7" Type="http://schemas.openxmlformats.org/officeDocument/2006/relationships/diagramLayout" Target="../diagrams/layout5.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diagramData" Target="../diagrams/data5.xml"/><Relationship Id="rId5" Type="http://schemas.openxmlformats.org/officeDocument/2006/relationships/image" Target="../media/image3.png"/><Relationship Id="rId10" Type="http://schemas.microsoft.com/office/2007/relationships/diagramDrawing" Target="../diagrams/drawing5.xml"/><Relationship Id="rId4" Type="http://schemas.openxmlformats.org/officeDocument/2006/relationships/image" Target="../media/image1.png"/><Relationship Id="rId9" Type="http://schemas.openxmlformats.org/officeDocument/2006/relationships/diagramColors" Target="../diagrams/colors5.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notesSlide" Target="../notesSlides/notesSlide2.xml"/><Relationship Id="rId7" Type="http://schemas.openxmlformats.org/officeDocument/2006/relationships/diagramData" Target="../diagrams/data1.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pn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1.png"/><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7.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13.sv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12.png"/><Relationship Id="rId5" Type="http://schemas.openxmlformats.org/officeDocument/2006/relationships/tags" Target="../tags/tag33.xml"/><Relationship Id="rId10" Type="http://schemas.openxmlformats.org/officeDocument/2006/relationships/image" Target="../media/image11.svg"/><Relationship Id="rId4" Type="http://schemas.openxmlformats.org/officeDocument/2006/relationships/tags" Target="../tags/tag32.xml"/><Relationship Id="rId9" Type="http://schemas.openxmlformats.org/officeDocument/2006/relationships/image" Target="../media/image10.png"/><Relationship Id="rId14" Type="http://schemas.openxmlformats.org/officeDocument/2006/relationships/image" Target="../media/image58.svg"/></Relationships>
</file>

<file path=ppt/slides/_rels/slide21.xml.rels><?xml version="1.0" encoding="UTF-8" standalone="yes"?>
<Relationships xmlns="http://schemas.openxmlformats.org/package/2006/relationships"><Relationship Id="rId2" Type="http://schemas.openxmlformats.org/officeDocument/2006/relationships/hyperlink" Target="https://chatgpt.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8.xml"/><Relationship Id="rId7" Type="http://schemas.openxmlformats.org/officeDocument/2006/relationships/diagramColors" Target="../diagrams/colors6.xml"/><Relationship Id="rId2" Type="http://schemas.openxmlformats.org/officeDocument/2006/relationships/slideLayout" Target="../slideLayouts/slideLayout18.xml"/><Relationship Id="rId1" Type="http://schemas.openxmlformats.org/officeDocument/2006/relationships/tags" Target="../tags/tag3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hyperlink" Target="https://www.ibm.com/think/topics/shedding-light-on-ai-bias-with-real-world-examples" TargetMode="External"/><Relationship Id="rId2" Type="http://schemas.openxmlformats.org/officeDocument/2006/relationships/slideLayout" Target="../slideLayouts/slideLayout18.xml"/><Relationship Id="rId1" Type="http://schemas.openxmlformats.org/officeDocument/2006/relationships/tags" Target="../tags/tag37.xml"/><Relationship Id="rId6" Type="http://schemas.openxmlformats.org/officeDocument/2006/relationships/hyperlink" Target="https://platform.openai.com/docs/guides/prompt-engineering" TargetMode="External"/><Relationship Id="rId5" Type="http://schemas.openxmlformats.org/officeDocument/2006/relationships/image" Target="../media/image3.pn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image" Target="../media/image1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13.svg"/><Relationship Id="rId5" Type="http://schemas.openxmlformats.org/officeDocument/2006/relationships/tags" Target="../tags/tag8.xml"/><Relationship Id="rId10" Type="http://schemas.openxmlformats.org/officeDocument/2006/relationships/image" Target="../media/image12.png"/><Relationship Id="rId4" Type="http://schemas.openxmlformats.org/officeDocument/2006/relationships/tags" Target="../tags/tag7.xml"/><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svg"/><Relationship Id="rId3"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image" Target="../media/image1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13.svg"/><Relationship Id="rId5" Type="http://schemas.openxmlformats.org/officeDocument/2006/relationships/tags" Target="../tags/tag14.xml"/><Relationship Id="rId10" Type="http://schemas.openxmlformats.org/officeDocument/2006/relationships/image" Target="../media/image12.png"/><Relationship Id="rId4" Type="http://schemas.openxmlformats.org/officeDocument/2006/relationships/tags" Target="../tags/tag13.xml"/><Relationship Id="rId9"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19.xml"/><Relationship Id="rId1" Type="http://schemas.openxmlformats.org/officeDocument/2006/relationships/tags" Target="../tags/tag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6.xml"/><Relationship Id="rId7" Type="http://schemas.openxmlformats.org/officeDocument/2006/relationships/image" Target="../media/image28.png"/><Relationship Id="rId2" Type="http://schemas.openxmlformats.org/officeDocument/2006/relationships/slideLayout" Target="../slideLayouts/slideLayout18.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7.xml"/><Relationship Id="rId7" Type="http://schemas.openxmlformats.org/officeDocument/2006/relationships/diagramQuickStyle" Target="../diagrams/quickStyle3.xml"/><Relationship Id="rId2" Type="http://schemas.openxmlformats.org/officeDocument/2006/relationships/slideLayout" Target="../slideLayouts/slideLayout18.xml"/><Relationship Id="rId1" Type="http://schemas.openxmlformats.org/officeDocument/2006/relationships/tags" Target="../tags/tag1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0.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8">
            <a:extLst>
              <a:ext uri="{FF2B5EF4-FFF2-40B4-BE49-F238E27FC236}">
                <a16:creationId xmlns:a16="http://schemas.microsoft.com/office/drawing/2014/main" id="{301C87F4-3308-D93D-081D-AE980A3564E5}"/>
              </a:ext>
            </a:extLst>
          </p:cNvPr>
          <p:cNvSpPr>
            <a:spLocks noGrp="1"/>
          </p:cNvSpPr>
          <p:nvPr>
            <p:ph type="ctrTitle"/>
          </p:nvPr>
        </p:nvSpPr>
        <p:spPr>
          <a:xfrm>
            <a:off x="1229711" y="4235669"/>
            <a:ext cx="8502869" cy="1891862"/>
          </a:xfrm>
        </p:spPr>
        <p:txBody>
          <a:bodyPr vert="horz" lIns="91440" tIns="45720" rIns="91440" bIns="45720" rtlCol="0" anchor="ctr">
            <a:normAutofit/>
          </a:bodyPr>
          <a:lstStyle/>
          <a:p>
            <a:pPr algn="l">
              <a:spcAft>
                <a:spcPts val="600"/>
              </a:spcAft>
            </a:pPr>
            <a:r>
              <a:rPr lang="en-US" sz="3200" cap="none"/>
              <a:t>Rinki Suryavanshi, Ph.D.</a:t>
            </a:r>
            <a:br>
              <a:rPr lang="en-US" sz="3200" cap="none"/>
            </a:br>
            <a:r>
              <a:rPr lang="en-US" sz="3200" i="1" cap="none"/>
              <a:t>Digital Learning and Academic Innovations</a:t>
            </a:r>
          </a:p>
        </p:txBody>
      </p:sp>
      <p:sp>
        <p:nvSpPr>
          <p:cNvPr id="11" name="Title 8">
            <a:extLst>
              <a:ext uri="{FF2B5EF4-FFF2-40B4-BE49-F238E27FC236}">
                <a16:creationId xmlns:a16="http://schemas.microsoft.com/office/drawing/2014/main" id="{4A754419-A08D-C8E0-5E4E-A996091F0C27}"/>
              </a:ext>
            </a:extLst>
          </p:cNvPr>
          <p:cNvSpPr txBox="1">
            <a:spLocks/>
          </p:cNvSpPr>
          <p:nvPr/>
        </p:nvSpPr>
        <p:spPr>
          <a:xfrm>
            <a:off x="3284481" y="2261085"/>
            <a:ext cx="5961044" cy="722492"/>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spcBef>
                <a:spcPts val="1000"/>
              </a:spcBef>
              <a:spcAft>
                <a:spcPts val="600"/>
              </a:spcAft>
              <a:buClr>
                <a:schemeClr val="tx1"/>
              </a:buClr>
            </a:pPr>
            <a:r>
              <a:rPr lang="en-US" sz="5400" b="1">
                <a:latin typeface="+mn-lt"/>
                <a:ea typeface="+mn-ea"/>
                <a:cs typeface="+mn-cs"/>
              </a:rPr>
              <a:t>You &amp; I With AI</a:t>
            </a:r>
          </a:p>
        </p:txBody>
      </p:sp>
    </p:spTree>
    <p:custDataLst>
      <p:tags r:id="rId1"/>
    </p:custDataLst>
    <p:extLst>
      <p:ext uri="{BB962C8B-B14F-4D97-AF65-F5344CB8AC3E}">
        <p14:creationId xmlns:p14="http://schemas.microsoft.com/office/powerpoint/2010/main" val="410537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57CA75-5CB3-1075-4830-68F3B9B4FFD2}"/>
              </a:ext>
            </a:extLst>
          </p:cNvPr>
          <p:cNvSpPr>
            <a:spLocks noGrp="1"/>
          </p:cNvSpPr>
          <p:nvPr>
            <p:ph idx="1"/>
          </p:nvPr>
        </p:nvSpPr>
        <p:spPr>
          <a:xfrm>
            <a:off x="932120" y="2220826"/>
            <a:ext cx="9905999" cy="1837308"/>
          </a:xfrm>
        </p:spPr>
        <p:style>
          <a:lnRef idx="2">
            <a:schemeClr val="dk1">
              <a:shade val="15000"/>
            </a:schemeClr>
          </a:lnRef>
          <a:fillRef idx="1">
            <a:schemeClr val="dk1"/>
          </a:fillRef>
          <a:effectRef idx="0">
            <a:schemeClr val="dk1"/>
          </a:effectRef>
          <a:fontRef idx="minor">
            <a:schemeClr val="lt1"/>
          </a:fontRef>
        </p:style>
        <p:txBody>
          <a:bodyPr>
            <a:normAutofit/>
          </a:bodyPr>
          <a:lstStyle/>
          <a:p>
            <a:r>
              <a:rPr lang="en-US" sz="2400" cap="none"/>
              <a:t>Use </a:t>
            </a:r>
            <a:r>
              <a:rPr lang="en-US" sz="2400" b="1" cap="none"/>
              <a:t>precise, unambiguous language </a:t>
            </a:r>
            <a:r>
              <a:rPr lang="en-US" sz="2400" cap="none"/>
              <a:t>to guide the AI in generating the right response.</a:t>
            </a:r>
          </a:p>
          <a:p>
            <a:r>
              <a:rPr lang="en-US" sz="2400" cap="none"/>
              <a:t>Avoid vague terms; instead, define exactly what you need.</a:t>
            </a:r>
          </a:p>
          <a:p>
            <a:endParaRPr lang="en-US">
              <a:latin typeface="Aptos" panose="020B0004020202020204" pitchFamily="34" charset="0"/>
            </a:endParaRPr>
          </a:p>
        </p:txBody>
      </p:sp>
      <p:sp>
        <p:nvSpPr>
          <p:cNvPr id="8" name="TextBox 7">
            <a:extLst>
              <a:ext uri="{FF2B5EF4-FFF2-40B4-BE49-F238E27FC236}">
                <a16:creationId xmlns:a16="http://schemas.microsoft.com/office/drawing/2014/main" id="{27127DD6-93E1-D6D8-F2ED-529AF2E671BC}"/>
              </a:ext>
            </a:extLst>
          </p:cNvPr>
          <p:cNvSpPr txBox="1"/>
          <p:nvPr/>
        </p:nvSpPr>
        <p:spPr>
          <a:xfrm>
            <a:off x="412898" y="384915"/>
            <a:ext cx="11366204" cy="144655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4400" b="1" cap="none">
                <a:solidFill>
                  <a:schemeClr val="tx1"/>
                </a:solidFill>
              </a:rPr>
              <a:t>Write Clear Instructions – Framework For Prompt Engineering</a:t>
            </a:r>
            <a:endParaRPr lang="en-US" sz="4400">
              <a:solidFill>
                <a:schemeClr val="tx1"/>
              </a:solidFill>
            </a:endParaRPr>
          </a:p>
        </p:txBody>
      </p:sp>
      <p:sp>
        <p:nvSpPr>
          <p:cNvPr id="10" name="TextBox 9">
            <a:extLst>
              <a:ext uri="{FF2B5EF4-FFF2-40B4-BE49-F238E27FC236}">
                <a16:creationId xmlns:a16="http://schemas.microsoft.com/office/drawing/2014/main" id="{665D6E63-8C5A-DA76-0EE5-9E99B6A269C0}"/>
              </a:ext>
            </a:extLst>
          </p:cNvPr>
          <p:cNvSpPr txBox="1"/>
          <p:nvPr/>
        </p:nvSpPr>
        <p:spPr>
          <a:xfrm>
            <a:off x="932121" y="4417473"/>
            <a:ext cx="9905999" cy="830997"/>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a:spAutoFit/>
          </a:bodyPr>
          <a:lstStyle/>
          <a:p>
            <a:pPr marL="0" indent="0">
              <a:buNone/>
            </a:pPr>
            <a:r>
              <a:rPr lang="en-US" sz="2400" b="1"/>
              <a:t>Example</a:t>
            </a:r>
            <a:r>
              <a:rPr lang="en-US" sz="2400"/>
              <a:t>: Instead of “Define communication,” try “Define communication for college students taking an introductory communication course.”</a:t>
            </a:r>
          </a:p>
        </p:txBody>
      </p:sp>
      <p:pic>
        <p:nvPicPr>
          <p:cNvPr id="3" name="Graphic 2" descr="Quill with solid fill">
            <a:extLst>
              <a:ext uri="{FF2B5EF4-FFF2-40B4-BE49-F238E27FC236}">
                <a16:creationId xmlns:a16="http://schemas.microsoft.com/office/drawing/2014/main" id="{02CE55E3-D443-F5D5-09A0-5DC6045056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76815" y="4590637"/>
            <a:ext cx="2137410" cy="2137410"/>
          </a:xfrm>
          <a:prstGeom prst="rect">
            <a:avLst/>
          </a:prstGeom>
        </p:spPr>
      </p:pic>
      <p:grpSp>
        <p:nvGrpSpPr>
          <p:cNvPr id="2" name="Group 1">
            <a:extLst>
              <a:ext uri="{FF2B5EF4-FFF2-40B4-BE49-F238E27FC236}">
                <a16:creationId xmlns:a16="http://schemas.microsoft.com/office/drawing/2014/main" id="{669F6E20-4F39-786D-3E3C-663E5905363A}"/>
              </a:ext>
            </a:extLst>
          </p:cNvPr>
          <p:cNvGrpSpPr/>
          <p:nvPr/>
        </p:nvGrpSpPr>
        <p:grpSpPr>
          <a:xfrm>
            <a:off x="3622068" y="5607809"/>
            <a:ext cx="5387162" cy="830997"/>
            <a:chOff x="1818668" y="5897050"/>
            <a:chExt cx="5387162" cy="830997"/>
          </a:xfrm>
        </p:grpSpPr>
        <p:sp>
          <p:nvSpPr>
            <p:cNvPr id="7" name="Arrow: Notched Right 6">
              <a:extLst>
                <a:ext uri="{FF2B5EF4-FFF2-40B4-BE49-F238E27FC236}">
                  <a16:creationId xmlns:a16="http://schemas.microsoft.com/office/drawing/2014/main" id="{B5CD9801-EBBD-E806-6160-912092F3A76C}"/>
                </a:ext>
              </a:extLst>
            </p:cNvPr>
            <p:cNvSpPr/>
            <p:nvPr/>
          </p:nvSpPr>
          <p:spPr>
            <a:xfrm>
              <a:off x="1818668" y="5897050"/>
              <a:ext cx="1441431" cy="830997"/>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Step 1</a:t>
              </a:r>
            </a:p>
          </p:txBody>
        </p:sp>
        <p:sp>
          <p:nvSpPr>
            <p:cNvPr id="11" name="Arrow: Notched Right 10">
              <a:extLst>
                <a:ext uri="{FF2B5EF4-FFF2-40B4-BE49-F238E27FC236}">
                  <a16:creationId xmlns:a16="http://schemas.microsoft.com/office/drawing/2014/main" id="{F0F84CB1-DF4C-6491-53E8-D5039FE95B57}"/>
                </a:ext>
              </a:extLst>
            </p:cNvPr>
            <p:cNvSpPr/>
            <p:nvPr/>
          </p:nvSpPr>
          <p:spPr>
            <a:xfrm>
              <a:off x="3132603" y="5897050"/>
              <a:ext cx="1441431" cy="830997"/>
            </a:xfrm>
            <a:prstGeom prst="notched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Step 2</a:t>
              </a:r>
            </a:p>
          </p:txBody>
        </p:sp>
        <p:sp>
          <p:nvSpPr>
            <p:cNvPr id="13" name="Arrow: Notched Right 12">
              <a:extLst>
                <a:ext uri="{FF2B5EF4-FFF2-40B4-BE49-F238E27FC236}">
                  <a16:creationId xmlns:a16="http://schemas.microsoft.com/office/drawing/2014/main" id="{CF07B964-1C4D-2FE9-F2F3-9985CE5F91A4}"/>
                </a:ext>
              </a:extLst>
            </p:cNvPr>
            <p:cNvSpPr/>
            <p:nvPr/>
          </p:nvSpPr>
          <p:spPr>
            <a:xfrm>
              <a:off x="4450464" y="5897050"/>
              <a:ext cx="1441431" cy="830997"/>
            </a:xfrm>
            <a:prstGeom prst="notched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Step 3</a:t>
              </a:r>
            </a:p>
          </p:txBody>
        </p:sp>
        <p:sp>
          <p:nvSpPr>
            <p:cNvPr id="14" name="Arrow: Notched Right 13">
              <a:extLst>
                <a:ext uri="{FF2B5EF4-FFF2-40B4-BE49-F238E27FC236}">
                  <a16:creationId xmlns:a16="http://schemas.microsoft.com/office/drawing/2014/main" id="{A8CA29F3-46BD-9F1C-28FA-0CB5FB489CA4}"/>
                </a:ext>
              </a:extLst>
            </p:cNvPr>
            <p:cNvSpPr/>
            <p:nvPr/>
          </p:nvSpPr>
          <p:spPr>
            <a:xfrm>
              <a:off x="5764399" y="5897050"/>
              <a:ext cx="1441431" cy="830997"/>
            </a:xfrm>
            <a:prstGeom prst="notched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Step 4</a:t>
              </a:r>
            </a:p>
          </p:txBody>
        </p:sp>
      </p:grpSp>
    </p:spTree>
    <p:custDataLst>
      <p:tags r:id="rId1"/>
    </p:custDataLst>
    <p:extLst>
      <p:ext uri="{BB962C8B-B14F-4D97-AF65-F5344CB8AC3E}">
        <p14:creationId xmlns:p14="http://schemas.microsoft.com/office/powerpoint/2010/main" val="32806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57CA75-5CB3-1075-4830-68F3B9B4FFD2}"/>
              </a:ext>
            </a:extLst>
          </p:cNvPr>
          <p:cNvSpPr>
            <a:spLocks noGrp="1"/>
          </p:cNvSpPr>
          <p:nvPr>
            <p:ph idx="1"/>
          </p:nvPr>
        </p:nvSpPr>
        <p:spPr>
          <a:xfrm>
            <a:off x="2731712" y="1352681"/>
            <a:ext cx="8062105" cy="1420380"/>
          </a:xfrm>
        </p:spPr>
        <p:style>
          <a:lnRef idx="2">
            <a:schemeClr val="dk1">
              <a:shade val="15000"/>
            </a:schemeClr>
          </a:lnRef>
          <a:fillRef idx="1">
            <a:schemeClr val="dk1"/>
          </a:fillRef>
          <a:effectRef idx="0">
            <a:schemeClr val="dk1"/>
          </a:effectRef>
          <a:fontRef idx="minor">
            <a:schemeClr val="lt1"/>
          </a:fontRef>
        </p:style>
        <p:txBody>
          <a:bodyPr>
            <a:normAutofit/>
          </a:bodyPr>
          <a:lstStyle/>
          <a:p>
            <a:pPr marL="0" indent="0">
              <a:buNone/>
            </a:pPr>
            <a:r>
              <a:rPr lang="en-US" sz="2400" cap="none">
                <a:latin typeface="Aptos" panose="020B0004020202020204" pitchFamily="34" charset="0"/>
              </a:rPr>
              <a:t>“</a:t>
            </a:r>
            <a:r>
              <a:rPr lang="en-US" sz="3600" cap="none"/>
              <a:t>Create an image of a cat eating food at a school's campus</a:t>
            </a:r>
            <a:r>
              <a:rPr lang="en-US" sz="2400" cap="none"/>
              <a:t>.”</a:t>
            </a:r>
          </a:p>
        </p:txBody>
      </p:sp>
      <p:sp>
        <p:nvSpPr>
          <p:cNvPr id="8" name="TextBox 7">
            <a:extLst>
              <a:ext uri="{FF2B5EF4-FFF2-40B4-BE49-F238E27FC236}">
                <a16:creationId xmlns:a16="http://schemas.microsoft.com/office/drawing/2014/main" id="{27127DD6-93E1-D6D8-F2ED-529AF2E671BC}"/>
              </a:ext>
            </a:extLst>
          </p:cNvPr>
          <p:cNvSpPr txBox="1"/>
          <p:nvPr/>
        </p:nvSpPr>
        <p:spPr>
          <a:xfrm>
            <a:off x="1678598" y="411007"/>
            <a:ext cx="8644269" cy="76944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4400" b="1">
                <a:solidFill>
                  <a:schemeClr val="tx1"/>
                </a:solidFill>
              </a:rPr>
              <a:t>Anatomy of a Prompt – Let’s try it!</a:t>
            </a:r>
          </a:p>
        </p:txBody>
      </p:sp>
      <p:sp>
        <p:nvSpPr>
          <p:cNvPr id="2" name="Rectangle: Rounded Corners 1">
            <a:extLst>
              <a:ext uri="{FF2B5EF4-FFF2-40B4-BE49-F238E27FC236}">
                <a16:creationId xmlns:a16="http://schemas.microsoft.com/office/drawing/2014/main" id="{A96EB889-8EF7-4590-C3DD-510C5B63D211}"/>
              </a:ext>
            </a:extLst>
          </p:cNvPr>
          <p:cNvSpPr/>
          <p:nvPr/>
        </p:nvSpPr>
        <p:spPr>
          <a:xfrm>
            <a:off x="639728" y="5674751"/>
            <a:ext cx="1878415" cy="10224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Is it clear?</a:t>
            </a:r>
          </a:p>
        </p:txBody>
      </p:sp>
      <p:sp>
        <p:nvSpPr>
          <p:cNvPr id="9" name="TextBox 8">
            <a:extLst>
              <a:ext uri="{FF2B5EF4-FFF2-40B4-BE49-F238E27FC236}">
                <a16:creationId xmlns:a16="http://schemas.microsoft.com/office/drawing/2014/main" id="{81A44CEE-31F0-B3F3-E12F-58B705458EEA}"/>
              </a:ext>
            </a:extLst>
          </p:cNvPr>
          <p:cNvSpPr txBox="1"/>
          <p:nvPr/>
        </p:nvSpPr>
        <p:spPr>
          <a:xfrm>
            <a:off x="639727" y="1840608"/>
            <a:ext cx="1878415"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a:t>Original</a:t>
            </a:r>
            <a:endParaRPr lang="en-US" sz="2800" b="1"/>
          </a:p>
        </p:txBody>
      </p:sp>
      <p:sp>
        <p:nvSpPr>
          <p:cNvPr id="7" name="Rectangle: Rounded Corners 6">
            <a:extLst>
              <a:ext uri="{FF2B5EF4-FFF2-40B4-BE49-F238E27FC236}">
                <a16:creationId xmlns:a16="http://schemas.microsoft.com/office/drawing/2014/main" id="{E4755F2C-FEB5-4085-72FF-9A205CC785A5}"/>
              </a:ext>
            </a:extLst>
          </p:cNvPr>
          <p:cNvSpPr/>
          <p:nvPr/>
        </p:nvSpPr>
        <p:spPr>
          <a:xfrm>
            <a:off x="2837122" y="5674751"/>
            <a:ext cx="7956695" cy="102240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Step 1 - </a:t>
            </a:r>
            <a:r>
              <a:rPr lang="en-US" sz="2000" b="1" cap="none">
                <a:solidFill>
                  <a:schemeClr val="tx1"/>
                </a:solidFill>
              </a:rPr>
              <a:t>Write Clear Instructions: </a:t>
            </a:r>
            <a:r>
              <a:rPr lang="en-US" sz="2000" b="1">
                <a:solidFill>
                  <a:schemeClr val="tx1"/>
                </a:solidFill>
              </a:rPr>
              <a:t>Is the language used precise and unambiguous? Does it define exactly what you need?</a:t>
            </a:r>
          </a:p>
        </p:txBody>
      </p:sp>
      <p:pic>
        <p:nvPicPr>
          <p:cNvPr id="3" name="Picture 2">
            <a:extLst>
              <a:ext uri="{FF2B5EF4-FFF2-40B4-BE49-F238E27FC236}">
                <a16:creationId xmlns:a16="http://schemas.microsoft.com/office/drawing/2014/main" id="{B288625A-3A96-55A0-A6B6-3E08994B0FFC}"/>
              </a:ext>
            </a:extLst>
          </p:cNvPr>
          <p:cNvPicPr>
            <a:picLocks noChangeAspect="1"/>
          </p:cNvPicPr>
          <p:nvPr/>
        </p:nvPicPr>
        <p:blipFill>
          <a:blip r:embed="rId4"/>
          <a:stretch>
            <a:fillRect/>
          </a:stretch>
        </p:blipFill>
        <p:spPr>
          <a:xfrm>
            <a:off x="3850640" y="2848393"/>
            <a:ext cx="2407920" cy="2407920"/>
          </a:xfrm>
          <a:prstGeom prst="rect">
            <a:avLst/>
          </a:prstGeom>
        </p:spPr>
      </p:pic>
      <p:pic>
        <p:nvPicPr>
          <p:cNvPr id="5" name="Picture 4">
            <a:extLst>
              <a:ext uri="{FF2B5EF4-FFF2-40B4-BE49-F238E27FC236}">
                <a16:creationId xmlns:a16="http://schemas.microsoft.com/office/drawing/2014/main" id="{4E9A3CA9-4CCD-121D-2755-B4277CFCDD8D}"/>
              </a:ext>
            </a:extLst>
          </p:cNvPr>
          <p:cNvPicPr>
            <a:picLocks noChangeAspect="1"/>
          </p:cNvPicPr>
          <p:nvPr/>
        </p:nvPicPr>
        <p:blipFill>
          <a:blip r:embed="rId5"/>
          <a:stretch>
            <a:fillRect/>
          </a:stretch>
        </p:blipFill>
        <p:spPr>
          <a:xfrm>
            <a:off x="7213600" y="2848393"/>
            <a:ext cx="2536407" cy="2536407"/>
          </a:xfrm>
          <a:prstGeom prst="rect">
            <a:avLst/>
          </a:prstGeom>
        </p:spPr>
      </p:pic>
      <p:sp>
        <p:nvSpPr>
          <p:cNvPr id="6" name="TextBox 5">
            <a:extLst>
              <a:ext uri="{FF2B5EF4-FFF2-40B4-BE49-F238E27FC236}">
                <a16:creationId xmlns:a16="http://schemas.microsoft.com/office/drawing/2014/main" id="{EEA0B344-F0CD-CD93-160C-6B4825C6A5CD}"/>
              </a:ext>
            </a:extLst>
          </p:cNvPr>
          <p:cNvSpPr txBox="1"/>
          <p:nvPr/>
        </p:nvSpPr>
        <p:spPr>
          <a:xfrm>
            <a:off x="739390" y="3885763"/>
            <a:ext cx="1878415"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a:t>Response</a:t>
            </a:r>
            <a:endParaRPr lang="en-US" sz="2800" b="1"/>
          </a:p>
        </p:txBody>
      </p:sp>
    </p:spTree>
    <p:custDataLst>
      <p:tags r:id="rId1"/>
    </p:custDataLst>
    <p:extLst>
      <p:ext uri="{BB962C8B-B14F-4D97-AF65-F5344CB8AC3E}">
        <p14:creationId xmlns:p14="http://schemas.microsoft.com/office/powerpoint/2010/main" val="1166048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57CA75-5CB3-1075-4830-68F3B9B4FFD2}"/>
              </a:ext>
            </a:extLst>
          </p:cNvPr>
          <p:cNvSpPr>
            <a:spLocks noGrp="1"/>
          </p:cNvSpPr>
          <p:nvPr>
            <p:ph idx="1"/>
          </p:nvPr>
        </p:nvSpPr>
        <p:spPr>
          <a:xfrm>
            <a:off x="901802" y="2098148"/>
            <a:ext cx="10030169" cy="1480058"/>
          </a:xfrm>
        </p:spPr>
        <p:style>
          <a:lnRef idx="2">
            <a:schemeClr val="dk1">
              <a:shade val="15000"/>
            </a:schemeClr>
          </a:lnRef>
          <a:fillRef idx="1">
            <a:schemeClr val="dk1"/>
          </a:fillRef>
          <a:effectRef idx="0">
            <a:schemeClr val="dk1"/>
          </a:effectRef>
          <a:fontRef idx="minor">
            <a:schemeClr val="lt1"/>
          </a:fontRef>
        </p:style>
        <p:txBody>
          <a:bodyPr>
            <a:normAutofit/>
          </a:bodyPr>
          <a:lstStyle/>
          <a:p>
            <a:r>
              <a:rPr lang="en-US" sz="2400" cap="none"/>
              <a:t>Offer </a:t>
            </a:r>
            <a:r>
              <a:rPr lang="en-US" sz="2400" b="1" cap="none"/>
              <a:t>examples or context </a:t>
            </a:r>
            <a:r>
              <a:rPr lang="en-US" sz="2400" cap="none"/>
              <a:t>to help the AI understand the desired output.</a:t>
            </a:r>
          </a:p>
          <a:p>
            <a:r>
              <a:rPr lang="en-US" sz="2400" cap="none"/>
              <a:t>Reference previous tasks or models of what a good response looks </a:t>
            </a:r>
            <a:r>
              <a:rPr lang="en-US" sz="2400" cap="none">
                <a:latin typeface="Aptos" panose="020B0004020202020204" pitchFamily="34" charset="0"/>
              </a:rPr>
              <a:t>like.</a:t>
            </a:r>
          </a:p>
          <a:p>
            <a:pPr marL="0" indent="0">
              <a:buNone/>
            </a:pPr>
            <a:endParaRPr lang="en-US">
              <a:latin typeface="Aptos" panose="020B0004020202020204" pitchFamily="34" charset="0"/>
            </a:endParaRPr>
          </a:p>
        </p:txBody>
      </p:sp>
      <p:sp>
        <p:nvSpPr>
          <p:cNvPr id="8" name="TextBox 7">
            <a:extLst>
              <a:ext uri="{FF2B5EF4-FFF2-40B4-BE49-F238E27FC236}">
                <a16:creationId xmlns:a16="http://schemas.microsoft.com/office/drawing/2014/main" id="{27127DD6-93E1-D6D8-F2ED-529AF2E671BC}"/>
              </a:ext>
            </a:extLst>
          </p:cNvPr>
          <p:cNvSpPr txBox="1"/>
          <p:nvPr/>
        </p:nvSpPr>
        <p:spPr>
          <a:xfrm>
            <a:off x="202019" y="298782"/>
            <a:ext cx="11366204"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600" b="1">
                <a:solidFill>
                  <a:schemeClr val="tx1"/>
                </a:solidFill>
              </a:rPr>
              <a:t>Provide a Reference Task– </a:t>
            </a:r>
            <a:r>
              <a:rPr lang="en-US" sz="3600" b="1" cap="none">
                <a:solidFill>
                  <a:schemeClr val="tx1"/>
                </a:solidFill>
              </a:rPr>
              <a:t>Framework For Prompt Engineering</a:t>
            </a:r>
            <a:endParaRPr lang="en-US" sz="3600">
              <a:solidFill>
                <a:schemeClr val="tx1"/>
              </a:solidFill>
            </a:endParaRPr>
          </a:p>
        </p:txBody>
      </p:sp>
      <p:sp>
        <p:nvSpPr>
          <p:cNvPr id="10" name="TextBox 9">
            <a:extLst>
              <a:ext uri="{FF2B5EF4-FFF2-40B4-BE49-F238E27FC236}">
                <a16:creationId xmlns:a16="http://schemas.microsoft.com/office/drawing/2014/main" id="{665D6E63-8C5A-DA76-0EE5-9E99B6A269C0}"/>
              </a:ext>
            </a:extLst>
          </p:cNvPr>
          <p:cNvSpPr txBox="1"/>
          <p:nvPr/>
        </p:nvSpPr>
        <p:spPr>
          <a:xfrm>
            <a:off x="963888" y="3931023"/>
            <a:ext cx="9905999" cy="830997"/>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a:spAutoFit/>
          </a:bodyPr>
          <a:lstStyle/>
          <a:p>
            <a:r>
              <a:rPr lang="en-US" sz="2400" b="1"/>
              <a:t>Example</a:t>
            </a:r>
            <a:r>
              <a:rPr lang="en-US" sz="2400"/>
              <a:t>: “Summarize [this article] in 200 words, similar to the way a journal abstract summarizes key points.”</a:t>
            </a:r>
          </a:p>
        </p:txBody>
      </p:sp>
      <p:pic>
        <p:nvPicPr>
          <p:cNvPr id="3" name="Graphic 2" descr="Storytelling with solid fill">
            <a:extLst>
              <a:ext uri="{FF2B5EF4-FFF2-40B4-BE49-F238E27FC236}">
                <a16:creationId xmlns:a16="http://schemas.microsoft.com/office/drawing/2014/main" id="{37518DA7-69F5-29EB-D72F-EA736B1593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68660" y="4721910"/>
            <a:ext cx="1837308" cy="1837308"/>
          </a:xfrm>
          <a:prstGeom prst="rect">
            <a:avLst/>
          </a:prstGeom>
        </p:spPr>
      </p:pic>
      <p:grpSp>
        <p:nvGrpSpPr>
          <p:cNvPr id="12" name="Group 11">
            <a:extLst>
              <a:ext uri="{FF2B5EF4-FFF2-40B4-BE49-F238E27FC236}">
                <a16:creationId xmlns:a16="http://schemas.microsoft.com/office/drawing/2014/main" id="{0CB92639-C5C3-D8F1-7BB8-3B698DF09C99}"/>
              </a:ext>
            </a:extLst>
          </p:cNvPr>
          <p:cNvGrpSpPr/>
          <p:nvPr/>
        </p:nvGrpSpPr>
        <p:grpSpPr>
          <a:xfrm>
            <a:off x="3285093" y="5324176"/>
            <a:ext cx="5360162" cy="862509"/>
            <a:chOff x="1811893" y="5696709"/>
            <a:chExt cx="5360162" cy="862509"/>
          </a:xfrm>
        </p:grpSpPr>
        <p:sp>
          <p:nvSpPr>
            <p:cNvPr id="2" name="Arrow: Notched Right 1">
              <a:extLst>
                <a:ext uri="{FF2B5EF4-FFF2-40B4-BE49-F238E27FC236}">
                  <a16:creationId xmlns:a16="http://schemas.microsoft.com/office/drawing/2014/main" id="{C1AB4883-3A2D-F9AA-4154-4B6BD0BD72FB}"/>
                </a:ext>
              </a:extLst>
            </p:cNvPr>
            <p:cNvSpPr/>
            <p:nvPr/>
          </p:nvSpPr>
          <p:spPr>
            <a:xfrm>
              <a:off x="1811893" y="5728221"/>
              <a:ext cx="1441431" cy="830997"/>
            </a:xfrm>
            <a:prstGeom prst="notched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Step 1</a:t>
              </a:r>
            </a:p>
          </p:txBody>
        </p:sp>
        <p:sp>
          <p:nvSpPr>
            <p:cNvPr id="6" name="Arrow: Notched Right 5">
              <a:extLst>
                <a:ext uri="{FF2B5EF4-FFF2-40B4-BE49-F238E27FC236}">
                  <a16:creationId xmlns:a16="http://schemas.microsoft.com/office/drawing/2014/main" id="{156C0686-644E-DB1D-DA2F-79F19EBCA7E9}"/>
                </a:ext>
              </a:extLst>
            </p:cNvPr>
            <p:cNvSpPr/>
            <p:nvPr/>
          </p:nvSpPr>
          <p:spPr>
            <a:xfrm>
              <a:off x="3125828" y="5717717"/>
              <a:ext cx="1441431" cy="830997"/>
            </a:xfrm>
            <a:prstGeom prst="notched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Step 2</a:t>
              </a:r>
            </a:p>
          </p:txBody>
        </p:sp>
        <p:sp>
          <p:nvSpPr>
            <p:cNvPr id="7" name="Arrow: Notched Right 6">
              <a:extLst>
                <a:ext uri="{FF2B5EF4-FFF2-40B4-BE49-F238E27FC236}">
                  <a16:creationId xmlns:a16="http://schemas.microsoft.com/office/drawing/2014/main" id="{1907AA88-3CBF-97D4-81A9-A931E442107E}"/>
                </a:ext>
              </a:extLst>
            </p:cNvPr>
            <p:cNvSpPr/>
            <p:nvPr/>
          </p:nvSpPr>
          <p:spPr>
            <a:xfrm>
              <a:off x="4443689" y="5707213"/>
              <a:ext cx="1441431" cy="830997"/>
            </a:xfrm>
            <a:prstGeom prst="notched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Step 3</a:t>
              </a:r>
            </a:p>
          </p:txBody>
        </p:sp>
        <p:sp>
          <p:nvSpPr>
            <p:cNvPr id="9" name="Arrow: Notched Right 8">
              <a:extLst>
                <a:ext uri="{FF2B5EF4-FFF2-40B4-BE49-F238E27FC236}">
                  <a16:creationId xmlns:a16="http://schemas.microsoft.com/office/drawing/2014/main" id="{A0F5DA80-DAEE-CCD4-8776-E7993F1EDF90}"/>
                </a:ext>
              </a:extLst>
            </p:cNvPr>
            <p:cNvSpPr/>
            <p:nvPr/>
          </p:nvSpPr>
          <p:spPr>
            <a:xfrm>
              <a:off x="5730624" y="5696709"/>
              <a:ext cx="1441431" cy="830997"/>
            </a:xfrm>
            <a:prstGeom prst="notched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Step 4</a:t>
              </a:r>
            </a:p>
          </p:txBody>
        </p:sp>
      </p:grpSp>
    </p:spTree>
    <p:custDataLst>
      <p:tags r:id="rId1"/>
    </p:custDataLst>
    <p:extLst>
      <p:ext uri="{BB962C8B-B14F-4D97-AF65-F5344CB8AC3E}">
        <p14:creationId xmlns:p14="http://schemas.microsoft.com/office/powerpoint/2010/main" val="3876100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57CA75-5CB3-1075-4830-68F3B9B4FFD2}"/>
              </a:ext>
            </a:extLst>
          </p:cNvPr>
          <p:cNvSpPr>
            <a:spLocks noGrp="1"/>
          </p:cNvSpPr>
          <p:nvPr>
            <p:ph idx="1"/>
          </p:nvPr>
        </p:nvSpPr>
        <p:spPr>
          <a:xfrm>
            <a:off x="2826962" y="978897"/>
            <a:ext cx="8580777" cy="1652543"/>
          </a:xfrm>
        </p:spPr>
        <p:style>
          <a:lnRef idx="2">
            <a:schemeClr val="dk1">
              <a:shade val="15000"/>
            </a:schemeClr>
          </a:lnRef>
          <a:fillRef idx="1">
            <a:schemeClr val="dk1"/>
          </a:fillRef>
          <a:effectRef idx="0">
            <a:schemeClr val="dk1"/>
          </a:effectRef>
          <a:fontRef idx="minor">
            <a:schemeClr val="lt1"/>
          </a:fontRef>
        </p:style>
        <p:txBody>
          <a:bodyPr>
            <a:normAutofit lnSpcReduction="10000"/>
          </a:bodyPr>
          <a:lstStyle/>
          <a:p>
            <a:pPr marL="0" indent="0">
              <a:buNone/>
            </a:pPr>
            <a:r>
              <a:rPr lang="en-US" sz="2400" cap="none">
                <a:latin typeface="Aptos" panose="020B0004020202020204" pitchFamily="34" charset="0"/>
              </a:rPr>
              <a:t>“</a:t>
            </a:r>
            <a:r>
              <a:rPr lang="en-US" sz="2000" cap="none"/>
              <a:t>I am representing my office to attend the conference hosted by X company. Your email has mentioned to reach out to the you directly, do you have any information about it, I can see the agenda but would like to know more about hotel recommendations etc</a:t>
            </a:r>
            <a:r>
              <a:rPr lang="en-US" sz="2000"/>
              <a:t>. </a:t>
            </a:r>
            <a:r>
              <a:rPr lang="en-US" sz="2400" cap="none">
                <a:latin typeface="Aptos" panose="020B0004020202020204" pitchFamily="34" charset="0"/>
              </a:rPr>
              <a:t>”</a:t>
            </a:r>
          </a:p>
        </p:txBody>
      </p:sp>
      <p:sp>
        <p:nvSpPr>
          <p:cNvPr id="8" name="TextBox 7">
            <a:extLst>
              <a:ext uri="{FF2B5EF4-FFF2-40B4-BE49-F238E27FC236}">
                <a16:creationId xmlns:a16="http://schemas.microsoft.com/office/drawing/2014/main" id="{27127DD6-93E1-D6D8-F2ED-529AF2E671BC}"/>
              </a:ext>
            </a:extLst>
          </p:cNvPr>
          <p:cNvSpPr txBox="1"/>
          <p:nvPr/>
        </p:nvSpPr>
        <p:spPr>
          <a:xfrm>
            <a:off x="1966905" y="148714"/>
            <a:ext cx="8644269"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600" b="1">
                <a:solidFill>
                  <a:schemeClr val="tx1"/>
                </a:solidFill>
              </a:rPr>
              <a:t>Anatomy of a Prompt – Let’s try it!</a:t>
            </a:r>
          </a:p>
        </p:txBody>
      </p:sp>
      <p:sp>
        <p:nvSpPr>
          <p:cNvPr id="5" name="Rectangle: Rounded Corners 4">
            <a:extLst>
              <a:ext uri="{FF2B5EF4-FFF2-40B4-BE49-F238E27FC236}">
                <a16:creationId xmlns:a16="http://schemas.microsoft.com/office/drawing/2014/main" id="{FC63D368-FDE4-3BB3-843B-2FA706E04C36}"/>
              </a:ext>
            </a:extLst>
          </p:cNvPr>
          <p:cNvSpPr/>
          <p:nvPr/>
        </p:nvSpPr>
        <p:spPr>
          <a:xfrm>
            <a:off x="98856" y="5624218"/>
            <a:ext cx="3249225" cy="10224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Does it provide a reference task?</a:t>
            </a:r>
          </a:p>
        </p:txBody>
      </p:sp>
      <p:sp>
        <p:nvSpPr>
          <p:cNvPr id="9" name="TextBox 8">
            <a:extLst>
              <a:ext uri="{FF2B5EF4-FFF2-40B4-BE49-F238E27FC236}">
                <a16:creationId xmlns:a16="http://schemas.microsoft.com/office/drawing/2014/main" id="{81A44CEE-31F0-B3F3-E12F-58B705458EEA}"/>
              </a:ext>
            </a:extLst>
          </p:cNvPr>
          <p:cNvSpPr txBox="1"/>
          <p:nvPr/>
        </p:nvSpPr>
        <p:spPr>
          <a:xfrm>
            <a:off x="784260" y="1404463"/>
            <a:ext cx="1878415"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a:t>Original</a:t>
            </a:r>
            <a:endParaRPr lang="en-US" sz="2800" b="1"/>
          </a:p>
        </p:txBody>
      </p:sp>
      <p:sp>
        <p:nvSpPr>
          <p:cNvPr id="7" name="Rectangle: Rounded Corners 6">
            <a:extLst>
              <a:ext uri="{FF2B5EF4-FFF2-40B4-BE49-F238E27FC236}">
                <a16:creationId xmlns:a16="http://schemas.microsoft.com/office/drawing/2014/main" id="{8806D104-AE20-4F91-8458-ED1F034EF153}"/>
              </a:ext>
            </a:extLst>
          </p:cNvPr>
          <p:cNvSpPr/>
          <p:nvPr/>
        </p:nvSpPr>
        <p:spPr>
          <a:xfrm>
            <a:off x="3446938" y="5624218"/>
            <a:ext cx="7346880" cy="102240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Step 2 - Provide a Reference Task: Is an example or context provided to help the AI know how to write the response?</a:t>
            </a:r>
          </a:p>
        </p:txBody>
      </p:sp>
      <p:sp>
        <p:nvSpPr>
          <p:cNvPr id="2" name="TextBox 1">
            <a:extLst>
              <a:ext uri="{FF2B5EF4-FFF2-40B4-BE49-F238E27FC236}">
                <a16:creationId xmlns:a16="http://schemas.microsoft.com/office/drawing/2014/main" id="{235FD43B-D0D3-9A5E-A148-3A3B3FF42CFE}"/>
              </a:ext>
            </a:extLst>
          </p:cNvPr>
          <p:cNvSpPr txBox="1"/>
          <p:nvPr/>
        </p:nvSpPr>
        <p:spPr>
          <a:xfrm>
            <a:off x="784259" y="3769886"/>
            <a:ext cx="1878415"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a:t>Response</a:t>
            </a:r>
            <a:endParaRPr lang="en-US" sz="2800" b="1"/>
          </a:p>
        </p:txBody>
      </p:sp>
      <p:sp>
        <p:nvSpPr>
          <p:cNvPr id="3" name="Content Placeholder 3">
            <a:extLst>
              <a:ext uri="{FF2B5EF4-FFF2-40B4-BE49-F238E27FC236}">
                <a16:creationId xmlns:a16="http://schemas.microsoft.com/office/drawing/2014/main" id="{EBD9B2AE-0866-A352-BB77-423E0BA02A03}"/>
              </a:ext>
            </a:extLst>
          </p:cNvPr>
          <p:cNvSpPr txBox="1">
            <a:spLocks/>
          </p:cNvSpPr>
          <p:nvPr/>
        </p:nvSpPr>
        <p:spPr>
          <a:xfrm>
            <a:off x="2826962" y="2946887"/>
            <a:ext cx="8580776" cy="2559348"/>
          </a:xfrm>
          <a:prstGeom prst="rect">
            <a:avLst/>
          </a:prstGeom>
        </p:spPr>
        <p:style>
          <a:lnRef idx="2">
            <a:schemeClr val="dk1">
              <a:shade val="15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9pPr>
          </a:lstStyle>
          <a:p>
            <a:pPr marL="0" indent="0">
              <a:buNone/>
            </a:pPr>
            <a:r>
              <a:rPr lang="en-US" cap="none"/>
              <a:t>I hope this message finds you well. I am representing my office at University and will be attending the conference. I received this information via the email sent through Campus announcement, which mentioned reaching out to you directly for more details. While I can see the agenda for the event, I would appreciate any additional information you could provide—particularly around hotel recommendations or any other logistics that might be helpful.</a:t>
            </a:r>
          </a:p>
        </p:txBody>
      </p:sp>
    </p:spTree>
    <p:custDataLst>
      <p:tags r:id="rId1"/>
    </p:custDataLst>
    <p:extLst>
      <p:ext uri="{BB962C8B-B14F-4D97-AF65-F5344CB8AC3E}">
        <p14:creationId xmlns:p14="http://schemas.microsoft.com/office/powerpoint/2010/main" val="9123414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57CA75-5CB3-1075-4830-68F3B9B4FFD2}"/>
              </a:ext>
            </a:extLst>
          </p:cNvPr>
          <p:cNvSpPr>
            <a:spLocks noGrp="1"/>
          </p:cNvSpPr>
          <p:nvPr>
            <p:ph idx="1"/>
          </p:nvPr>
        </p:nvSpPr>
        <p:spPr>
          <a:xfrm>
            <a:off x="932121" y="2089311"/>
            <a:ext cx="9905999" cy="1322438"/>
          </a:xfrm>
        </p:spPr>
        <p:style>
          <a:lnRef idx="2">
            <a:schemeClr val="dk1">
              <a:shade val="15000"/>
            </a:schemeClr>
          </a:lnRef>
          <a:fillRef idx="1">
            <a:schemeClr val="dk1"/>
          </a:fillRef>
          <a:effectRef idx="0">
            <a:schemeClr val="dk1"/>
          </a:effectRef>
          <a:fontRef idx="minor">
            <a:schemeClr val="lt1"/>
          </a:fontRef>
        </p:style>
        <p:txBody>
          <a:bodyPr>
            <a:normAutofit/>
          </a:bodyPr>
          <a:lstStyle/>
          <a:p>
            <a:r>
              <a:rPr lang="en-US" sz="2400" cap="none"/>
              <a:t>Break down large or complex requests into manageable steps.</a:t>
            </a:r>
          </a:p>
          <a:p>
            <a:r>
              <a:rPr lang="en-US" sz="2400" cap="none"/>
              <a:t>Guide the ai through each step to avoid confusion or incomplete answers.</a:t>
            </a:r>
          </a:p>
          <a:p>
            <a:pPr marL="0" indent="0">
              <a:buNone/>
            </a:pPr>
            <a:endParaRPr lang="en-US">
              <a:latin typeface="Aptos" panose="020B0004020202020204" pitchFamily="34" charset="0"/>
            </a:endParaRPr>
          </a:p>
        </p:txBody>
      </p:sp>
      <p:sp>
        <p:nvSpPr>
          <p:cNvPr id="8" name="TextBox 7">
            <a:extLst>
              <a:ext uri="{FF2B5EF4-FFF2-40B4-BE49-F238E27FC236}">
                <a16:creationId xmlns:a16="http://schemas.microsoft.com/office/drawing/2014/main" id="{27127DD6-93E1-D6D8-F2ED-529AF2E671BC}"/>
              </a:ext>
            </a:extLst>
          </p:cNvPr>
          <p:cNvSpPr txBox="1"/>
          <p:nvPr/>
        </p:nvSpPr>
        <p:spPr>
          <a:xfrm>
            <a:off x="599441" y="345944"/>
            <a:ext cx="10869544" cy="144655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4400" b="1">
                <a:solidFill>
                  <a:schemeClr val="tx1"/>
                </a:solidFill>
                <a:latin typeface="+mj-lt"/>
              </a:rPr>
              <a:t>Split Complex Tasks into Simple Subtasks– Framework For Prompt Engineering</a:t>
            </a:r>
          </a:p>
        </p:txBody>
      </p:sp>
      <p:sp>
        <p:nvSpPr>
          <p:cNvPr id="10" name="TextBox 9">
            <a:extLst>
              <a:ext uri="{FF2B5EF4-FFF2-40B4-BE49-F238E27FC236}">
                <a16:creationId xmlns:a16="http://schemas.microsoft.com/office/drawing/2014/main" id="{665D6E63-8C5A-DA76-0EE5-9E99B6A269C0}"/>
              </a:ext>
            </a:extLst>
          </p:cNvPr>
          <p:cNvSpPr txBox="1"/>
          <p:nvPr/>
        </p:nvSpPr>
        <p:spPr>
          <a:xfrm>
            <a:off x="932121" y="3689763"/>
            <a:ext cx="9905999" cy="1200329"/>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a:spAutoFit/>
          </a:bodyPr>
          <a:lstStyle/>
          <a:p>
            <a:r>
              <a:rPr lang="en-US" sz="2400" b="1"/>
              <a:t>Example</a:t>
            </a:r>
            <a:r>
              <a:rPr lang="en-US" sz="2400"/>
              <a:t>: Instead of “Write about [a research question],” use: “First, summarize [the research question]. Then, provide three key findings, followed by a conclusion.”</a:t>
            </a:r>
          </a:p>
        </p:txBody>
      </p:sp>
      <p:pic>
        <p:nvPicPr>
          <p:cNvPr id="3" name="Graphic 2" descr="Dance steps with solid fill">
            <a:extLst>
              <a:ext uri="{FF2B5EF4-FFF2-40B4-BE49-F238E27FC236}">
                <a16:creationId xmlns:a16="http://schemas.microsoft.com/office/drawing/2014/main" id="{F56F3FE4-3872-91A0-DE0A-4AF3397476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69112" y="4953791"/>
            <a:ext cx="1840510" cy="1840510"/>
          </a:xfrm>
          <a:prstGeom prst="rect">
            <a:avLst/>
          </a:prstGeom>
        </p:spPr>
      </p:pic>
      <p:grpSp>
        <p:nvGrpSpPr>
          <p:cNvPr id="14" name="Group 13">
            <a:extLst>
              <a:ext uri="{FF2B5EF4-FFF2-40B4-BE49-F238E27FC236}">
                <a16:creationId xmlns:a16="http://schemas.microsoft.com/office/drawing/2014/main" id="{5E07949F-29DF-E564-CB03-A06D7FEB6859}"/>
              </a:ext>
            </a:extLst>
          </p:cNvPr>
          <p:cNvGrpSpPr/>
          <p:nvPr/>
        </p:nvGrpSpPr>
        <p:grpSpPr>
          <a:xfrm>
            <a:off x="3191538" y="5667326"/>
            <a:ext cx="5387162" cy="844730"/>
            <a:chOff x="1929879" y="5860313"/>
            <a:chExt cx="5387162" cy="844730"/>
          </a:xfrm>
        </p:grpSpPr>
        <p:sp>
          <p:nvSpPr>
            <p:cNvPr id="2" name="Arrow: Notched Right 1">
              <a:extLst>
                <a:ext uri="{FF2B5EF4-FFF2-40B4-BE49-F238E27FC236}">
                  <a16:creationId xmlns:a16="http://schemas.microsoft.com/office/drawing/2014/main" id="{126F9E32-5BAB-D640-062C-1C792105FA34}"/>
                </a:ext>
              </a:extLst>
            </p:cNvPr>
            <p:cNvSpPr/>
            <p:nvPr/>
          </p:nvSpPr>
          <p:spPr>
            <a:xfrm>
              <a:off x="1929879" y="5874046"/>
              <a:ext cx="1441431" cy="830997"/>
            </a:xfrm>
            <a:prstGeom prst="notched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Step 1</a:t>
              </a:r>
            </a:p>
          </p:txBody>
        </p:sp>
        <p:sp>
          <p:nvSpPr>
            <p:cNvPr id="5" name="Arrow: Notched Right 4">
              <a:extLst>
                <a:ext uri="{FF2B5EF4-FFF2-40B4-BE49-F238E27FC236}">
                  <a16:creationId xmlns:a16="http://schemas.microsoft.com/office/drawing/2014/main" id="{610589C3-7822-300D-256A-DDAB84CA4604}"/>
                </a:ext>
              </a:extLst>
            </p:cNvPr>
            <p:cNvSpPr/>
            <p:nvPr/>
          </p:nvSpPr>
          <p:spPr>
            <a:xfrm>
              <a:off x="3243814" y="5874046"/>
              <a:ext cx="1441431" cy="830997"/>
            </a:xfrm>
            <a:prstGeom prst="notched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Step 2</a:t>
              </a:r>
            </a:p>
          </p:txBody>
        </p:sp>
        <p:sp>
          <p:nvSpPr>
            <p:cNvPr id="7" name="Arrow: Notched Right 6">
              <a:extLst>
                <a:ext uri="{FF2B5EF4-FFF2-40B4-BE49-F238E27FC236}">
                  <a16:creationId xmlns:a16="http://schemas.microsoft.com/office/drawing/2014/main" id="{6D9765EE-1E18-F189-39EB-C4462F395866}"/>
                </a:ext>
              </a:extLst>
            </p:cNvPr>
            <p:cNvSpPr/>
            <p:nvPr/>
          </p:nvSpPr>
          <p:spPr>
            <a:xfrm>
              <a:off x="4561675" y="5867253"/>
              <a:ext cx="1441431" cy="830997"/>
            </a:xfrm>
            <a:prstGeom prst="notched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Step 3</a:t>
              </a:r>
            </a:p>
          </p:txBody>
        </p:sp>
        <p:sp>
          <p:nvSpPr>
            <p:cNvPr id="9" name="Arrow: Notched Right 8">
              <a:extLst>
                <a:ext uri="{FF2B5EF4-FFF2-40B4-BE49-F238E27FC236}">
                  <a16:creationId xmlns:a16="http://schemas.microsoft.com/office/drawing/2014/main" id="{AE2FC8A3-40E8-04D1-BF37-DDBAD0B4BE9E}"/>
                </a:ext>
              </a:extLst>
            </p:cNvPr>
            <p:cNvSpPr/>
            <p:nvPr/>
          </p:nvSpPr>
          <p:spPr>
            <a:xfrm>
              <a:off x="5875610" y="5860313"/>
              <a:ext cx="1441431" cy="830997"/>
            </a:xfrm>
            <a:prstGeom prst="notched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Step 4</a:t>
              </a:r>
            </a:p>
          </p:txBody>
        </p:sp>
      </p:grpSp>
    </p:spTree>
    <p:custDataLst>
      <p:tags r:id="rId1"/>
    </p:custDataLst>
    <p:extLst>
      <p:ext uri="{BB962C8B-B14F-4D97-AF65-F5344CB8AC3E}">
        <p14:creationId xmlns:p14="http://schemas.microsoft.com/office/powerpoint/2010/main" val="1092535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57CA75-5CB3-1075-4830-68F3B9B4FFD2}"/>
              </a:ext>
            </a:extLst>
          </p:cNvPr>
          <p:cNvSpPr>
            <a:spLocks noGrp="1"/>
          </p:cNvSpPr>
          <p:nvPr>
            <p:ph idx="1"/>
          </p:nvPr>
        </p:nvSpPr>
        <p:spPr>
          <a:xfrm>
            <a:off x="2837123" y="1371283"/>
            <a:ext cx="7956694" cy="1168717"/>
          </a:xfrm>
        </p:spPr>
        <p:style>
          <a:lnRef idx="2">
            <a:schemeClr val="dk1">
              <a:shade val="15000"/>
            </a:schemeClr>
          </a:lnRef>
          <a:fillRef idx="1">
            <a:schemeClr val="dk1"/>
          </a:fillRef>
          <a:effectRef idx="0">
            <a:schemeClr val="dk1"/>
          </a:effectRef>
          <a:fontRef idx="minor">
            <a:schemeClr val="lt1"/>
          </a:fontRef>
        </p:style>
        <p:txBody>
          <a:bodyPr>
            <a:normAutofit/>
          </a:bodyPr>
          <a:lstStyle/>
          <a:p>
            <a:pPr marL="0" indent="0">
              <a:buNone/>
            </a:pPr>
            <a:r>
              <a:rPr lang="en-US" sz="2400" cap="none"/>
              <a:t>“Provide some ideas for student activities to enhance student interactions at the university campus.”</a:t>
            </a:r>
          </a:p>
        </p:txBody>
      </p:sp>
      <p:sp>
        <p:nvSpPr>
          <p:cNvPr id="8" name="TextBox 7">
            <a:extLst>
              <a:ext uri="{FF2B5EF4-FFF2-40B4-BE49-F238E27FC236}">
                <a16:creationId xmlns:a16="http://schemas.microsoft.com/office/drawing/2014/main" id="{27127DD6-93E1-D6D8-F2ED-529AF2E671BC}"/>
              </a:ext>
            </a:extLst>
          </p:cNvPr>
          <p:cNvSpPr txBox="1"/>
          <p:nvPr/>
        </p:nvSpPr>
        <p:spPr>
          <a:xfrm>
            <a:off x="1562985" y="210270"/>
            <a:ext cx="8644269"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3600" b="1">
                <a:solidFill>
                  <a:schemeClr val="tx1"/>
                </a:solidFill>
              </a:rPr>
              <a:t>Anatomy of a Prompt – Let’s try it!</a:t>
            </a:r>
          </a:p>
        </p:txBody>
      </p:sp>
      <p:sp>
        <p:nvSpPr>
          <p:cNvPr id="9" name="TextBox 8">
            <a:extLst>
              <a:ext uri="{FF2B5EF4-FFF2-40B4-BE49-F238E27FC236}">
                <a16:creationId xmlns:a16="http://schemas.microsoft.com/office/drawing/2014/main" id="{81A44CEE-31F0-B3F3-E12F-58B705458EEA}"/>
              </a:ext>
            </a:extLst>
          </p:cNvPr>
          <p:cNvSpPr txBox="1"/>
          <p:nvPr/>
        </p:nvSpPr>
        <p:spPr>
          <a:xfrm>
            <a:off x="745697" y="1724808"/>
            <a:ext cx="1878415"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a:t>Original</a:t>
            </a:r>
            <a:endParaRPr lang="en-US" sz="2800" b="1"/>
          </a:p>
        </p:txBody>
      </p:sp>
      <p:sp>
        <p:nvSpPr>
          <p:cNvPr id="12" name="Rectangle: Rounded Corners 11">
            <a:extLst>
              <a:ext uri="{FF2B5EF4-FFF2-40B4-BE49-F238E27FC236}">
                <a16:creationId xmlns:a16="http://schemas.microsoft.com/office/drawing/2014/main" id="{12B2B029-B0B6-378B-9C18-BA9155B2F7C3}"/>
              </a:ext>
            </a:extLst>
          </p:cNvPr>
          <p:cNvSpPr/>
          <p:nvPr/>
        </p:nvSpPr>
        <p:spPr>
          <a:xfrm>
            <a:off x="98857" y="5653041"/>
            <a:ext cx="2607274" cy="10224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Is the prompt too complex?</a:t>
            </a:r>
          </a:p>
        </p:txBody>
      </p:sp>
      <p:sp>
        <p:nvSpPr>
          <p:cNvPr id="7" name="Rectangle: Rounded Corners 6">
            <a:extLst>
              <a:ext uri="{FF2B5EF4-FFF2-40B4-BE49-F238E27FC236}">
                <a16:creationId xmlns:a16="http://schemas.microsoft.com/office/drawing/2014/main" id="{FE3070A8-446E-6F0B-ED30-8D601CD6E970}"/>
              </a:ext>
            </a:extLst>
          </p:cNvPr>
          <p:cNvSpPr/>
          <p:nvPr/>
        </p:nvSpPr>
        <p:spPr>
          <a:xfrm>
            <a:off x="2837123" y="5655341"/>
            <a:ext cx="7956694" cy="102240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Step 3 – Split Complex Tasks: Is this prompt too complex? Should it be split into multiple, manageable steps?  </a:t>
            </a:r>
          </a:p>
        </p:txBody>
      </p:sp>
      <p:sp>
        <p:nvSpPr>
          <p:cNvPr id="2" name="Content Placeholder 3">
            <a:extLst>
              <a:ext uri="{FF2B5EF4-FFF2-40B4-BE49-F238E27FC236}">
                <a16:creationId xmlns:a16="http://schemas.microsoft.com/office/drawing/2014/main" id="{A8288755-D8E9-E60D-E95E-CE7C4A0C1504}"/>
              </a:ext>
            </a:extLst>
          </p:cNvPr>
          <p:cNvSpPr txBox="1">
            <a:spLocks/>
          </p:cNvSpPr>
          <p:nvPr/>
        </p:nvSpPr>
        <p:spPr>
          <a:xfrm>
            <a:off x="2837123" y="2928953"/>
            <a:ext cx="7956694" cy="2303447"/>
          </a:xfrm>
          <a:prstGeom prst="rect">
            <a:avLst/>
          </a:prstGeom>
        </p:spPr>
        <p:style>
          <a:lnRef idx="2">
            <a:schemeClr val="dk1">
              <a:shade val="15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9pPr>
          </a:lstStyle>
          <a:p>
            <a:pPr marL="0" indent="0">
              <a:buNone/>
            </a:pPr>
            <a:r>
              <a:rPr lang="en-US" sz="2600" cap="none"/>
              <a:t>1. Cross-campus conversations</a:t>
            </a:r>
          </a:p>
          <a:p>
            <a:pPr marL="0" indent="0">
              <a:buNone/>
            </a:pPr>
            <a:r>
              <a:rPr lang="en-US" sz="2600" cap="none"/>
              <a:t>2. Culture &amp; cuisine</a:t>
            </a:r>
          </a:p>
          <a:p>
            <a:pPr marL="0" indent="0">
              <a:buNone/>
            </a:pPr>
            <a:r>
              <a:rPr lang="en-US" sz="2600" cap="none"/>
              <a:t>3. Peer mentorship mixer</a:t>
            </a:r>
          </a:p>
          <a:p>
            <a:pPr marL="0" indent="0">
              <a:buNone/>
            </a:pPr>
            <a:r>
              <a:rPr lang="en-US" sz="2600" cap="none"/>
              <a:t>4. Creative collaboration nights</a:t>
            </a:r>
          </a:p>
          <a:p>
            <a:pPr marL="0" indent="0">
              <a:buNone/>
            </a:pPr>
            <a:r>
              <a:rPr lang="en-US" sz="2600" cap="none"/>
              <a:t>5. Skills  share night</a:t>
            </a:r>
          </a:p>
          <a:p>
            <a:pPr marL="0" indent="0">
              <a:buFont typeface="Arial" panose="020B0604020202020204" pitchFamily="34" charset="0"/>
              <a:buNone/>
            </a:pPr>
            <a:endParaRPr lang="en-US" sz="2400" cap="none">
              <a:latin typeface="Aptos" panose="020B0004020202020204" pitchFamily="34" charset="0"/>
            </a:endParaRPr>
          </a:p>
        </p:txBody>
      </p:sp>
      <p:sp>
        <p:nvSpPr>
          <p:cNvPr id="3" name="TextBox 2">
            <a:extLst>
              <a:ext uri="{FF2B5EF4-FFF2-40B4-BE49-F238E27FC236}">
                <a16:creationId xmlns:a16="http://schemas.microsoft.com/office/drawing/2014/main" id="{9D49B2BE-D439-E945-4E7F-CF59B2C912CE}"/>
              </a:ext>
            </a:extLst>
          </p:cNvPr>
          <p:cNvSpPr txBox="1"/>
          <p:nvPr/>
        </p:nvSpPr>
        <p:spPr>
          <a:xfrm>
            <a:off x="827716" y="3619011"/>
            <a:ext cx="1878415"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a:latin typeface="Aptos" panose="020B0004020202020204" pitchFamily="34" charset="0"/>
              </a:rPr>
              <a:t>Response</a:t>
            </a:r>
            <a:endParaRPr lang="en-US" sz="2800" b="1">
              <a:latin typeface="Aptos" panose="020B0004020202020204" pitchFamily="34" charset="0"/>
            </a:endParaRPr>
          </a:p>
        </p:txBody>
      </p:sp>
    </p:spTree>
    <p:custDataLst>
      <p:tags r:id="rId1"/>
    </p:custDataLst>
    <p:extLst>
      <p:ext uri="{BB962C8B-B14F-4D97-AF65-F5344CB8AC3E}">
        <p14:creationId xmlns:p14="http://schemas.microsoft.com/office/powerpoint/2010/main" val="9383793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57CA75-5CB3-1075-4830-68F3B9B4FFD2}"/>
              </a:ext>
            </a:extLst>
          </p:cNvPr>
          <p:cNvSpPr>
            <a:spLocks noGrp="1"/>
          </p:cNvSpPr>
          <p:nvPr>
            <p:ph idx="1"/>
          </p:nvPr>
        </p:nvSpPr>
        <p:spPr>
          <a:xfrm>
            <a:off x="932118" y="1921506"/>
            <a:ext cx="9905999" cy="2365221"/>
          </a:xfrm>
        </p:spPr>
        <p:style>
          <a:lnRef idx="2">
            <a:schemeClr val="dk1">
              <a:shade val="15000"/>
            </a:schemeClr>
          </a:lnRef>
          <a:fillRef idx="1">
            <a:schemeClr val="dk1"/>
          </a:fillRef>
          <a:effectRef idx="0">
            <a:schemeClr val="dk1"/>
          </a:effectRef>
          <a:fontRef idx="minor">
            <a:schemeClr val="lt1"/>
          </a:fontRef>
        </p:style>
        <p:txBody>
          <a:bodyPr>
            <a:normAutofit/>
          </a:bodyPr>
          <a:lstStyle/>
          <a:p>
            <a:r>
              <a:rPr lang="en-US" sz="2400" cap="none"/>
              <a:t>Give the AI </a:t>
            </a:r>
            <a:r>
              <a:rPr lang="en-US" sz="2400" b="1" cap="none"/>
              <a:t>time to generate </a:t>
            </a:r>
            <a:r>
              <a:rPr lang="en-US" sz="2400" cap="none"/>
              <a:t>more thoughtful responses by requesting reflection or reasoning steps.</a:t>
            </a:r>
          </a:p>
          <a:p>
            <a:r>
              <a:rPr lang="en-US" sz="2400" cap="none"/>
              <a:t>Use prompts like “think step-by-step” or “analyze before answering” to encourage deeper reasoning.</a:t>
            </a:r>
          </a:p>
          <a:p>
            <a:pPr marL="0" indent="0">
              <a:buNone/>
            </a:pPr>
            <a:endParaRPr lang="en-US">
              <a:latin typeface="Aptos" panose="020B0004020202020204" pitchFamily="34" charset="0"/>
            </a:endParaRPr>
          </a:p>
        </p:txBody>
      </p:sp>
      <p:sp>
        <p:nvSpPr>
          <p:cNvPr id="8" name="TextBox 7">
            <a:extLst>
              <a:ext uri="{FF2B5EF4-FFF2-40B4-BE49-F238E27FC236}">
                <a16:creationId xmlns:a16="http://schemas.microsoft.com/office/drawing/2014/main" id="{27127DD6-93E1-D6D8-F2ED-529AF2E671BC}"/>
              </a:ext>
            </a:extLst>
          </p:cNvPr>
          <p:cNvSpPr txBox="1"/>
          <p:nvPr/>
        </p:nvSpPr>
        <p:spPr>
          <a:xfrm>
            <a:off x="660401" y="345944"/>
            <a:ext cx="10599482" cy="144655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4400" b="1">
                <a:solidFill>
                  <a:schemeClr val="tx1"/>
                </a:solidFill>
              </a:rPr>
              <a:t>Allow Time for Models to Reason– Framework For Prompt Engineering</a:t>
            </a:r>
          </a:p>
        </p:txBody>
      </p:sp>
      <p:sp>
        <p:nvSpPr>
          <p:cNvPr id="10" name="TextBox 9">
            <a:extLst>
              <a:ext uri="{FF2B5EF4-FFF2-40B4-BE49-F238E27FC236}">
                <a16:creationId xmlns:a16="http://schemas.microsoft.com/office/drawing/2014/main" id="{665D6E63-8C5A-DA76-0EE5-9E99B6A269C0}"/>
              </a:ext>
            </a:extLst>
          </p:cNvPr>
          <p:cNvSpPr txBox="1"/>
          <p:nvPr/>
        </p:nvSpPr>
        <p:spPr>
          <a:xfrm>
            <a:off x="932119" y="4482213"/>
            <a:ext cx="9905999" cy="830997"/>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a:spAutoFit/>
          </a:bodyPr>
          <a:lstStyle/>
          <a:p>
            <a:r>
              <a:rPr lang="en-US" sz="2400" b="1"/>
              <a:t>Example</a:t>
            </a:r>
            <a:r>
              <a:rPr lang="en-US" sz="2400"/>
              <a:t>: “Before providing a recommendation, list the pros and cons of each option.”</a:t>
            </a:r>
          </a:p>
        </p:txBody>
      </p:sp>
      <p:pic>
        <p:nvPicPr>
          <p:cNvPr id="3" name="Graphic 2" descr="Head with gears with solid fill">
            <a:extLst>
              <a:ext uri="{FF2B5EF4-FFF2-40B4-BE49-F238E27FC236}">
                <a16:creationId xmlns:a16="http://schemas.microsoft.com/office/drawing/2014/main" id="{1F3AEE0F-7AF3-0426-D378-C90E6CF64E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6408" y="5290839"/>
            <a:ext cx="1487932" cy="1487932"/>
          </a:xfrm>
          <a:prstGeom prst="rect">
            <a:avLst/>
          </a:prstGeom>
        </p:spPr>
      </p:pic>
      <p:grpSp>
        <p:nvGrpSpPr>
          <p:cNvPr id="12" name="Group 11">
            <a:extLst>
              <a:ext uri="{FF2B5EF4-FFF2-40B4-BE49-F238E27FC236}">
                <a16:creationId xmlns:a16="http://schemas.microsoft.com/office/drawing/2014/main" id="{1F91E9F1-9619-D938-6CD8-6AD16F940AF0}"/>
              </a:ext>
            </a:extLst>
          </p:cNvPr>
          <p:cNvGrpSpPr/>
          <p:nvPr/>
        </p:nvGrpSpPr>
        <p:grpSpPr>
          <a:xfrm>
            <a:off x="3191536" y="5674266"/>
            <a:ext cx="5387162" cy="837790"/>
            <a:chOff x="1818668" y="5890257"/>
            <a:chExt cx="5387162" cy="837790"/>
          </a:xfrm>
        </p:grpSpPr>
        <p:sp>
          <p:nvSpPr>
            <p:cNvPr id="2" name="Arrow: Notched Right 1">
              <a:extLst>
                <a:ext uri="{FF2B5EF4-FFF2-40B4-BE49-F238E27FC236}">
                  <a16:creationId xmlns:a16="http://schemas.microsoft.com/office/drawing/2014/main" id="{C2E58419-51C2-B21D-1530-8256EFE7C1E9}"/>
                </a:ext>
              </a:extLst>
            </p:cNvPr>
            <p:cNvSpPr/>
            <p:nvPr/>
          </p:nvSpPr>
          <p:spPr>
            <a:xfrm>
              <a:off x="1818668" y="5897050"/>
              <a:ext cx="1441431" cy="830997"/>
            </a:xfrm>
            <a:prstGeom prst="notched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Step 1</a:t>
              </a:r>
            </a:p>
          </p:txBody>
        </p:sp>
        <p:sp>
          <p:nvSpPr>
            <p:cNvPr id="5" name="Arrow: Notched Right 4">
              <a:extLst>
                <a:ext uri="{FF2B5EF4-FFF2-40B4-BE49-F238E27FC236}">
                  <a16:creationId xmlns:a16="http://schemas.microsoft.com/office/drawing/2014/main" id="{ADF8A251-D5E3-0B39-767E-512AC8FF7B9B}"/>
                </a:ext>
              </a:extLst>
            </p:cNvPr>
            <p:cNvSpPr/>
            <p:nvPr/>
          </p:nvSpPr>
          <p:spPr>
            <a:xfrm>
              <a:off x="3132603" y="5897050"/>
              <a:ext cx="1441431" cy="830997"/>
            </a:xfrm>
            <a:prstGeom prst="notched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Step 2</a:t>
              </a:r>
            </a:p>
          </p:txBody>
        </p:sp>
        <p:sp>
          <p:nvSpPr>
            <p:cNvPr id="6" name="Arrow: Notched Right 5">
              <a:extLst>
                <a:ext uri="{FF2B5EF4-FFF2-40B4-BE49-F238E27FC236}">
                  <a16:creationId xmlns:a16="http://schemas.microsoft.com/office/drawing/2014/main" id="{C15A1C43-9885-57EE-7661-175576E06B08}"/>
                </a:ext>
              </a:extLst>
            </p:cNvPr>
            <p:cNvSpPr/>
            <p:nvPr/>
          </p:nvSpPr>
          <p:spPr>
            <a:xfrm>
              <a:off x="4450464" y="5897050"/>
              <a:ext cx="1441431" cy="830997"/>
            </a:xfrm>
            <a:prstGeom prst="notched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Step 3</a:t>
              </a:r>
            </a:p>
          </p:txBody>
        </p:sp>
        <p:sp>
          <p:nvSpPr>
            <p:cNvPr id="9" name="Arrow: Notched Right 8">
              <a:extLst>
                <a:ext uri="{FF2B5EF4-FFF2-40B4-BE49-F238E27FC236}">
                  <a16:creationId xmlns:a16="http://schemas.microsoft.com/office/drawing/2014/main" id="{E9E895E0-86A5-2004-33D3-5FD9834B56D1}"/>
                </a:ext>
              </a:extLst>
            </p:cNvPr>
            <p:cNvSpPr/>
            <p:nvPr/>
          </p:nvSpPr>
          <p:spPr>
            <a:xfrm>
              <a:off x="5764399" y="5890257"/>
              <a:ext cx="1441431" cy="830997"/>
            </a:xfrm>
            <a:prstGeom prst="notched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Step 4</a:t>
              </a:r>
            </a:p>
          </p:txBody>
        </p:sp>
      </p:grpSp>
    </p:spTree>
    <p:custDataLst>
      <p:tags r:id="rId1"/>
    </p:custDataLst>
    <p:extLst>
      <p:ext uri="{BB962C8B-B14F-4D97-AF65-F5344CB8AC3E}">
        <p14:creationId xmlns:p14="http://schemas.microsoft.com/office/powerpoint/2010/main" val="2725385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57CA75-5CB3-1075-4830-68F3B9B4FFD2}"/>
              </a:ext>
            </a:extLst>
          </p:cNvPr>
          <p:cNvSpPr>
            <a:spLocks noGrp="1"/>
          </p:cNvSpPr>
          <p:nvPr>
            <p:ph idx="1"/>
          </p:nvPr>
        </p:nvSpPr>
        <p:spPr>
          <a:xfrm>
            <a:off x="2837123" y="1226965"/>
            <a:ext cx="8093636" cy="1022406"/>
          </a:xfrm>
        </p:spPr>
        <p:style>
          <a:lnRef idx="2">
            <a:schemeClr val="dk1">
              <a:shade val="15000"/>
            </a:schemeClr>
          </a:lnRef>
          <a:fillRef idx="1">
            <a:schemeClr val="dk1"/>
          </a:fillRef>
          <a:effectRef idx="0">
            <a:schemeClr val="dk1"/>
          </a:effectRef>
          <a:fontRef idx="minor">
            <a:schemeClr val="lt1"/>
          </a:fontRef>
        </p:style>
        <p:txBody>
          <a:bodyPr>
            <a:noAutofit/>
          </a:bodyPr>
          <a:lstStyle/>
          <a:p>
            <a:pPr marL="0" indent="0">
              <a:buNone/>
            </a:pPr>
            <a:r>
              <a:rPr lang="en-US" sz="2400" cap="none"/>
              <a:t>“Provide interview questions for admin assistant, think before you provide the answer, it is important for me.”</a:t>
            </a:r>
          </a:p>
        </p:txBody>
      </p:sp>
      <p:sp>
        <p:nvSpPr>
          <p:cNvPr id="8" name="TextBox 7">
            <a:extLst>
              <a:ext uri="{FF2B5EF4-FFF2-40B4-BE49-F238E27FC236}">
                <a16:creationId xmlns:a16="http://schemas.microsoft.com/office/drawing/2014/main" id="{27127DD6-93E1-D6D8-F2ED-529AF2E671BC}"/>
              </a:ext>
            </a:extLst>
          </p:cNvPr>
          <p:cNvSpPr txBox="1"/>
          <p:nvPr/>
        </p:nvSpPr>
        <p:spPr>
          <a:xfrm>
            <a:off x="1562985" y="210270"/>
            <a:ext cx="8644269" cy="76944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4400" b="1">
                <a:solidFill>
                  <a:schemeClr val="tx1"/>
                </a:solidFill>
              </a:rPr>
              <a:t>Anatomy of a Prompt – Let’s try it!</a:t>
            </a:r>
          </a:p>
        </p:txBody>
      </p:sp>
      <p:sp>
        <p:nvSpPr>
          <p:cNvPr id="9" name="TextBox 8">
            <a:extLst>
              <a:ext uri="{FF2B5EF4-FFF2-40B4-BE49-F238E27FC236}">
                <a16:creationId xmlns:a16="http://schemas.microsoft.com/office/drawing/2014/main" id="{81A44CEE-31F0-B3F3-E12F-58B705458EEA}"/>
              </a:ext>
            </a:extLst>
          </p:cNvPr>
          <p:cNvSpPr txBox="1"/>
          <p:nvPr/>
        </p:nvSpPr>
        <p:spPr>
          <a:xfrm>
            <a:off x="721008" y="1507335"/>
            <a:ext cx="1878415"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a:t>Original</a:t>
            </a:r>
            <a:endParaRPr lang="en-US" sz="2800" b="1"/>
          </a:p>
        </p:txBody>
      </p:sp>
      <p:sp>
        <p:nvSpPr>
          <p:cNvPr id="13" name="Rectangle: Rounded Corners 12">
            <a:extLst>
              <a:ext uri="{FF2B5EF4-FFF2-40B4-BE49-F238E27FC236}">
                <a16:creationId xmlns:a16="http://schemas.microsoft.com/office/drawing/2014/main" id="{8BD60BBA-53CF-374C-8343-1088CEDF0B2B}"/>
              </a:ext>
            </a:extLst>
          </p:cNvPr>
          <p:cNvSpPr/>
          <p:nvPr/>
        </p:nvSpPr>
        <p:spPr>
          <a:xfrm>
            <a:off x="289521" y="5625325"/>
            <a:ext cx="2228622" cy="10224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rPr>
              <a:t>More time to process?</a:t>
            </a:r>
          </a:p>
        </p:txBody>
      </p:sp>
      <p:sp>
        <p:nvSpPr>
          <p:cNvPr id="7" name="Rectangle: Rounded Corners 6">
            <a:extLst>
              <a:ext uri="{FF2B5EF4-FFF2-40B4-BE49-F238E27FC236}">
                <a16:creationId xmlns:a16="http://schemas.microsoft.com/office/drawing/2014/main" id="{D7A10811-BC8E-2A80-9EEF-0C7C31B24E35}"/>
              </a:ext>
            </a:extLst>
          </p:cNvPr>
          <p:cNvSpPr/>
          <p:nvPr/>
        </p:nvSpPr>
        <p:spPr>
          <a:xfrm>
            <a:off x="2837123" y="5655341"/>
            <a:ext cx="7956694" cy="102240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Step 4 – Allow Time for Models to Reason: Should the AI be prompted to take its time generating a thoughtful response?</a:t>
            </a:r>
          </a:p>
        </p:txBody>
      </p:sp>
      <p:sp>
        <p:nvSpPr>
          <p:cNvPr id="2" name="Content Placeholder 3">
            <a:extLst>
              <a:ext uri="{FF2B5EF4-FFF2-40B4-BE49-F238E27FC236}">
                <a16:creationId xmlns:a16="http://schemas.microsoft.com/office/drawing/2014/main" id="{759E9736-6937-8715-8CB7-C760C9663CB7}"/>
              </a:ext>
            </a:extLst>
          </p:cNvPr>
          <p:cNvSpPr txBox="1">
            <a:spLocks/>
          </p:cNvSpPr>
          <p:nvPr/>
        </p:nvSpPr>
        <p:spPr>
          <a:xfrm>
            <a:off x="2837123" y="2713990"/>
            <a:ext cx="8093636" cy="2741930"/>
          </a:xfrm>
          <a:prstGeom prst="rect">
            <a:avLst/>
          </a:prstGeom>
        </p:spPr>
        <p:style>
          <a:lnRef idx="2">
            <a:schemeClr val="dk1">
              <a:shade val="15000"/>
            </a:schemeClr>
          </a:lnRef>
          <a:fillRef idx="1">
            <a:schemeClr val="dk1"/>
          </a:fillRef>
          <a:effectRef idx="0">
            <a:schemeClr val="dk1"/>
          </a:effectRef>
          <a:fontRef idx="minor">
            <a:schemeClr val="lt1"/>
          </a:fontRef>
        </p:style>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9pPr>
          </a:lstStyle>
          <a:p>
            <a:pPr marL="0" indent="0">
              <a:buFont typeface="Arial" panose="020B0604020202020204" pitchFamily="34" charset="0"/>
              <a:buNone/>
            </a:pPr>
            <a:r>
              <a:rPr lang="en-US" cap="none"/>
              <a:t>1. Describe a time when you had to manage multiple tasks with tight deadlines. How did you prioritize, and what tools or strategies did you use to stay organized?</a:t>
            </a:r>
          </a:p>
          <a:p>
            <a:pPr marL="0" indent="0">
              <a:buFont typeface="Arial" panose="020B0604020202020204" pitchFamily="34" charset="0"/>
              <a:buNone/>
            </a:pPr>
            <a:r>
              <a:rPr lang="en-US" cap="none"/>
              <a:t>2. As an administrative assistant, you'll often be the first point of contact for faculty, students, and external parties. Can you describe a time when you had to communicate an important message clearly and professionally.</a:t>
            </a:r>
            <a:endParaRPr lang="en-US" cap="none">
              <a:latin typeface="Aptos" panose="020B0004020202020204" pitchFamily="34" charset="0"/>
            </a:endParaRPr>
          </a:p>
        </p:txBody>
      </p:sp>
      <p:sp>
        <p:nvSpPr>
          <p:cNvPr id="3" name="TextBox 2">
            <a:extLst>
              <a:ext uri="{FF2B5EF4-FFF2-40B4-BE49-F238E27FC236}">
                <a16:creationId xmlns:a16="http://schemas.microsoft.com/office/drawing/2014/main" id="{01A0947E-DA12-4D1B-8650-F64766DA1469}"/>
              </a:ext>
            </a:extLst>
          </p:cNvPr>
          <p:cNvSpPr txBox="1"/>
          <p:nvPr/>
        </p:nvSpPr>
        <p:spPr>
          <a:xfrm>
            <a:off x="702089" y="3623290"/>
            <a:ext cx="1878415"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a:t>Response</a:t>
            </a:r>
            <a:endParaRPr lang="en-US" sz="2800" b="1"/>
          </a:p>
        </p:txBody>
      </p:sp>
    </p:spTree>
    <p:custDataLst>
      <p:tags r:id="rId1"/>
    </p:custDataLst>
    <p:extLst>
      <p:ext uri="{BB962C8B-B14F-4D97-AF65-F5344CB8AC3E}">
        <p14:creationId xmlns:p14="http://schemas.microsoft.com/office/powerpoint/2010/main" val="16152812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BF40-9ECA-7425-A674-EEE616940903}"/>
              </a:ext>
            </a:extLst>
          </p:cNvPr>
          <p:cNvSpPr>
            <a:spLocks noGrp="1"/>
          </p:cNvSpPr>
          <p:nvPr>
            <p:ph type="title"/>
          </p:nvPr>
        </p:nvSpPr>
        <p:spPr>
          <a:xfrm>
            <a:off x="1074506" y="4571999"/>
            <a:ext cx="9905998" cy="1190848"/>
          </a:xfrm>
          <a:solidFill>
            <a:srgbClr val="0070C0"/>
          </a:solidFill>
        </p:spPr>
        <p:txBody>
          <a:bodyPr anchor="ctr">
            <a:normAutofit/>
          </a:bodyPr>
          <a:lstStyle/>
          <a:p>
            <a:pPr algn="ctr"/>
            <a:r>
              <a:rPr lang="en-US" sz="4400" cap="none">
                <a:solidFill>
                  <a:srgbClr val="FFFFFF"/>
                </a:solidFill>
              </a:rPr>
              <a:t>Further prompt modifications</a:t>
            </a:r>
          </a:p>
        </p:txBody>
      </p:sp>
      <p:graphicFrame>
        <p:nvGraphicFramePr>
          <p:cNvPr id="5" name="Content Placeholder 2">
            <a:extLst>
              <a:ext uri="{FF2B5EF4-FFF2-40B4-BE49-F238E27FC236}">
                <a16:creationId xmlns:a16="http://schemas.microsoft.com/office/drawing/2014/main" id="{011D44DD-D8C8-76E5-39A5-ED5D2B66732D}"/>
              </a:ext>
            </a:extLst>
          </p:cNvPr>
          <p:cNvGraphicFramePr>
            <a:graphicFrameLocks noGrp="1"/>
          </p:cNvGraphicFramePr>
          <p:nvPr>
            <p:ph idx="1"/>
            <p:extLst>
              <p:ext uri="{D42A27DB-BD31-4B8C-83A1-F6EECF244321}">
                <p14:modId xmlns:p14="http://schemas.microsoft.com/office/powerpoint/2010/main" val="2710077858"/>
              </p:ext>
            </p:extLst>
          </p:nvPr>
        </p:nvGraphicFramePr>
        <p:xfrm>
          <a:off x="947357" y="958321"/>
          <a:ext cx="10288967" cy="2288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3891333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p:cNvSpPr txBox="1">
            <a:spLocks/>
          </p:cNvSpPr>
          <p:nvPr/>
        </p:nvSpPr>
        <p:spPr>
          <a:xfrm>
            <a:off x="913775" y="618517"/>
            <a:ext cx="10364451" cy="15961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spcAft>
                <a:spcPts val="600"/>
              </a:spcAft>
            </a:pPr>
            <a:r>
              <a:rPr lang="en-US" sz="4400" b="1" cap="none"/>
              <a:t>Ethical Challenges and Concerns</a:t>
            </a:r>
          </a:p>
        </p:txBody>
      </p:sp>
      <p:graphicFrame>
        <p:nvGraphicFramePr>
          <p:cNvPr id="15" name="Content Placeholder 3">
            <a:extLst>
              <a:ext uri="{FF2B5EF4-FFF2-40B4-BE49-F238E27FC236}">
                <a16:creationId xmlns:a16="http://schemas.microsoft.com/office/drawing/2014/main" id="{5AA1244D-394F-89FC-0616-D85823AA63DB}"/>
              </a:ext>
            </a:extLst>
          </p:cNvPr>
          <p:cNvGraphicFramePr>
            <a:graphicFrameLocks/>
          </p:cNvGraphicFramePr>
          <p:nvPr>
            <p:extLst>
              <p:ext uri="{D42A27DB-BD31-4B8C-83A1-F6EECF244321}">
                <p14:modId xmlns:p14="http://schemas.microsoft.com/office/powerpoint/2010/main" val="968242459"/>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392240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6"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0" name="Rectangle 5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6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8">
            <a:extLst>
              <a:ext uri="{FF2B5EF4-FFF2-40B4-BE49-F238E27FC236}">
                <a16:creationId xmlns:a16="http://schemas.microsoft.com/office/drawing/2014/main" id="{4A754419-A08D-C8E0-5E4E-A996091F0C27}"/>
              </a:ext>
            </a:extLst>
          </p:cNvPr>
          <p:cNvSpPr txBox="1">
            <a:spLocks/>
          </p:cNvSpPr>
          <p:nvPr/>
        </p:nvSpPr>
        <p:spPr>
          <a:xfrm>
            <a:off x="136634" y="1314450"/>
            <a:ext cx="3348442" cy="3680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spcAft>
                <a:spcPts val="600"/>
              </a:spcAft>
              <a:buClr>
                <a:schemeClr val="tx1"/>
              </a:buClr>
            </a:pPr>
            <a:r>
              <a:rPr lang="en-US" sz="4400" b="1" cap="none"/>
              <a:t>Objectives</a:t>
            </a:r>
          </a:p>
        </p:txBody>
      </p:sp>
      <p:pic>
        <p:nvPicPr>
          <p:cNvPr id="64" name="Picture 6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66" name="Picture 6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2" name="Content Placeholder 2">
            <a:extLst>
              <a:ext uri="{FF2B5EF4-FFF2-40B4-BE49-F238E27FC236}">
                <a16:creationId xmlns:a16="http://schemas.microsoft.com/office/drawing/2014/main" id="{A024281C-9368-D78A-D996-1216CD929974}"/>
              </a:ext>
            </a:extLst>
          </p:cNvPr>
          <p:cNvGraphicFramePr>
            <a:graphicFrameLocks/>
          </p:cNvGraphicFramePr>
          <p:nvPr>
            <p:extLst>
              <p:ext uri="{D42A27DB-BD31-4B8C-83A1-F6EECF244321}">
                <p14:modId xmlns:p14="http://schemas.microsoft.com/office/powerpoint/2010/main" val="1220490869"/>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2757185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28A9C2A-27DF-6F84-C4AB-8E8FCBC9EEBD}"/>
              </a:ext>
            </a:extLst>
          </p:cNvPr>
          <p:cNvSpPr/>
          <p:nvPr>
            <p:custDataLst>
              <p:tags r:id="rId2"/>
            </p:custDataLst>
          </p:nvPr>
        </p:nvSpPr>
        <p:spPr>
          <a:xfrm>
            <a:off x="6286500" y="430530"/>
            <a:ext cx="5524500" cy="891540"/>
          </a:xfrm>
          <a:prstGeom prst="roundRect">
            <a:avLst/>
          </a:prstGeom>
          <a:solidFill>
            <a:srgbClr val="F4F4F4"/>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r>
              <a:rPr lang="en-US" sz="2000">
                <a:solidFill>
                  <a:srgbClr val="5B5B5B"/>
                </a:solidFill>
              </a:rPr>
              <a:t>Please download and install the Slido app on all computers you use</a:t>
            </a:r>
          </a:p>
        </p:txBody>
      </p:sp>
      <p:pic>
        <p:nvPicPr>
          <p:cNvPr id="4" name="Graphic 3">
            <a:extLst>
              <a:ext uri="{FF2B5EF4-FFF2-40B4-BE49-F238E27FC236}">
                <a16:creationId xmlns:a16="http://schemas.microsoft.com/office/drawing/2014/main" id="{68100627-9E87-4287-B97F-C60497877F71}"/>
              </a:ext>
            </a:extLst>
          </p:cNvPr>
          <p:cNvPicPr>
            <a:picLocks/>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10826048" y="577634"/>
            <a:ext cx="597332" cy="597332"/>
          </a:xfrm>
          <a:prstGeom prst="rect">
            <a:avLst/>
          </a:prstGeom>
        </p:spPr>
      </p:pic>
      <p:pic>
        <p:nvPicPr>
          <p:cNvPr id="6" name="Graphic 5">
            <a:extLst>
              <a:ext uri="{FF2B5EF4-FFF2-40B4-BE49-F238E27FC236}">
                <a16:creationId xmlns:a16="http://schemas.microsoft.com/office/drawing/2014/main" id="{4F4D2B1F-100D-BDF1-BF8F-441C6F0355D5}"/>
              </a:ext>
            </a:extLst>
          </p:cNvPr>
          <p:cNvPicPr>
            <a:picLocks/>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3901440" y="617220"/>
            <a:ext cx="1036320" cy="518160"/>
          </a:xfrm>
          <a:prstGeom prst="rect">
            <a:avLst/>
          </a:prstGeom>
        </p:spPr>
      </p:pic>
      <p:pic>
        <p:nvPicPr>
          <p:cNvPr id="8" name="Graphic 7">
            <a:extLst>
              <a:ext uri="{FF2B5EF4-FFF2-40B4-BE49-F238E27FC236}">
                <a16:creationId xmlns:a16="http://schemas.microsoft.com/office/drawing/2014/main" id="{992F89E2-B7F8-71AB-2BCE-610BDAFDFCEE}"/>
              </a:ext>
            </a:extLst>
          </p:cNvPr>
          <p:cNvPicPr>
            <a:picLocks/>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1158240" y="2270760"/>
            <a:ext cx="2316480" cy="2316480"/>
          </a:xfrm>
          <a:prstGeom prst="rect">
            <a:avLst/>
          </a:prstGeom>
        </p:spPr>
      </p:pic>
      <p:sp>
        <p:nvSpPr>
          <p:cNvPr id="9" name="Rectangle 8">
            <a:extLst>
              <a:ext uri="{FF2B5EF4-FFF2-40B4-BE49-F238E27FC236}">
                <a16:creationId xmlns:a16="http://schemas.microsoft.com/office/drawing/2014/main" id="{5BA62763-B42A-8AD7-FDC8-9E55B62F9360}"/>
              </a:ext>
            </a:extLst>
          </p:cNvPr>
          <p:cNvSpPr/>
          <p:nvPr>
            <p:custDataLst>
              <p:tags r:id="rId6"/>
            </p:custDataLst>
          </p:nvPr>
        </p:nvSpPr>
        <p:spPr>
          <a:xfrm>
            <a:off x="3901440" y="2571750"/>
            <a:ext cx="7315199" cy="1714500"/>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5B5B5B"/>
                </a:solidFill>
              </a:rPr>
              <a:t>How confident do you feel in using AI for your work?</a:t>
            </a:r>
          </a:p>
        </p:txBody>
      </p:sp>
      <p:sp>
        <p:nvSpPr>
          <p:cNvPr id="10" name="Rectangle 9">
            <a:extLst>
              <a:ext uri="{FF2B5EF4-FFF2-40B4-BE49-F238E27FC236}">
                <a16:creationId xmlns:a16="http://schemas.microsoft.com/office/drawing/2014/main" id="{6E67836D-AEEE-3D24-E6A0-872E0A02CDDD}"/>
              </a:ext>
            </a:extLst>
          </p:cNvPr>
          <p:cNvSpPr/>
          <p:nvPr>
            <p:custDataLst>
              <p:tags r:id="rId7"/>
            </p:custDataLst>
          </p:nvPr>
        </p:nvSpPr>
        <p:spPr>
          <a:xfrm>
            <a:off x="3901440" y="6032500"/>
            <a:ext cx="7315199" cy="518160"/>
          </a:xfrm>
          <a:prstGeom prst="rect">
            <a:avLst/>
          </a:prstGeom>
          <a:noFill/>
          <a:ln w="158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US" sz="2200" b="1">
                <a:solidFill>
                  <a:srgbClr val="5B5B5B"/>
                </a:solidFill>
              </a:rPr>
              <a:t>ⓘ</a:t>
            </a:r>
            <a:r>
              <a:rPr lang="en-US" sz="20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493342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A8156-5DCB-4483-D057-66FC952BEC99}"/>
              </a:ext>
            </a:extLst>
          </p:cNvPr>
          <p:cNvSpPr>
            <a:spLocks noGrp="1"/>
          </p:cNvSpPr>
          <p:nvPr>
            <p:ph type="title"/>
          </p:nvPr>
        </p:nvSpPr>
        <p:spPr/>
        <p:txBody>
          <a:bodyPr/>
          <a:lstStyle/>
          <a:p>
            <a:r>
              <a:rPr lang="en-US" cap="none"/>
              <a:t>Let’s Try </a:t>
            </a:r>
            <a:r>
              <a:rPr lang="en-US" cap="none" err="1"/>
              <a:t>Chatgpt</a:t>
            </a:r>
            <a:r>
              <a:rPr lang="en-US" cap="none"/>
              <a:t>!!</a:t>
            </a:r>
          </a:p>
        </p:txBody>
      </p:sp>
      <p:sp>
        <p:nvSpPr>
          <p:cNvPr id="3" name="Content Placeholder 2">
            <a:extLst>
              <a:ext uri="{FF2B5EF4-FFF2-40B4-BE49-F238E27FC236}">
                <a16:creationId xmlns:a16="http://schemas.microsoft.com/office/drawing/2014/main" id="{62223CA3-C205-7A13-56D6-91FB23BC5005}"/>
              </a:ext>
            </a:extLst>
          </p:cNvPr>
          <p:cNvSpPr>
            <a:spLocks noGrp="1"/>
          </p:cNvSpPr>
          <p:nvPr>
            <p:ph sz="quarter" idx="13"/>
          </p:nvPr>
        </p:nvSpPr>
        <p:spPr/>
        <p:txBody>
          <a:bodyPr>
            <a:normAutofit/>
          </a:bodyPr>
          <a:lstStyle/>
          <a:p>
            <a:pPr marL="0" indent="0" algn="ctr">
              <a:buNone/>
            </a:pPr>
            <a:r>
              <a:rPr lang="en-US" sz="8800">
                <a:hlinkClick r:id="rId2"/>
              </a:rPr>
              <a:t>CHATGPT</a:t>
            </a:r>
            <a:endParaRPr lang="en-US" sz="8800"/>
          </a:p>
        </p:txBody>
      </p:sp>
    </p:spTree>
    <p:extLst>
      <p:ext uri="{BB962C8B-B14F-4D97-AF65-F5344CB8AC3E}">
        <p14:creationId xmlns:p14="http://schemas.microsoft.com/office/powerpoint/2010/main" val="653771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D0458-27E6-1A24-E796-13CB5E9DC1FB}"/>
              </a:ext>
            </a:extLst>
          </p:cNvPr>
          <p:cNvSpPr>
            <a:spLocks noGrp="1"/>
          </p:cNvSpPr>
          <p:nvPr>
            <p:ph type="title"/>
          </p:nvPr>
        </p:nvSpPr>
        <p:spPr/>
        <p:txBody>
          <a:bodyPr>
            <a:normAutofit/>
          </a:bodyPr>
          <a:lstStyle/>
          <a:p>
            <a:r>
              <a:rPr lang="en-US" sz="5400" b="1" cap="none"/>
              <a:t>Conclusion</a:t>
            </a:r>
          </a:p>
        </p:txBody>
      </p:sp>
      <p:graphicFrame>
        <p:nvGraphicFramePr>
          <p:cNvPr id="6" name="Content Placeholder 2">
            <a:extLst>
              <a:ext uri="{FF2B5EF4-FFF2-40B4-BE49-F238E27FC236}">
                <a16:creationId xmlns:a16="http://schemas.microsoft.com/office/drawing/2014/main" id="{E3D2838E-0720-F82E-7063-064C79A97BCE}"/>
              </a:ext>
            </a:extLst>
          </p:cNvPr>
          <p:cNvGraphicFramePr>
            <a:graphicFrameLocks noGrp="1"/>
          </p:cNvGraphicFramePr>
          <p:nvPr>
            <p:ph idx="1"/>
            <p:extLst>
              <p:ext uri="{D42A27DB-BD31-4B8C-83A1-F6EECF244321}">
                <p14:modId xmlns:p14="http://schemas.microsoft.com/office/powerpoint/2010/main" val="3613790758"/>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Oval 3">
            <a:extLst>
              <a:ext uri="{FF2B5EF4-FFF2-40B4-BE49-F238E27FC236}">
                <a16:creationId xmlns:a16="http://schemas.microsoft.com/office/drawing/2014/main" id="{B2CA0052-20F1-2C39-1335-3EAA57799E07}"/>
              </a:ext>
            </a:extLst>
          </p:cNvPr>
          <p:cNvSpPr/>
          <p:nvPr/>
        </p:nvSpPr>
        <p:spPr>
          <a:xfrm>
            <a:off x="4843305" y="2331218"/>
            <a:ext cx="91440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05610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IP rope barrier">
            <a:extLst>
              <a:ext uri="{FF2B5EF4-FFF2-40B4-BE49-F238E27FC236}">
                <a16:creationId xmlns:a16="http://schemas.microsoft.com/office/drawing/2014/main" id="{F1A0CD89-CAD0-5560-8295-8CEB91CBB7BC}"/>
              </a:ext>
            </a:extLst>
          </p:cNvPr>
          <p:cNvPicPr>
            <a:picLocks noChangeAspect="1"/>
          </p:cNvPicPr>
          <p:nvPr/>
        </p:nvPicPr>
        <p:blipFill rotWithShape="1">
          <a:blip r:embed="rId4">
            <a:alphaModFix amt="25000"/>
          </a:blip>
          <a:srcRect t="8590" b="13248"/>
          <a:stretch/>
        </p:blipFill>
        <p:spPr>
          <a:xfrm>
            <a:off x="20" y="-3278"/>
            <a:ext cx="12191980" cy="6861278"/>
          </a:xfrm>
          <a:prstGeom prst="rect">
            <a:avLst/>
          </a:prstGeom>
        </p:spPr>
      </p:pic>
      <p:pic>
        <p:nvPicPr>
          <p:cNvPr id="12" name="Picture 11">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BC0398-EBC7-C7A4-58C1-DF0545C5DBBD}"/>
              </a:ext>
            </a:extLst>
          </p:cNvPr>
          <p:cNvSpPr>
            <a:spLocks noGrp="1"/>
          </p:cNvSpPr>
          <p:nvPr>
            <p:ph type="title"/>
          </p:nvPr>
        </p:nvSpPr>
        <p:spPr>
          <a:xfrm>
            <a:off x="913775" y="618517"/>
            <a:ext cx="10364451" cy="1596177"/>
          </a:xfrm>
        </p:spPr>
        <p:txBody>
          <a:bodyPr>
            <a:normAutofit/>
          </a:bodyPr>
          <a:lstStyle/>
          <a:p>
            <a:r>
              <a:rPr lang="en-US" sz="4400" b="1" cap="none"/>
              <a:t>Sources </a:t>
            </a:r>
          </a:p>
        </p:txBody>
      </p:sp>
      <p:sp>
        <p:nvSpPr>
          <p:cNvPr id="3" name="Content Placeholder 2">
            <a:extLst>
              <a:ext uri="{FF2B5EF4-FFF2-40B4-BE49-F238E27FC236}">
                <a16:creationId xmlns:a16="http://schemas.microsoft.com/office/drawing/2014/main" id="{0078AC16-D9F4-1EC6-CECF-3DBC4BD5D702}"/>
              </a:ext>
            </a:extLst>
          </p:cNvPr>
          <p:cNvSpPr>
            <a:spLocks noGrp="1"/>
          </p:cNvSpPr>
          <p:nvPr>
            <p:ph idx="1"/>
          </p:nvPr>
        </p:nvSpPr>
        <p:spPr>
          <a:xfrm>
            <a:off x="914399" y="2029635"/>
            <a:ext cx="10363826" cy="3424107"/>
          </a:xfr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marL="0" indent="0">
              <a:buNone/>
            </a:pPr>
            <a:r>
              <a:rPr lang="en-US" b="1" cap="none">
                <a:latin typeface="Aptos" panose="020B0004020202020204" pitchFamily="34" charset="0"/>
                <a:ea typeface="+mn-lt"/>
                <a:cs typeface="+mn-lt"/>
                <a:hlinkClick r:id="rId6">
                  <a:extLst>
                    <a:ext uri="{A12FA001-AC4F-418D-AE19-62706E023703}">
                      <ahyp:hlinkClr xmlns:ahyp="http://schemas.microsoft.com/office/drawing/2018/hyperlinkcolor" val="tx"/>
                    </a:ext>
                  </a:extLst>
                </a:hlinkClick>
              </a:rPr>
              <a:t>https://www.tamucc.edu/library/dlai/faculty/teaching-with-ai.php</a:t>
            </a:r>
          </a:p>
          <a:p>
            <a:pPr marL="0" indent="0">
              <a:buNone/>
            </a:pPr>
            <a:endParaRPr lang="en-US" b="1" cap="none">
              <a:latin typeface="Aptos" panose="020B0004020202020204" pitchFamily="34" charset="0"/>
              <a:ea typeface="+mn-lt"/>
              <a:cs typeface="+mn-lt"/>
              <a:hlinkClick r:id="rId6">
                <a:extLst>
                  <a:ext uri="{A12FA001-AC4F-418D-AE19-62706E023703}">
                    <ahyp:hlinkClr xmlns:ahyp="http://schemas.microsoft.com/office/drawing/2018/hyperlinkcolor" val="tx"/>
                  </a:ext>
                </a:extLst>
              </a:hlinkClick>
            </a:endParaRPr>
          </a:p>
          <a:p>
            <a:pPr marL="0" indent="0">
              <a:buNone/>
            </a:pPr>
            <a:r>
              <a:rPr lang="en-US" b="1" cap="none">
                <a:latin typeface="Aptos" panose="020B0004020202020204" pitchFamily="34" charset="0"/>
                <a:ea typeface="+mn-lt"/>
                <a:cs typeface="+mn-lt"/>
                <a:hlinkClick r:id="rId6">
                  <a:extLst>
                    <a:ext uri="{A12FA001-AC4F-418D-AE19-62706E023703}">
                      <ahyp:hlinkClr xmlns:ahyp="http://schemas.microsoft.com/office/drawing/2018/hyperlinkcolor" val="tx"/>
                    </a:ext>
                  </a:extLst>
                </a:hlinkClick>
              </a:rPr>
              <a:t>https://platform.openai.com/docs/guides/prompt-engineering</a:t>
            </a:r>
            <a:endParaRPr lang="en-US" b="1" cap="none">
              <a:latin typeface="Aptos" panose="020B0004020202020204" pitchFamily="34" charset="0"/>
              <a:ea typeface="+mn-lt"/>
              <a:cs typeface="+mn-lt"/>
            </a:endParaRPr>
          </a:p>
          <a:p>
            <a:pPr marL="0" indent="0">
              <a:buNone/>
            </a:pPr>
            <a:endParaRPr lang="en-US" b="1" cap="none">
              <a:latin typeface="Aptos" panose="020B0004020202020204" pitchFamily="34" charset="0"/>
              <a:ea typeface="+mn-lt"/>
              <a:cs typeface="+mn-lt"/>
            </a:endParaRPr>
          </a:p>
          <a:p>
            <a:pPr marL="0" indent="0">
              <a:buNone/>
            </a:pPr>
            <a:r>
              <a:rPr lang="en-US" b="1" cap="none">
                <a:latin typeface="Aptos" panose="020B0004020202020204" pitchFamily="34" charset="0"/>
                <a:hlinkClick r:id="rId7">
                  <a:extLst>
                    <a:ext uri="{A12FA001-AC4F-418D-AE19-62706E023703}">
                      <ahyp:hlinkClr xmlns:ahyp="http://schemas.microsoft.com/office/drawing/2018/hyperlinkcolor" val="tx"/>
                    </a:ext>
                  </a:extLst>
                </a:hlinkClick>
              </a:rPr>
              <a:t>https://www.ibm.com/think/topics/shedding-light-on-ai-bias-with-real-world-examples</a:t>
            </a:r>
            <a:endParaRPr lang="en-US" b="1" cap="none">
              <a:latin typeface="Aptos" panose="020B0004020202020204" pitchFamily="34" charset="0"/>
              <a:ea typeface="+mn-lt"/>
              <a:cs typeface="+mn-lt"/>
            </a:endParaRPr>
          </a:p>
          <a:p>
            <a:pPr marL="457200" lvl="1" indent="0">
              <a:buNone/>
            </a:pPr>
            <a:endParaRPr lang="en-US" b="1"/>
          </a:p>
          <a:p>
            <a:endParaRPr lang="en-US"/>
          </a:p>
        </p:txBody>
      </p:sp>
    </p:spTree>
    <p:custDataLst>
      <p:tags r:id="rId1"/>
    </p:custDataLst>
    <p:extLst>
      <p:ext uri="{BB962C8B-B14F-4D97-AF65-F5344CB8AC3E}">
        <p14:creationId xmlns:p14="http://schemas.microsoft.com/office/powerpoint/2010/main" val="109968740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93274B0C-1CB3-4AA4-A183-20B7FE5DB1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E640319-3BB6-49BF-BAF4-D63FEC73E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5BECDBB2-914C-44DE-B171-6F7946196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1D5C6008-3DE6-42B7-AED2-68544F325B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group of chat bubbles with letters&#10;&#10;Description automatically generated">
            <a:extLst>
              <a:ext uri="{FF2B5EF4-FFF2-40B4-BE49-F238E27FC236}">
                <a16:creationId xmlns:a16="http://schemas.microsoft.com/office/drawing/2014/main" id="{F822208F-0750-84B4-8EB3-D567960AF885}"/>
              </a:ext>
            </a:extLst>
          </p:cNvPr>
          <p:cNvPicPr>
            <a:picLocks noGrp="1" noChangeAspect="1"/>
          </p:cNvPicPr>
          <p:nvPr>
            <p:ph sz="quarter" idx="13"/>
          </p:nvPr>
        </p:nvPicPr>
        <p:blipFill>
          <a:blip r:embed="rId4"/>
          <a:srcRect t="4829" b="23978"/>
          <a:stretch/>
        </p:blipFill>
        <p:spPr>
          <a:xfrm>
            <a:off x="-197581" y="10"/>
            <a:ext cx="12389581" cy="6857990"/>
          </a:xfrm>
          <a:prstGeom prst="rect">
            <a:avLst/>
          </a:prstGeom>
        </p:spPr>
      </p:pic>
      <p:pic>
        <p:nvPicPr>
          <p:cNvPr id="18" name="Picture 17">
            <a:extLst>
              <a:ext uri="{FF2B5EF4-FFF2-40B4-BE49-F238E27FC236}">
                <a16:creationId xmlns:a16="http://schemas.microsoft.com/office/drawing/2014/main" id="{5D09915C-7FC3-45EF-BDD0-6393ACE446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97584" y="-2"/>
            <a:ext cx="12192000" cy="6858000"/>
          </a:xfrm>
          <a:prstGeom prst="rect">
            <a:avLst/>
          </a:prstGeom>
        </p:spPr>
      </p:pic>
    </p:spTree>
    <p:extLst>
      <p:ext uri="{BB962C8B-B14F-4D97-AF65-F5344CB8AC3E}">
        <p14:creationId xmlns:p14="http://schemas.microsoft.com/office/powerpoint/2010/main" val="1165152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28BB4E7-6EA1-BE48-1089-5841F011EBA2}"/>
              </a:ext>
            </a:extLst>
          </p:cNvPr>
          <p:cNvSpPr/>
          <p:nvPr>
            <p:custDataLst>
              <p:tags r:id="rId2"/>
            </p:custDataLst>
          </p:nvPr>
        </p:nvSpPr>
        <p:spPr>
          <a:xfrm>
            <a:off x="6286500" y="430530"/>
            <a:ext cx="5524500" cy="891540"/>
          </a:xfrm>
          <a:prstGeom prst="roundRect">
            <a:avLst/>
          </a:prstGeom>
          <a:solidFill>
            <a:srgbClr val="F4F4F4"/>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a:bodyPr>
          <a:lstStyle/>
          <a:p>
            <a:r>
              <a:rPr lang="en-US" sz="2000">
                <a:solidFill>
                  <a:srgbClr val="5B5B5B"/>
                </a:solidFill>
              </a:rPr>
              <a:t>Please download and install the Slido app on all computers you use</a:t>
            </a:r>
          </a:p>
        </p:txBody>
      </p:sp>
      <p:pic>
        <p:nvPicPr>
          <p:cNvPr id="4" name="Graphic 3">
            <a:extLst>
              <a:ext uri="{FF2B5EF4-FFF2-40B4-BE49-F238E27FC236}">
                <a16:creationId xmlns:a16="http://schemas.microsoft.com/office/drawing/2014/main" id="{09AF45FE-74E4-89E9-D37E-1B3ACBB957AA}"/>
              </a:ext>
            </a:extLst>
          </p:cNvPr>
          <p:cNvPicPr>
            <a:picLocks/>
          </p:cNvPicPr>
          <p:nvPr>
            <p:custDataLst>
              <p:tags r:id="rId3"/>
            </p:custDataLst>
          </p:nvPr>
        </p:nvPicPr>
        <p:blipFill>
          <a:blip r:embed="rId8">
            <a:extLst>
              <a:ext uri="{96DAC541-7B7A-43D3-8B79-37D633B846F1}">
                <asvg:svgBlip xmlns:asvg="http://schemas.microsoft.com/office/drawing/2016/SVG/main" r:embed="rId9"/>
              </a:ext>
            </a:extLst>
          </a:blip>
          <a:stretch>
            <a:fillRect/>
          </a:stretch>
        </p:blipFill>
        <p:spPr>
          <a:xfrm>
            <a:off x="10826048" y="577634"/>
            <a:ext cx="597332" cy="597332"/>
          </a:xfrm>
          <a:prstGeom prst="rect">
            <a:avLst/>
          </a:prstGeom>
        </p:spPr>
      </p:pic>
      <p:pic>
        <p:nvPicPr>
          <p:cNvPr id="6" name="Graphic 5">
            <a:extLst>
              <a:ext uri="{FF2B5EF4-FFF2-40B4-BE49-F238E27FC236}">
                <a16:creationId xmlns:a16="http://schemas.microsoft.com/office/drawing/2014/main" id="{C511891F-8C25-A154-4A49-77424F8324E4}"/>
              </a:ext>
            </a:extLst>
          </p:cNvPr>
          <p:cNvPicPr>
            <a:picLocks/>
          </p:cNvPicPr>
          <p:nvPr>
            <p:custDataLst>
              <p:tags r:id="rId4"/>
            </p:custDataLst>
          </p:nvPr>
        </p:nvPicPr>
        <p:blipFill>
          <a:blip r:embed="rId10">
            <a:extLst>
              <a:ext uri="{96DAC541-7B7A-43D3-8B79-37D633B846F1}">
                <asvg:svgBlip xmlns:asvg="http://schemas.microsoft.com/office/drawing/2016/SVG/main" r:embed="rId11"/>
              </a:ext>
            </a:extLst>
          </a:blip>
          <a:stretch>
            <a:fillRect/>
          </a:stretch>
        </p:blipFill>
        <p:spPr>
          <a:xfrm>
            <a:off x="3901440" y="617220"/>
            <a:ext cx="1036320" cy="518160"/>
          </a:xfrm>
          <a:prstGeom prst="rect">
            <a:avLst/>
          </a:prstGeom>
        </p:spPr>
      </p:pic>
      <p:sp>
        <p:nvSpPr>
          <p:cNvPr id="9" name="Rectangle 8">
            <a:extLst>
              <a:ext uri="{FF2B5EF4-FFF2-40B4-BE49-F238E27FC236}">
                <a16:creationId xmlns:a16="http://schemas.microsoft.com/office/drawing/2014/main" id="{4CF8D8C9-1C62-A6D1-6EB8-AE8A5AFF5B5C}"/>
              </a:ext>
            </a:extLst>
          </p:cNvPr>
          <p:cNvSpPr/>
          <p:nvPr>
            <p:custDataLst>
              <p:tags r:id="rId5"/>
            </p:custDataLst>
          </p:nvPr>
        </p:nvSpPr>
        <p:spPr>
          <a:xfrm>
            <a:off x="3901440" y="2571750"/>
            <a:ext cx="7315199" cy="1714500"/>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What comes to your mind when you hear about AI?</a:t>
            </a:r>
          </a:p>
        </p:txBody>
      </p:sp>
      <p:sp>
        <p:nvSpPr>
          <p:cNvPr id="10" name="Rectangle 9">
            <a:extLst>
              <a:ext uri="{FF2B5EF4-FFF2-40B4-BE49-F238E27FC236}">
                <a16:creationId xmlns:a16="http://schemas.microsoft.com/office/drawing/2014/main" id="{E1B8819C-972B-85CF-8637-D85B70D74574}"/>
              </a:ext>
            </a:extLst>
          </p:cNvPr>
          <p:cNvSpPr/>
          <p:nvPr>
            <p:custDataLst>
              <p:tags r:id="rId6"/>
            </p:custDataLst>
          </p:nvPr>
        </p:nvSpPr>
        <p:spPr>
          <a:xfrm>
            <a:off x="3901440" y="6032500"/>
            <a:ext cx="7315199" cy="518160"/>
          </a:xfrm>
          <a:prstGeom prst="rect">
            <a:avLst/>
          </a:prstGeom>
          <a:noFill/>
          <a:ln w="158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US" sz="2200" b="1">
                <a:solidFill>
                  <a:srgbClr val="5B5B5B"/>
                </a:solidFill>
              </a:rPr>
              <a:t>ⓘ</a:t>
            </a:r>
            <a:r>
              <a:rPr lang="en-US" sz="2000">
                <a:solidFill>
                  <a:srgbClr val="5B5B5B"/>
                </a:solidFill>
              </a:rPr>
              <a:t> Start presenting to display the poll results on this slide.</a:t>
            </a:r>
          </a:p>
        </p:txBody>
      </p:sp>
      <p:pic>
        <p:nvPicPr>
          <p:cNvPr id="5" name="Picture 4">
            <a:extLst>
              <a:ext uri="{FF2B5EF4-FFF2-40B4-BE49-F238E27FC236}">
                <a16:creationId xmlns:a16="http://schemas.microsoft.com/office/drawing/2014/main" id="{2DB6CD86-BED7-E9D8-D64D-0BE81515B18C}"/>
              </a:ext>
            </a:extLst>
          </p:cNvPr>
          <p:cNvPicPr>
            <a:picLocks noChangeAspect="1"/>
          </p:cNvPicPr>
          <p:nvPr/>
        </p:nvPicPr>
        <p:blipFill>
          <a:blip r:embed="rId12"/>
          <a:stretch>
            <a:fillRect/>
          </a:stretch>
        </p:blipFill>
        <p:spPr>
          <a:xfrm>
            <a:off x="670016" y="1733822"/>
            <a:ext cx="2941864" cy="2941864"/>
          </a:xfrm>
          <a:prstGeom prst="rect">
            <a:avLst/>
          </a:prstGeom>
        </p:spPr>
      </p:pic>
      <p:sp>
        <p:nvSpPr>
          <p:cNvPr id="11" name="TextBox 10">
            <a:extLst>
              <a:ext uri="{FF2B5EF4-FFF2-40B4-BE49-F238E27FC236}">
                <a16:creationId xmlns:a16="http://schemas.microsoft.com/office/drawing/2014/main" id="{4B3058A8-958A-2875-70B0-321BAAECC98E}"/>
              </a:ext>
            </a:extLst>
          </p:cNvPr>
          <p:cNvSpPr txBox="1"/>
          <p:nvPr/>
        </p:nvSpPr>
        <p:spPr>
          <a:xfrm>
            <a:off x="3050722" y="4981932"/>
            <a:ext cx="8858250" cy="523220"/>
          </a:xfrm>
          <a:prstGeom prst="rect">
            <a:avLst/>
          </a:prstGeom>
          <a:noFill/>
        </p:spPr>
        <p:txBody>
          <a:bodyPr wrap="square">
            <a:spAutoFit/>
          </a:bodyPr>
          <a:lstStyle/>
          <a:p>
            <a:r>
              <a:rPr lang="en-US" sz="2800"/>
              <a:t>https://app.sli.do/event/m9wE6SnpvQ2zGqGFYp9FdH</a:t>
            </a:r>
          </a:p>
        </p:txBody>
      </p:sp>
      <p:sp>
        <p:nvSpPr>
          <p:cNvPr id="13" name="TextBox 12">
            <a:extLst>
              <a:ext uri="{FF2B5EF4-FFF2-40B4-BE49-F238E27FC236}">
                <a16:creationId xmlns:a16="http://schemas.microsoft.com/office/drawing/2014/main" id="{407ABEA4-9268-EC0A-EEEF-4B7BCE725A3B}"/>
              </a:ext>
            </a:extLst>
          </p:cNvPr>
          <p:cNvSpPr txBox="1"/>
          <p:nvPr/>
        </p:nvSpPr>
        <p:spPr>
          <a:xfrm>
            <a:off x="1110343" y="4981932"/>
            <a:ext cx="1690007" cy="523220"/>
          </a:xfrm>
          <a:prstGeom prst="rect">
            <a:avLst/>
          </a:prstGeom>
          <a:noFill/>
        </p:spPr>
        <p:txBody>
          <a:bodyPr wrap="square">
            <a:spAutoFit/>
          </a:bodyPr>
          <a:lstStyle/>
          <a:p>
            <a:r>
              <a:rPr lang="en-US" sz="2800"/>
              <a:t>3967065</a:t>
            </a:r>
          </a:p>
        </p:txBody>
      </p:sp>
    </p:spTree>
    <p:custDataLst>
      <p:tags r:id="rId1"/>
    </p:custDataLst>
    <p:extLst>
      <p:ext uri="{BB962C8B-B14F-4D97-AF65-F5344CB8AC3E}">
        <p14:creationId xmlns:p14="http://schemas.microsoft.com/office/powerpoint/2010/main" val="397527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Artificial Intelligence with solid fill">
            <a:extLst>
              <a:ext uri="{FF2B5EF4-FFF2-40B4-BE49-F238E27FC236}">
                <a16:creationId xmlns:a16="http://schemas.microsoft.com/office/drawing/2014/main" id="{68442ECD-F216-C75F-FE0E-F452430904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464" y="1917192"/>
            <a:ext cx="3995592" cy="3995592"/>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30" name="Picture 29">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90F9F8-CFAF-2449-5B89-DDB3E2D9D656}"/>
              </a:ext>
            </a:extLst>
          </p:cNvPr>
          <p:cNvSpPr>
            <a:spLocks noGrp="1"/>
          </p:cNvSpPr>
          <p:nvPr>
            <p:ph type="title"/>
          </p:nvPr>
        </p:nvSpPr>
        <p:spPr>
          <a:xfrm>
            <a:off x="5282520" y="435637"/>
            <a:ext cx="5855415" cy="1105111"/>
          </a:xfrm>
        </p:spPr>
        <p:txBody>
          <a:bodyPr>
            <a:normAutofit/>
          </a:bodyPr>
          <a:lstStyle/>
          <a:p>
            <a:r>
              <a:rPr lang="en-US" sz="4400" b="1" cap="none"/>
              <a:t>Generative AI</a:t>
            </a:r>
          </a:p>
        </p:txBody>
      </p:sp>
      <p:sp>
        <p:nvSpPr>
          <p:cNvPr id="3" name="Content Placeholder 2">
            <a:extLst>
              <a:ext uri="{FF2B5EF4-FFF2-40B4-BE49-F238E27FC236}">
                <a16:creationId xmlns:a16="http://schemas.microsoft.com/office/drawing/2014/main" id="{446D872D-40CC-8191-84CF-7566D7A05BD2}"/>
              </a:ext>
            </a:extLst>
          </p:cNvPr>
          <p:cNvSpPr>
            <a:spLocks noGrp="1"/>
          </p:cNvSpPr>
          <p:nvPr>
            <p:ph sz="quarter" idx="13"/>
          </p:nvPr>
        </p:nvSpPr>
        <p:spPr>
          <a:xfrm>
            <a:off x="5282520" y="1615440"/>
            <a:ext cx="5855415" cy="4599096"/>
          </a:xfrm>
        </p:spPr>
        <p:txBody>
          <a:bodyPr>
            <a:normAutofit fontScale="92500"/>
          </a:bodyPr>
          <a:lstStyle/>
          <a:p>
            <a:pPr marL="0" indent="0">
              <a:lnSpc>
                <a:spcPct val="110000"/>
              </a:lnSpc>
              <a:buNone/>
            </a:pPr>
            <a:r>
              <a:rPr lang="en-US" sz="2400" b="1" cap="none"/>
              <a:t>What Is Generative AI?</a:t>
            </a:r>
          </a:p>
          <a:p>
            <a:pPr>
              <a:lnSpc>
                <a:spcPct val="110000"/>
              </a:lnSpc>
            </a:pPr>
            <a:r>
              <a:rPr lang="en-US" sz="2400" cap="none"/>
              <a:t>Creates new content such as Text, Images, Music, Or Videos based on the patterns learned from existing data. </a:t>
            </a:r>
          </a:p>
          <a:p>
            <a:pPr marL="0" indent="0">
              <a:lnSpc>
                <a:spcPct val="110000"/>
              </a:lnSpc>
              <a:buNone/>
            </a:pPr>
            <a:r>
              <a:rPr lang="en-US" sz="2400" b="1" cap="none"/>
              <a:t>How Does It Work?</a:t>
            </a:r>
          </a:p>
          <a:p>
            <a:pPr>
              <a:lnSpc>
                <a:spcPct val="110000"/>
              </a:lnSpc>
            </a:pPr>
            <a:r>
              <a:rPr lang="en-US" sz="2400" cap="none"/>
              <a:t>Trained on large datasets to recognize patterns and then generate similar, original content.</a:t>
            </a:r>
          </a:p>
          <a:p>
            <a:pPr marL="0" indent="0">
              <a:lnSpc>
                <a:spcPct val="110000"/>
              </a:lnSpc>
              <a:buNone/>
            </a:pPr>
            <a:r>
              <a:rPr lang="en-US" sz="2400" b="1" cap="none"/>
              <a:t>Key Examples:</a:t>
            </a:r>
          </a:p>
          <a:p>
            <a:pPr>
              <a:lnSpc>
                <a:spcPct val="110000"/>
              </a:lnSpc>
            </a:pPr>
            <a:r>
              <a:rPr lang="en-US" sz="2400" cap="none"/>
              <a:t>Text Generation</a:t>
            </a:r>
          </a:p>
          <a:p>
            <a:pPr>
              <a:lnSpc>
                <a:spcPct val="110000"/>
              </a:lnSpc>
            </a:pPr>
            <a:r>
              <a:rPr lang="en-US" sz="2400" cap="none"/>
              <a:t>Image Generation</a:t>
            </a:r>
          </a:p>
          <a:p>
            <a:pPr>
              <a:lnSpc>
                <a:spcPct val="110000"/>
              </a:lnSpc>
            </a:pPr>
            <a:endParaRPr lang="en-US" sz="1700"/>
          </a:p>
        </p:txBody>
      </p:sp>
    </p:spTree>
    <p:extLst>
      <p:ext uri="{BB962C8B-B14F-4D97-AF65-F5344CB8AC3E}">
        <p14:creationId xmlns:p14="http://schemas.microsoft.com/office/powerpoint/2010/main" val="166802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2" name="Rectangle 41">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AD49BC-4681-8AB3-C560-F7ECFC3BF9F3}"/>
              </a:ext>
            </a:extLst>
          </p:cNvPr>
          <p:cNvSpPr>
            <a:spLocks noGrp="1"/>
          </p:cNvSpPr>
          <p:nvPr>
            <p:ph type="title"/>
          </p:nvPr>
        </p:nvSpPr>
        <p:spPr>
          <a:xfrm>
            <a:off x="2596444" y="160479"/>
            <a:ext cx="6395155" cy="1373681"/>
          </a:xfrm>
        </p:spPr>
        <p:txBody>
          <a:bodyPr vert="horz" lIns="91440" tIns="45720" rIns="91440" bIns="45720" rtlCol="0" anchor="b">
            <a:normAutofit/>
          </a:bodyPr>
          <a:lstStyle/>
          <a:p>
            <a:r>
              <a:rPr lang="en-US" sz="4400" b="1" cap="none"/>
              <a:t>The AI Toolbox</a:t>
            </a:r>
          </a:p>
        </p:txBody>
      </p:sp>
      <p:pic>
        <p:nvPicPr>
          <p:cNvPr id="43" name="Picture 42">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38" name="Picture 37">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5" name="Picture 4" descr="A close-up of a sign&#10;&#10;Description automatically generated">
            <a:extLst>
              <a:ext uri="{FF2B5EF4-FFF2-40B4-BE49-F238E27FC236}">
                <a16:creationId xmlns:a16="http://schemas.microsoft.com/office/drawing/2014/main" id="{97D978CF-DF75-97E3-15A8-1213DB55CB8F}"/>
              </a:ext>
            </a:extLst>
          </p:cNvPr>
          <p:cNvPicPr>
            <a:picLocks noChangeAspect="1"/>
          </p:cNvPicPr>
          <p:nvPr/>
        </p:nvPicPr>
        <p:blipFill>
          <a:blip r:embed="rId6"/>
          <a:stretch>
            <a:fillRect/>
          </a:stretch>
        </p:blipFill>
        <p:spPr>
          <a:xfrm>
            <a:off x="600719" y="1953461"/>
            <a:ext cx="10990561" cy="3269693"/>
          </a:xfrm>
          <a:prstGeom prst="rect">
            <a:avLst/>
          </a:prstGeom>
        </p:spPr>
      </p:pic>
      <p:pic>
        <p:nvPicPr>
          <p:cNvPr id="40" name="Picture 39">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Tree>
    <p:extLst>
      <p:ext uri="{BB962C8B-B14F-4D97-AF65-F5344CB8AC3E}">
        <p14:creationId xmlns:p14="http://schemas.microsoft.com/office/powerpoint/2010/main" val="361772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6831A96-9C33-D126-0337-D1C1169AFC0F}"/>
              </a:ext>
            </a:extLst>
          </p:cNvPr>
          <p:cNvPicPr>
            <a:picLocks/>
          </p:cNvPicPr>
          <p:nvPr>
            <p:custDataLst>
              <p:tags r:id="rId2"/>
            </p:custDataLst>
          </p:nvPr>
        </p:nvPicPr>
        <p:blipFill>
          <a:blip r:embed="rId8">
            <a:extLst>
              <a:ext uri="{96DAC541-7B7A-43D3-8B79-37D633B846F1}">
                <asvg:svgBlip xmlns:asvg="http://schemas.microsoft.com/office/drawing/2016/SVG/main" r:embed="rId9"/>
              </a:ext>
            </a:extLst>
          </a:blip>
          <a:stretch>
            <a:fillRect/>
          </a:stretch>
        </p:blipFill>
        <p:spPr>
          <a:xfrm>
            <a:off x="10826048" y="577634"/>
            <a:ext cx="597332" cy="597332"/>
          </a:xfrm>
          <a:prstGeom prst="rect">
            <a:avLst/>
          </a:prstGeom>
        </p:spPr>
      </p:pic>
      <p:pic>
        <p:nvPicPr>
          <p:cNvPr id="6" name="Graphic 5">
            <a:extLst>
              <a:ext uri="{FF2B5EF4-FFF2-40B4-BE49-F238E27FC236}">
                <a16:creationId xmlns:a16="http://schemas.microsoft.com/office/drawing/2014/main" id="{F2916AD7-E004-229E-0661-B93B00345861}"/>
              </a:ext>
            </a:extLst>
          </p:cNvPr>
          <p:cNvPicPr>
            <a:picLocks/>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3901440" y="617220"/>
            <a:ext cx="1036320" cy="518160"/>
          </a:xfrm>
          <a:prstGeom prst="rect">
            <a:avLst/>
          </a:prstGeom>
        </p:spPr>
      </p:pic>
      <p:pic>
        <p:nvPicPr>
          <p:cNvPr id="8" name="Graphic 7">
            <a:extLst>
              <a:ext uri="{FF2B5EF4-FFF2-40B4-BE49-F238E27FC236}">
                <a16:creationId xmlns:a16="http://schemas.microsoft.com/office/drawing/2014/main" id="{0BD4C8B8-9041-EA2E-761B-D45F3E613BB6}"/>
              </a:ext>
            </a:extLst>
          </p:cNvPr>
          <p:cNvPicPr>
            <a:picLocks/>
          </p:cNvPicPr>
          <p:nvPr>
            <p:custDataLst>
              <p:tags r:id="rId4"/>
            </p:custDataLst>
          </p:nvPr>
        </p:nvPicPr>
        <p:blipFill>
          <a:blip r:embed="rId12">
            <a:extLst>
              <a:ext uri="{96DAC541-7B7A-43D3-8B79-37D633B846F1}">
                <asvg:svgBlip xmlns:asvg="http://schemas.microsoft.com/office/drawing/2016/SVG/main" r:embed="rId13"/>
              </a:ext>
            </a:extLst>
          </a:blip>
          <a:stretch>
            <a:fillRect/>
          </a:stretch>
        </p:blipFill>
        <p:spPr>
          <a:xfrm>
            <a:off x="1158240" y="2270760"/>
            <a:ext cx="2316480" cy="2316480"/>
          </a:xfrm>
          <a:prstGeom prst="rect">
            <a:avLst/>
          </a:prstGeom>
        </p:spPr>
      </p:pic>
      <p:sp>
        <p:nvSpPr>
          <p:cNvPr id="9" name="Rectangle 8">
            <a:extLst>
              <a:ext uri="{FF2B5EF4-FFF2-40B4-BE49-F238E27FC236}">
                <a16:creationId xmlns:a16="http://schemas.microsoft.com/office/drawing/2014/main" id="{61D2F6EC-B883-E165-E157-D243F0E00135}"/>
              </a:ext>
            </a:extLst>
          </p:cNvPr>
          <p:cNvSpPr/>
          <p:nvPr>
            <p:custDataLst>
              <p:tags r:id="rId5"/>
            </p:custDataLst>
          </p:nvPr>
        </p:nvSpPr>
        <p:spPr>
          <a:xfrm>
            <a:off x="3901440" y="2571750"/>
            <a:ext cx="7315199" cy="1714500"/>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How can AI help you in your work?</a:t>
            </a:r>
          </a:p>
        </p:txBody>
      </p:sp>
      <p:sp>
        <p:nvSpPr>
          <p:cNvPr id="10" name="Rectangle 9">
            <a:extLst>
              <a:ext uri="{FF2B5EF4-FFF2-40B4-BE49-F238E27FC236}">
                <a16:creationId xmlns:a16="http://schemas.microsoft.com/office/drawing/2014/main" id="{176EC147-464B-11D5-9381-A2E2F1CC2747}"/>
              </a:ext>
            </a:extLst>
          </p:cNvPr>
          <p:cNvSpPr/>
          <p:nvPr>
            <p:custDataLst>
              <p:tags r:id="rId6"/>
            </p:custDataLst>
          </p:nvPr>
        </p:nvSpPr>
        <p:spPr>
          <a:xfrm>
            <a:off x="3901440" y="6032500"/>
            <a:ext cx="7315199" cy="518160"/>
          </a:xfrm>
          <a:prstGeom prst="rect">
            <a:avLst/>
          </a:prstGeom>
          <a:noFill/>
          <a:ln w="158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US" sz="2200" b="1">
                <a:solidFill>
                  <a:srgbClr val="5B5B5B"/>
                </a:solidFill>
              </a:rPr>
              <a:t>ⓘ</a:t>
            </a:r>
            <a:r>
              <a:rPr lang="en-US" sz="20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28718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F9CE-1074-EDC6-502B-AE46E4109F52}"/>
              </a:ext>
            </a:extLst>
          </p:cNvPr>
          <p:cNvSpPr>
            <a:spLocks noGrp="1"/>
          </p:cNvSpPr>
          <p:nvPr>
            <p:ph type="title"/>
          </p:nvPr>
        </p:nvSpPr>
        <p:spPr>
          <a:xfrm>
            <a:off x="1143000" y="111760"/>
            <a:ext cx="9951719" cy="1239520"/>
          </a:xfrm>
        </p:spPr>
        <p:txBody>
          <a:bodyPr>
            <a:noAutofit/>
          </a:bodyPr>
          <a:lstStyle/>
          <a:p>
            <a:r>
              <a:rPr lang="en-US" sz="4400" b="1" cap="none"/>
              <a:t>Create A Free ChatGPT Account (Optional)</a:t>
            </a:r>
          </a:p>
        </p:txBody>
      </p:sp>
      <p:graphicFrame>
        <p:nvGraphicFramePr>
          <p:cNvPr id="8" name="Content Placeholder 2">
            <a:extLst>
              <a:ext uri="{FF2B5EF4-FFF2-40B4-BE49-F238E27FC236}">
                <a16:creationId xmlns:a16="http://schemas.microsoft.com/office/drawing/2014/main" id="{AA1D09D5-82A6-A006-DE2E-63FE1FF43B2B}"/>
              </a:ext>
            </a:extLst>
          </p:cNvPr>
          <p:cNvGraphicFramePr>
            <a:graphicFrameLocks noGrp="1"/>
          </p:cNvGraphicFramePr>
          <p:nvPr>
            <p:ph sz="half" idx="1"/>
            <p:extLst>
              <p:ext uri="{D42A27DB-BD31-4B8C-83A1-F6EECF244321}">
                <p14:modId xmlns:p14="http://schemas.microsoft.com/office/powerpoint/2010/main" val="1294727170"/>
              </p:ext>
            </p:extLst>
          </p:nvPr>
        </p:nvGraphicFramePr>
        <p:xfrm>
          <a:off x="884237" y="1477960"/>
          <a:ext cx="4878389" cy="42851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ontent Placeholder 3">
            <a:extLst>
              <a:ext uri="{FF2B5EF4-FFF2-40B4-BE49-F238E27FC236}">
                <a16:creationId xmlns:a16="http://schemas.microsoft.com/office/drawing/2014/main" id="{75C691C0-E176-D02A-CD35-68192735864A}"/>
              </a:ext>
            </a:extLst>
          </p:cNvPr>
          <p:cNvSpPr>
            <a:spLocks noGrp="1"/>
          </p:cNvSpPr>
          <p:nvPr>
            <p:ph sz="half" idx="2"/>
          </p:nvPr>
        </p:nvSpPr>
        <p:spPr>
          <a:xfrm>
            <a:off x="6118859" y="1477960"/>
            <a:ext cx="4990464" cy="4285165"/>
          </a:xfrm>
        </p:spPr>
        <p:style>
          <a:lnRef idx="2">
            <a:schemeClr val="dk1">
              <a:shade val="15000"/>
            </a:schemeClr>
          </a:lnRef>
          <a:fillRef idx="1">
            <a:schemeClr val="dk1"/>
          </a:fillRef>
          <a:effectRef idx="0">
            <a:schemeClr val="dk1"/>
          </a:effectRef>
          <a:fontRef idx="minor">
            <a:schemeClr val="lt1"/>
          </a:fontRef>
        </p:style>
        <p:txBody>
          <a:bodyPr>
            <a:noAutofit/>
          </a:bodyPr>
          <a:lstStyle/>
          <a:p>
            <a:pPr marL="0" indent="0">
              <a:buNone/>
            </a:pPr>
            <a:r>
              <a:rPr lang="en-US" sz="2400" cap="none">
                <a:latin typeface="Aptos" panose="020B0004020202020204" pitchFamily="34" charset="0"/>
              </a:rPr>
              <a:t>1. Verify your email</a:t>
            </a:r>
          </a:p>
          <a:p>
            <a:pPr marL="0" indent="0">
              <a:buNone/>
            </a:pPr>
            <a:r>
              <a:rPr lang="en-US" sz="2400" cap="none">
                <a:latin typeface="Aptos" panose="020B0004020202020204" pitchFamily="34" charset="0"/>
              </a:rPr>
              <a:t>2. Agree to terms (enter personal information ) </a:t>
            </a:r>
          </a:p>
          <a:p>
            <a:pPr marL="0" indent="0">
              <a:buNone/>
            </a:pPr>
            <a:r>
              <a:rPr lang="en-US" sz="2400" cap="none">
                <a:latin typeface="Aptos" panose="020B0004020202020204" pitchFamily="34" charset="0"/>
              </a:rPr>
              <a:t>3. Verify your phone number</a:t>
            </a:r>
          </a:p>
          <a:p>
            <a:pPr marL="0" indent="0">
              <a:buNone/>
            </a:pPr>
            <a:r>
              <a:rPr lang="en-US" sz="2400" cap="none">
                <a:latin typeface="Aptos" panose="020B0004020202020204" pitchFamily="34" charset="0"/>
              </a:rPr>
              <a:t>4. Start using </a:t>
            </a:r>
            <a:r>
              <a:rPr lang="en-US" sz="2400" cap="none" err="1">
                <a:latin typeface="Aptos" panose="020B0004020202020204" pitchFamily="34" charset="0"/>
              </a:rPr>
              <a:t>chatgpt</a:t>
            </a:r>
            <a:r>
              <a:rPr lang="en-US" sz="2400" cap="none">
                <a:latin typeface="Aptos" panose="020B0004020202020204" pitchFamily="34" charset="0"/>
              </a:rPr>
              <a:t>!</a:t>
            </a:r>
          </a:p>
          <a:p>
            <a:pPr marL="0" indent="0">
              <a:buNone/>
            </a:pPr>
            <a:r>
              <a:rPr lang="en-US" sz="2400" b="1" cap="none">
                <a:latin typeface="Aptos" panose="020B0004020202020204" pitchFamily="34" charset="0"/>
              </a:rPr>
              <a:t>After completing these steps, you can now start interacting with </a:t>
            </a:r>
            <a:r>
              <a:rPr lang="en-US" sz="2400" b="1" cap="none" err="1">
                <a:latin typeface="Aptos" panose="020B0004020202020204" pitchFamily="34" charset="0"/>
              </a:rPr>
              <a:t>chatgpt</a:t>
            </a:r>
            <a:r>
              <a:rPr lang="en-US" sz="2400" b="1" cap="none">
                <a:latin typeface="Aptos" panose="020B0004020202020204" pitchFamily="34" charset="0"/>
              </a:rPr>
              <a:t> for free!</a:t>
            </a:r>
          </a:p>
        </p:txBody>
      </p:sp>
    </p:spTree>
    <p:custDataLst>
      <p:tags r:id="rId1"/>
    </p:custDataLst>
    <p:extLst>
      <p:ext uri="{BB962C8B-B14F-4D97-AF65-F5344CB8AC3E}">
        <p14:creationId xmlns:p14="http://schemas.microsoft.com/office/powerpoint/2010/main" val="3357164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0B55CB4-16E4-2FE9-488A-8C55924932BB}"/>
              </a:ext>
            </a:extLst>
          </p:cNvPr>
          <p:cNvSpPr/>
          <p:nvPr/>
        </p:nvSpPr>
        <p:spPr>
          <a:xfrm>
            <a:off x="913775" y="4130351"/>
            <a:ext cx="10151464" cy="15084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b">
            <a:noAutofit/>
          </a:bodyPr>
          <a:lstStyle/>
          <a:p>
            <a:pPr algn="ctr" defTabSz="914400">
              <a:lnSpc>
                <a:spcPct val="90000"/>
              </a:lnSpc>
              <a:spcBef>
                <a:spcPct val="0"/>
              </a:spcBef>
              <a:spcAft>
                <a:spcPts val="600"/>
              </a:spcAft>
            </a:pPr>
            <a:r>
              <a:rPr lang="en-US" sz="4400" b="1">
                <a:solidFill>
                  <a:schemeClr val="tx1"/>
                </a:solidFill>
                <a:latin typeface="+mj-lt"/>
                <a:ea typeface="+mj-ea"/>
                <a:cs typeface="+mj-cs"/>
              </a:rPr>
              <a:t>Some settings are surprising, let’s walk through them together!</a:t>
            </a:r>
          </a:p>
        </p:txBody>
      </p:sp>
      <p:pic>
        <p:nvPicPr>
          <p:cNvPr id="15" name="Picture 14">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l="55295" t="89389" r="26987" b="24"/>
          <a:stretch/>
        </p:blipFill>
        <p:spPr>
          <a:xfrm>
            <a:off x="9595556" y="-1"/>
            <a:ext cx="2596444" cy="872709"/>
          </a:xfrm>
          <a:prstGeom prst="rect">
            <a:avLst/>
          </a:prstGeom>
        </p:spPr>
      </p:pic>
      <p:pic>
        <p:nvPicPr>
          <p:cNvPr id="17" name="Picture 16">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l="91927" t="72411" b="13751"/>
          <a:stretch/>
        </p:blipFill>
        <p:spPr>
          <a:xfrm>
            <a:off x="150925"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4" name="Graphic 3" descr="Woman holding a laptop">
            <a:extLst>
              <a:ext uri="{FF2B5EF4-FFF2-40B4-BE49-F238E27FC236}">
                <a16:creationId xmlns:a16="http://schemas.microsoft.com/office/drawing/2014/main" id="{627378EF-8D4C-6CBE-EB3F-765D527597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49648" y="643467"/>
            <a:ext cx="3092703" cy="3142319"/>
          </a:xfrm>
          <a:prstGeom prst="rect">
            <a:avLst/>
          </a:prstGeom>
        </p:spPr>
      </p:pic>
      <p:pic>
        <p:nvPicPr>
          <p:cNvPr id="19" name="Picture 18">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73623" t="43915" r="1" b="18252"/>
          <a:stretch/>
        </p:blipFill>
        <p:spPr>
          <a:xfrm>
            <a:off x="7586661" y="3142319"/>
            <a:ext cx="4605339" cy="3715682"/>
          </a:xfrm>
          <a:prstGeom prst="rect">
            <a:avLst/>
          </a:prstGeom>
        </p:spPr>
      </p:pic>
    </p:spTree>
    <p:custDataLst>
      <p:tags r:id="rId1"/>
    </p:custDataLst>
    <p:extLst>
      <p:ext uri="{BB962C8B-B14F-4D97-AF65-F5344CB8AC3E}">
        <p14:creationId xmlns:p14="http://schemas.microsoft.com/office/powerpoint/2010/main" val="46102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D48A-D2DD-E52F-FDFD-D834CAF15E56}"/>
              </a:ext>
            </a:extLst>
          </p:cNvPr>
          <p:cNvSpPr>
            <a:spLocks noGrp="1"/>
          </p:cNvSpPr>
          <p:nvPr>
            <p:ph type="title"/>
          </p:nvPr>
        </p:nvSpPr>
        <p:spPr>
          <a:xfrm>
            <a:off x="1141413" y="101160"/>
            <a:ext cx="9905998" cy="1174187"/>
          </a:xfrm>
        </p:spPr>
        <p:txBody>
          <a:bodyPr>
            <a:normAutofit/>
          </a:bodyPr>
          <a:lstStyle/>
          <a:p>
            <a:pPr algn="ctr"/>
            <a:r>
              <a:rPr lang="en-US" sz="4400" b="1" cap="none"/>
              <a:t>So - What Is Prompt Engineering?</a:t>
            </a:r>
          </a:p>
        </p:txBody>
      </p:sp>
      <p:graphicFrame>
        <p:nvGraphicFramePr>
          <p:cNvPr id="7" name="Content Placeholder 3">
            <a:extLst>
              <a:ext uri="{FF2B5EF4-FFF2-40B4-BE49-F238E27FC236}">
                <a16:creationId xmlns:a16="http://schemas.microsoft.com/office/drawing/2014/main" id="{ABFF996E-6846-62A2-6CB2-62140C35F11C}"/>
              </a:ext>
            </a:extLst>
          </p:cNvPr>
          <p:cNvGraphicFramePr>
            <a:graphicFrameLocks noGrp="1"/>
          </p:cNvGraphicFramePr>
          <p:nvPr>
            <p:ph idx="1"/>
            <p:extLst>
              <p:ext uri="{D42A27DB-BD31-4B8C-83A1-F6EECF244321}">
                <p14:modId xmlns:p14="http://schemas.microsoft.com/office/powerpoint/2010/main" val="1353975634"/>
              </p:ext>
            </p:extLst>
          </p:nvPr>
        </p:nvGraphicFramePr>
        <p:xfrm>
          <a:off x="5186681" y="1816427"/>
          <a:ext cx="6416040" cy="36878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9A6724BB-2234-C1CA-295F-A13D015458BE}"/>
              </a:ext>
            </a:extLst>
          </p:cNvPr>
          <p:cNvSpPr txBox="1"/>
          <p:nvPr/>
        </p:nvSpPr>
        <p:spPr>
          <a:xfrm>
            <a:off x="806484" y="2395772"/>
            <a:ext cx="3783734" cy="31085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buNone/>
            </a:pPr>
            <a:r>
              <a:rPr lang="en-US" sz="2800"/>
              <a:t>The process of designing and refining </a:t>
            </a:r>
            <a:r>
              <a:rPr lang="en-US" sz="2800" b="1"/>
              <a:t>questions or instructions</a:t>
            </a:r>
            <a:r>
              <a:rPr lang="en-US" sz="2800"/>
              <a:t> (called </a:t>
            </a:r>
            <a:r>
              <a:rPr lang="en-US" sz="2800" i="1"/>
              <a:t>prompts</a:t>
            </a:r>
            <a:r>
              <a:rPr lang="en-US" sz="2800"/>
              <a:t>) that you give to an AI system to get accurate and useful responses.</a:t>
            </a:r>
          </a:p>
        </p:txBody>
      </p:sp>
    </p:spTree>
    <p:custDataLst>
      <p:tags r:id="rId1"/>
    </p:custDataLst>
    <p:extLst>
      <p:ext uri="{BB962C8B-B14F-4D97-AF65-F5344CB8AC3E}">
        <p14:creationId xmlns:p14="http://schemas.microsoft.com/office/powerpoint/2010/main" val="20650674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6"/>
  <p:tag name="SLIDO_APP_VERSION" val="1.13.0.5724"/>
  <p:tag name="SLIDO_PRESENTATION_ID" val="ce7ceadd-3210-41da-bfbe-1a2345f0e134"/>
  <p:tag name="SLIDO_EVENT_UUID" val="a3279dc9-836a-4936-b0d8-f3e6079f67cd"/>
  <p:tag name="SLIDO_EVENT_SECTION_UUID" val="3996a8ee-9978-4acb-a14d-a1e19e7aa0cb"/>
</p:tagLst>
</file>

<file path=ppt/tags/tag10.xml><?xml version="1.0" encoding="utf-8"?>
<p:tagLst xmlns:a="http://schemas.openxmlformats.org/drawingml/2006/main" xmlns:r="http://schemas.openxmlformats.org/officeDocument/2006/relationships" xmlns:p="http://schemas.openxmlformats.org/presentationml/2006/main">
  <p:tag name="SLIDO_METADATA" val="eyJUaW1lc3RhbXAiOjE3MzEwNzc1Nzh9"/>
  <p:tag name="SLIDO_TYPE" val="SlidoPoll"/>
  <p:tag name="SLIDO_POLL_UUID" val="cadda2bc-1b05-42a8-8bcf-b14af4d5fe39"/>
  <p:tag name="SLIDO_TIMELINE" val="W3sicG9sbFF1ZXN0aW9uVXVpZCI6IjgxN2I4ZDU5LWYxZDMtNGZjOS1hMjI4LTVkOTc0Y2E0YTc5MCIsInNob3dSZXN1bHRzIjp0cnVlLCJzaG93Q29ycmVjdEFuc3dlcnMiOmZhbHNlLCJ2b3RpbmdMb2NrZWQiOmZhbHNlfV0="/>
</p:tagLst>
</file>

<file path=ppt/tags/tag11.xml><?xml version="1.0" encoding="utf-8"?>
<p:tagLst xmlns:a="http://schemas.openxmlformats.org/drawingml/2006/main" xmlns:r="http://schemas.openxmlformats.org/officeDocument/2006/relationships" xmlns:p="http://schemas.openxmlformats.org/presentationml/2006/main">
  <p:tag name="SLIDO_ELEMENT" val="dotty"/>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SLIDO_METADATA" val="eyJUaW1lc3RhbXAiOjE3MzEwNzc1ODV9"/>
  <p:tag name="SLIDO_TYPE" val="SlidoPoll"/>
  <p:tag name="SLIDO_POLL_UUID" val="fe182084-3a34-48dc-acbb-822da6f5e75e"/>
  <p:tag name="SLIDO_TIMELINE" val="W3sicG9sbFF1ZXN0aW9uVXVpZCI6IjUzMTViMTM4LTk0MWItNDM4Ny1hZTZlLTNlNWMyMjFkNzU2NC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31.xml><?xml version="1.0" encoding="utf-8"?>
<p:tagLst xmlns:a="http://schemas.openxmlformats.org/drawingml/2006/main" xmlns:r="http://schemas.openxmlformats.org/officeDocument/2006/relationships" xmlns:p="http://schemas.openxmlformats.org/presentationml/2006/main">
  <p:tag name="SLIDO_ELEMENT" val="dotty"/>
</p:tagLst>
</file>

<file path=ppt/tags/tag32.xml><?xml version="1.0" encoding="utf-8"?>
<p:tagLst xmlns:a="http://schemas.openxmlformats.org/drawingml/2006/main" xmlns:r="http://schemas.openxmlformats.org/officeDocument/2006/relationships" xmlns:p="http://schemas.openxmlformats.org/presentationml/2006/main">
  <p:tag name="SLIDO_ELEMENT" val="logo"/>
</p:tagLst>
</file>

<file path=ppt/tags/tag3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ting"/>
</p:tagLst>
</file>

<file path=ppt/tags/tag34.xml><?xml version="1.0" encoding="utf-8"?>
<p:tagLst xmlns:a="http://schemas.openxmlformats.org/drawingml/2006/main" xmlns:r="http://schemas.openxmlformats.org/officeDocument/2006/relationships" xmlns:p="http://schemas.openxmlformats.org/presentationml/2006/main">
  <p:tag name="SLIDO_ELEMENT" val="title"/>
</p:tagLst>
</file>

<file path=ppt/tags/tag35.xml><?xml version="1.0" encoding="utf-8"?>
<p:tagLst xmlns:a="http://schemas.openxmlformats.org/drawingml/2006/main" xmlns:r="http://schemas.openxmlformats.org/officeDocument/2006/relationships" xmlns:p="http://schemas.openxmlformats.org/presentationml/2006/main">
  <p:tag name="SLIDO_ELEMENT" val="footer"/>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SLIDO_METADATA" val="eyJUaW1lc3RhbXAiOjE3MzEwNzc1Mzd9"/>
  <p:tag name="SLIDO_TYPE" val="SlidoPoll"/>
  <p:tag name="SLIDO_POLL_UUID" val="a55da0ae-d3f9-4f0c-84d9-39a221a19283"/>
  <p:tag name="SLIDO_TIMELINE" val="W3sicG9sbFF1ZXN0aW9uVXVpZCI6IjUxZTVhOTNjLTRiODUtNDMyNy1iMmE4LTYzODRjY2M4N2ZmZiIsInNob3dSZXN1bHRzIjp0cnVlLCJzaG93Q29ycmVjdEFuc3dlcnMiOmZhbHNlLCJ2b3RpbmdMb2NrZWQiOmZhbHNlfV0="/>
</p:tagLst>
</file>

<file path=ppt/tags/tag5.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6.xml><?xml version="1.0" encoding="utf-8"?>
<p:tagLst xmlns:a="http://schemas.openxmlformats.org/drawingml/2006/main" xmlns:r="http://schemas.openxmlformats.org/officeDocument/2006/relationships" xmlns:p="http://schemas.openxmlformats.org/presentationml/2006/main">
  <p:tag name="SLIDO_ELEMENT" val="dotty"/>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title"/>
</p:tagLst>
</file>

<file path=ppt/tags/tag9.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10F0E442552B4486958467B0CF1D17" ma:contentTypeVersion="14" ma:contentTypeDescription="Create a new document." ma:contentTypeScope="" ma:versionID="bfc6dbea7e0210d5e61c3daa4726bb10">
  <xsd:schema xmlns:xsd="http://www.w3.org/2001/XMLSchema" xmlns:xs="http://www.w3.org/2001/XMLSchema" xmlns:p="http://schemas.microsoft.com/office/2006/metadata/properties" xmlns:ns2="855f94bb-c63a-4e1d-b16f-05f0d26d07de" xmlns:ns3="a02d6ea0-0834-4cf4-936e-9a412ac1d90d" targetNamespace="http://schemas.microsoft.com/office/2006/metadata/properties" ma:root="true" ma:fieldsID="4ef9b70c645c54529105f55333360128" ns2:_="" ns3:_="">
    <xsd:import namespace="855f94bb-c63a-4e1d-b16f-05f0d26d07de"/>
    <xsd:import namespace="a02d6ea0-0834-4cf4-936e-9a412ac1d9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SearchPropertie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f94bb-c63a-4e1d-b16f-05f0d26d07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2d6ea0-0834-4cf4-936e-9a412ac1d90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4468F3-7ED7-4905-B5DD-BD137669C030}">
  <ds:schemaRefs>
    <ds:schemaRef ds:uri="855f94bb-c63a-4e1d-b16f-05f0d26d07de"/>
    <ds:schemaRef ds:uri="a02d6ea0-0834-4cf4-936e-9a412ac1d9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CEB8A83-8517-4955-9596-028FB6E4697C}">
  <ds:schemaRefs>
    <ds:schemaRef ds:uri="http://schemas.microsoft.com/sharepoint/v3/contenttype/forms"/>
  </ds:schemaRefs>
</ds:datastoreItem>
</file>

<file path=customXml/itemProps3.xml><?xml version="1.0" encoding="utf-8"?>
<ds:datastoreItem xmlns:ds="http://schemas.openxmlformats.org/officeDocument/2006/customXml" ds:itemID="{C26B790E-21B1-429C-B263-BB127CAE93AA}">
  <ds:schemaRefs>
    <ds:schemaRef ds:uri="855f94bb-c63a-4e1d-b16f-05f0d26d07de"/>
    <ds:schemaRef ds:uri="a02d6ea0-0834-4cf4-936e-9a412ac1d9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TM04033925[[fn=Droplet]]</Template>
  <Application>Microsoft Office PowerPoint</Application>
  <PresentationFormat>Widescreen</PresentationFormat>
  <Slides>24</Slides>
  <Notes>19</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Droplet</vt:lpstr>
      <vt:lpstr>Rinki Suryavanshi, Ph.D. Digital Learning and Academic Innovations</vt:lpstr>
      <vt:lpstr>PowerPoint Presentation</vt:lpstr>
      <vt:lpstr>PowerPoint Presentation</vt:lpstr>
      <vt:lpstr>Generative AI</vt:lpstr>
      <vt:lpstr>The AI Toolbox</vt:lpstr>
      <vt:lpstr>PowerPoint Presentation</vt:lpstr>
      <vt:lpstr>Create A Free ChatGPT Account (Optional)</vt:lpstr>
      <vt:lpstr>PowerPoint Presentation</vt:lpstr>
      <vt:lpstr>So - What Is Prompt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prompt modifications</vt:lpstr>
      <vt:lpstr>PowerPoint Presentation</vt:lpstr>
      <vt:lpstr>PowerPoint Presentation</vt:lpstr>
      <vt:lpstr>Let’s Try Chatgpt!!</vt:lpstr>
      <vt:lpstr>Conclusion</vt:lpstr>
      <vt:lpstr>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Explore the significance of prompt engineering in shaping the effectiveness and efficiency of AI communication.</dc:title>
  <dc:creator>Suryavanshi, Rinki</dc:creator>
  <cp:revision>1</cp:revision>
  <cp:lastPrinted>2024-10-07T13:29:18Z</cp:lastPrinted>
  <dcterms:created xsi:type="dcterms:W3CDTF">2024-05-08T20:25:05Z</dcterms:created>
  <dcterms:modified xsi:type="dcterms:W3CDTF">2024-11-13T18:45:31Z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0x010100B010F0E442552B4486958467B0CF1D17</vt:lpwstr>
  </property>
  <property fmtid="{D5CDD505-2E9C-101B-9397-08002B2CF9AE}" pid="3" name="ArticulateGUID">
    <vt:lpwstr>80342AE0-0C07-473F-84AA-5CDC523FC62D</vt:lpwstr>
  </property>
  <property fmtid="{D5CDD505-2E9C-101B-9397-08002B2CF9AE}" pid="4" name="ArticulatePath">
    <vt:lpwstr>CATIE Presentation</vt:lpwstr>
  </property>
</Properties>
</file>