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7" r:id="rId4"/>
    <p:sldId id="260" r:id="rId5"/>
    <p:sldId id="261" r:id="rId6"/>
    <p:sldId id="263" r:id="rId7"/>
    <p:sldId id="264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son-Asbury, Melissa" userId="08249a3f-6533-4d08-8f95-f0b58f6555b4" providerId="ADAL" clId="{B59187AF-A6C7-4BB9-BA05-CB2C43C27CDC}"/>
    <pc:docChg chg="modSld">
      <pc:chgData name="Gibson-Asbury, Melissa" userId="08249a3f-6533-4d08-8f95-f0b58f6555b4" providerId="ADAL" clId="{B59187AF-A6C7-4BB9-BA05-CB2C43C27CDC}" dt="2024-11-12T13:47:36.713" v="23" actId="20577"/>
      <pc:docMkLst>
        <pc:docMk/>
      </pc:docMkLst>
      <pc:sldChg chg="modSp mod">
        <pc:chgData name="Gibson-Asbury, Melissa" userId="08249a3f-6533-4d08-8f95-f0b58f6555b4" providerId="ADAL" clId="{B59187AF-A6C7-4BB9-BA05-CB2C43C27CDC}" dt="2024-11-12T13:47:36.713" v="23" actId="20577"/>
        <pc:sldMkLst>
          <pc:docMk/>
          <pc:sldMk cId="1901594345" sldId="257"/>
        </pc:sldMkLst>
        <pc:spChg chg="mod">
          <ac:chgData name="Gibson-Asbury, Melissa" userId="08249a3f-6533-4d08-8f95-f0b58f6555b4" providerId="ADAL" clId="{B59187AF-A6C7-4BB9-BA05-CB2C43C27CDC}" dt="2024-11-12T13:47:36.713" v="23" actId="20577"/>
          <ac:spMkLst>
            <pc:docMk/>
            <pc:sldMk cId="1901594345" sldId="257"/>
            <ac:spMk id="3" creationId="{8234AB12-BE2B-0E85-577C-1E2EF66483D3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mucc.edu/information-technology/classroom-support/department-classrooms.php" TargetMode="External"/><Relationship Id="rId2" Type="http://schemas.openxmlformats.org/officeDocument/2006/relationships/hyperlink" Target="https://www.tamucc.edu/information-technology/classroom-support/lab-software.php" TargetMode="External"/><Relationship Id="rId1" Type="http://schemas.openxmlformats.org/officeDocument/2006/relationships/hyperlink" Target="https://www.tamucc.edu/information-technology/classroom-support/funded-classrooms.php" TargetMode="Externa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mucc.edu/information-technology/classroom-support/department-classrooms.php" TargetMode="External"/><Relationship Id="rId2" Type="http://schemas.openxmlformats.org/officeDocument/2006/relationships/hyperlink" Target="https://www.tamucc.edu/information-technology/classroom-support/lab-software.php" TargetMode="External"/><Relationship Id="rId1" Type="http://schemas.openxmlformats.org/officeDocument/2006/relationships/hyperlink" Target="https://www.tamucc.edu/information-technology/classroom-support/funded-classrooms.php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F2056A-DC18-41DD-A308-146842CBD5BE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8C2E4A0-36B6-4D3E-B797-57546D4E2DF4}">
      <dgm:prSet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Centrally Managed Classroom/Lab Equipment</a:t>
          </a:r>
          <a:endParaRPr lang="en-US"/>
        </a:p>
      </dgm:t>
    </dgm:pt>
    <dgm:pt modelId="{C4E77766-CB27-4765-9DC9-78F8BC87E745}" type="parTrans" cxnId="{A0B54DC6-C50E-4E01-873A-63147D38C11C}">
      <dgm:prSet/>
      <dgm:spPr/>
      <dgm:t>
        <a:bodyPr/>
        <a:lstStyle/>
        <a:p>
          <a:endParaRPr lang="en-US"/>
        </a:p>
      </dgm:t>
    </dgm:pt>
    <dgm:pt modelId="{87E7271B-DCA7-4E6F-ADE1-B4DA63DBC45E}" type="sibTrans" cxnId="{A0B54DC6-C50E-4E01-873A-63147D38C11C}">
      <dgm:prSet/>
      <dgm:spPr/>
      <dgm:t>
        <a:bodyPr/>
        <a:lstStyle/>
        <a:p>
          <a:endParaRPr lang="en-US"/>
        </a:p>
      </dgm:t>
    </dgm:pt>
    <dgm:pt modelId="{B32EE952-DB56-4DD2-A340-BE04BA8FA26E}">
      <dgm:prSet/>
      <dgm:spPr/>
      <dgm:t>
        <a:bodyPr/>
        <a:lstStyle/>
        <a:p>
          <a:r>
            <a:rPr lang="en-US">
              <a:hlinkClick xmlns:r="http://schemas.openxmlformats.org/officeDocument/2006/relationships" r:id="rId2"/>
            </a:rPr>
            <a:t>Centrally Managed Labs Software</a:t>
          </a:r>
          <a:endParaRPr lang="en-US"/>
        </a:p>
      </dgm:t>
    </dgm:pt>
    <dgm:pt modelId="{F90DF93D-4201-43B8-BA24-B288814F7A29}" type="parTrans" cxnId="{420F8AA9-78C1-43EA-989C-CF94F0F303B3}">
      <dgm:prSet/>
      <dgm:spPr/>
      <dgm:t>
        <a:bodyPr/>
        <a:lstStyle/>
        <a:p>
          <a:endParaRPr lang="en-US"/>
        </a:p>
      </dgm:t>
    </dgm:pt>
    <dgm:pt modelId="{F690AFF3-D6B8-4CCB-BBDB-53E3559DA63E}" type="sibTrans" cxnId="{420F8AA9-78C1-43EA-989C-CF94F0F303B3}">
      <dgm:prSet/>
      <dgm:spPr/>
      <dgm:t>
        <a:bodyPr/>
        <a:lstStyle/>
        <a:p>
          <a:endParaRPr lang="en-US"/>
        </a:p>
      </dgm:t>
    </dgm:pt>
    <dgm:pt modelId="{5EE98A52-1D06-437F-8AC1-548894CDB1D8}">
      <dgm:prSet/>
      <dgm:spPr/>
      <dgm:t>
        <a:bodyPr/>
        <a:lstStyle/>
        <a:p>
          <a:r>
            <a:rPr lang="en-US">
              <a:hlinkClick xmlns:r="http://schemas.openxmlformats.org/officeDocument/2006/relationships" r:id="rId3"/>
            </a:rPr>
            <a:t>Department Managed Classrooms &amp; Labs</a:t>
          </a:r>
          <a:endParaRPr lang="en-US"/>
        </a:p>
      </dgm:t>
    </dgm:pt>
    <dgm:pt modelId="{5AAD13DD-218E-4CEE-A462-E641645C503E}" type="parTrans" cxnId="{8C46D48F-AC28-4A1B-AB2B-E528768403EF}">
      <dgm:prSet/>
      <dgm:spPr/>
      <dgm:t>
        <a:bodyPr/>
        <a:lstStyle/>
        <a:p>
          <a:endParaRPr lang="en-US"/>
        </a:p>
      </dgm:t>
    </dgm:pt>
    <dgm:pt modelId="{EB531EF4-A6ED-4CBC-8B46-346546D5AFF1}" type="sibTrans" cxnId="{8C46D48F-AC28-4A1B-AB2B-E528768403EF}">
      <dgm:prSet/>
      <dgm:spPr/>
      <dgm:t>
        <a:bodyPr/>
        <a:lstStyle/>
        <a:p>
          <a:endParaRPr lang="en-US"/>
        </a:p>
      </dgm:t>
    </dgm:pt>
    <dgm:pt modelId="{2A72EEB4-32A8-416C-94C0-FD61234CD56E}" type="pres">
      <dgm:prSet presAssocID="{B3F2056A-DC18-41DD-A308-146842CBD5B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9FE81E6-9494-48EB-A22B-5C2F8EF4D58F}" type="pres">
      <dgm:prSet presAssocID="{F8C2E4A0-36B6-4D3E-B797-57546D4E2DF4}" presName="hierRoot1" presStyleCnt="0"/>
      <dgm:spPr/>
    </dgm:pt>
    <dgm:pt modelId="{F60A6E26-4A12-4676-966E-CF4616A4EB16}" type="pres">
      <dgm:prSet presAssocID="{F8C2E4A0-36B6-4D3E-B797-57546D4E2DF4}" presName="composite" presStyleCnt="0"/>
      <dgm:spPr/>
    </dgm:pt>
    <dgm:pt modelId="{529EED89-9362-4A97-A771-A252F7422476}" type="pres">
      <dgm:prSet presAssocID="{F8C2E4A0-36B6-4D3E-B797-57546D4E2DF4}" presName="background" presStyleLbl="node0" presStyleIdx="0" presStyleCnt="3"/>
      <dgm:spPr/>
    </dgm:pt>
    <dgm:pt modelId="{0992F873-2338-4C51-8BDF-6AEB7661B384}" type="pres">
      <dgm:prSet presAssocID="{F8C2E4A0-36B6-4D3E-B797-57546D4E2DF4}" presName="text" presStyleLbl="fgAcc0" presStyleIdx="0" presStyleCnt="3">
        <dgm:presLayoutVars>
          <dgm:chPref val="3"/>
        </dgm:presLayoutVars>
      </dgm:prSet>
      <dgm:spPr/>
    </dgm:pt>
    <dgm:pt modelId="{38CE527E-09D8-4D88-91C2-D2C5DC754DD6}" type="pres">
      <dgm:prSet presAssocID="{F8C2E4A0-36B6-4D3E-B797-57546D4E2DF4}" presName="hierChild2" presStyleCnt="0"/>
      <dgm:spPr/>
    </dgm:pt>
    <dgm:pt modelId="{4C20C932-FB25-4B93-BE0A-37C14BD1B99E}" type="pres">
      <dgm:prSet presAssocID="{B32EE952-DB56-4DD2-A340-BE04BA8FA26E}" presName="hierRoot1" presStyleCnt="0"/>
      <dgm:spPr/>
    </dgm:pt>
    <dgm:pt modelId="{C98D77C1-AA3A-411B-9D44-F588BAFE6545}" type="pres">
      <dgm:prSet presAssocID="{B32EE952-DB56-4DD2-A340-BE04BA8FA26E}" presName="composite" presStyleCnt="0"/>
      <dgm:spPr/>
    </dgm:pt>
    <dgm:pt modelId="{CB1BC436-B826-4CD0-A37B-63EE163E9A4E}" type="pres">
      <dgm:prSet presAssocID="{B32EE952-DB56-4DD2-A340-BE04BA8FA26E}" presName="background" presStyleLbl="node0" presStyleIdx="1" presStyleCnt="3"/>
      <dgm:spPr/>
    </dgm:pt>
    <dgm:pt modelId="{36D3F80C-4ADA-453A-9101-E5A52DDA07F4}" type="pres">
      <dgm:prSet presAssocID="{B32EE952-DB56-4DD2-A340-BE04BA8FA26E}" presName="text" presStyleLbl="fgAcc0" presStyleIdx="1" presStyleCnt="3">
        <dgm:presLayoutVars>
          <dgm:chPref val="3"/>
        </dgm:presLayoutVars>
      </dgm:prSet>
      <dgm:spPr/>
    </dgm:pt>
    <dgm:pt modelId="{EC832532-C3D1-4161-8E11-42A8AD3DA209}" type="pres">
      <dgm:prSet presAssocID="{B32EE952-DB56-4DD2-A340-BE04BA8FA26E}" presName="hierChild2" presStyleCnt="0"/>
      <dgm:spPr/>
    </dgm:pt>
    <dgm:pt modelId="{0392871C-35E0-48FB-B1CC-5B4D608B8DF8}" type="pres">
      <dgm:prSet presAssocID="{5EE98A52-1D06-437F-8AC1-548894CDB1D8}" presName="hierRoot1" presStyleCnt="0"/>
      <dgm:spPr/>
    </dgm:pt>
    <dgm:pt modelId="{2A4372A8-E160-4591-9A06-A2C574A1483A}" type="pres">
      <dgm:prSet presAssocID="{5EE98A52-1D06-437F-8AC1-548894CDB1D8}" presName="composite" presStyleCnt="0"/>
      <dgm:spPr/>
    </dgm:pt>
    <dgm:pt modelId="{76AF20B8-3AE1-44C6-B2E9-F6071D01434D}" type="pres">
      <dgm:prSet presAssocID="{5EE98A52-1D06-437F-8AC1-548894CDB1D8}" presName="background" presStyleLbl="node0" presStyleIdx="2" presStyleCnt="3"/>
      <dgm:spPr/>
    </dgm:pt>
    <dgm:pt modelId="{60E837D0-347B-4B4A-84D2-41A257997A0C}" type="pres">
      <dgm:prSet presAssocID="{5EE98A52-1D06-437F-8AC1-548894CDB1D8}" presName="text" presStyleLbl="fgAcc0" presStyleIdx="2" presStyleCnt="3">
        <dgm:presLayoutVars>
          <dgm:chPref val="3"/>
        </dgm:presLayoutVars>
      </dgm:prSet>
      <dgm:spPr/>
    </dgm:pt>
    <dgm:pt modelId="{9F63DC49-EF8B-4572-9ED0-6511098F5641}" type="pres">
      <dgm:prSet presAssocID="{5EE98A52-1D06-437F-8AC1-548894CDB1D8}" presName="hierChild2" presStyleCnt="0"/>
      <dgm:spPr/>
    </dgm:pt>
  </dgm:ptLst>
  <dgm:cxnLst>
    <dgm:cxn modelId="{3A9CBB30-FA38-48C5-9257-5E1E10DC4EF5}" type="presOf" srcId="{F8C2E4A0-36B6-4D3E-B797-57546D4E2DF4}" destId="{0992F873-2338-4C51-8BDF-6AEB7661B384}" srcOrd="0" destOrd="0" presId="urn:microsoft.com/office/officeart/2005/8/layout/hierarchy1"/>
    <dgm:cxn modelId="{DD01814C-142F-4553-B254-950501FA958C}" type="presOf" srcId="{B32EE952-DB56-4DD2-A340-BE04BA8FA26E}" destId="{36D3F80C-4ADA-453A-9101-E5A52DDA07F4}" srcOrd="0" destOrd="0" presId="urn:microsoft.com/office/officeart/2005/8/layout/hierarchy1"/>
    <dgm:cxn modelId="{724E488C-DC28-4CC0-AF42-B5D27B512BD1}" type="presOf" srcId="{B3F2056A-DC18-41DD-A308-146842CBD5BE}" destId="{2A72EEB4-32A8-416C-94C0-FD61234CD56E}" srcOrd="0" destOrd="0" presId="urn:microsoft.com/office/officeart/2005/8/layout/hierarchy1"/>
    <dgm:cxn modelId="{8C46D48F-AC28-4A1B-AB2B-E528768403EF}" srcId="{B3F2056A-DC18-41DD-A308-146842CBD5BE}" destId="{5EE98A52-1D06-437F-8AC1-548894CDB1D8}" srcOrd="2" destOrd="0" parTransId="{5AAD13DD-218E-4CEE-A462-E641645C503E}" sibTransId="{EB531EF4-A6ED-4CBC-8B46-346546D5AFF1}"/>
    <dgm:cxn modelId="{420F8AA9-78C1-43EA-989C-CF94F0F303B3}" srcId="{B3F2056A-DC18-41DD-A308-146842CBD5BE}" destId="{B32EE952-DB56-4DD2-A340-BE04BA8FA26E}" srcOrd="1" destOrd="0" parTransId="{F90DF93D-4201-43B8-BA24-B288814F7A29}" sibTransId="{F690AFF3-D6B8-4CCB-BBDB-53E3559DA63E}"/>
    <dgm:cxn modelId="{A0B54DC6-C50E-4E01-873A-63147D38C11C}" srcId="{B3F2056A-DC18-41DD-A308-146842CBD5BE}" destId="{F8C2E4A0-36B6-4D3E-B797-57546D4E2DF4}" srcOrd="0" destOrd="0" parTransId="{C4E77766-CB27-4765-9DC9-78F8BC87E745}" sibTransId="{87E7271B-DCA7-4E6F-ADE1-B4DA63DBC45E}"/>
    <dgm:cxn modelId="{7663D6F9-0E2C-4945-9A63-7FD5AF738B53}" type="presOf" srcId="{5EE98A52-1D06-437F-8AC1-548894CDB1D8}" destId="{60E837D0-347B-4B4A-84D2-41A257997A0C}" srcOrd="0" destOrd="0" presId="urn:microsoft.com/office/officeart/2005/8/layout/hierarchy1"/>
    <dgm:cxn modelId="{81D221E0-7BF3-45FE-B9F9-52B2FEF97A84}" type="presParOf" srcId="{2A72EEB4-32A8-416C-94C0-FD61234CD56E}" destId="{D9FE81E6-9494-48EB-A22B-5C2F8EF4D58F}" srcOrd="0" destOrd="0" presId="urn:microsoft.com/office/officeart/2005/8/layout/hierarchy1"/>
    <dgm:cxn modelId="{7AD410C5-956C-4704-88DC-0A4E1EEA90F5}" type="presParOf" srcId="{D9FE81E6-9494-48EB-A22B-5C2F8EF4D58F}" destId="{F60A6E26-4A12-4676-966E-CF4616A4EB16}" srcOrd="0" destOrd="0" presId="urn:microsoft.com/office/officeart/2005/8/layout/hierarchy1"/>
    <dgm:cxn modelId="{9B640C5D-25CD-4CDC-B009-6229DB415667}" type="presParOf" srcId="{F60A6E26-4A12-4676-966E-CF4616A4EB16}" destId="{529EED89-9362-4A97-A771-A252F7422476}" srcOrd="0" destOrd="0" presId="urn:microsoft.com/office/officeart/2005/8/layout/hierarchy1"/>
    <dgm:cxn modelId="{3DB77EF8-CD52-4524-830D-F00634CD8BC5}" type="presParOf" srcId="{F60A6E26-4A12-4676-966E-CF4616A4EB16}" destId="{0992F873-2338-4C51-8BDF-6AEB7661B384}" srcOrd="1" destOrd="0" presId="urn:microsoft.com/office/officeart/2005/8/layout/hierarchy1"/>
    <dgm:cxn modelId="{BE06CDF0-E93C-4F2A-B5B6-78299D391C40}" type="presParOf" srcId="{D9FE81E6-9494-48EB-A22B-5C2F8EF4D58F}" destId="{38CE527E-09D8-4D88-91C2-D2C5DC754DD6}" srcOrd="1" destOrd="0" presId="urn:microsoft.com/office/officeart/2005/8/layout/hierarchy1"/>
    <dgm:cxn modelId="{BBCF40D0-A400-4A83-8BF6-303CF6F1C958}" type="presParOf" srcId="{2A72EEB4-32A8-416C-94C0-FD61234CD56E}" destId="{4C20C932-FB25-4B93-BE0A-37C14BD1B99E}" srcOrd="1" destOrd="0" presId="urn:microsoft.com/office/officeart/2005/8/layout/hierarchy1"/>
    <dgm:cxn modelId="{F874BA37-2354-4B6E-ADA1-82DD5B026DAE}" type="presParOf" srcId="{4C20C932-FB25-4B93-BE0A-37C14BD1B99E}" destId="{C98D77C1-AA3A-411B-9D44-F588BAFE6545}" srcOrd="0" destOrd="0" presId="urn:microsoft.com/office/officeart/2005/8/layout/hierarchy1"/>
    <dgm:cxn modelId="{BB51BF33-753B-4A2B-B3E2-4B1613108CB0}" type="presParOf" srcId="{C98D77C1-AA3A-411B-9D44-F588BAFE6545}" destId="{CB1BC436-B826-4CD0-A37B-63EE163E9A4E}" srcOrd="0" destOrd="0" presId="urn:microsoft.com/office/officeart/2005/8/layout/hierarchy1"/>
    <dgm:cxn modelId="{86CCCD9F-DB43-42FE-83A3-CCF2C423269A}" type="presParOf" srcId="{C98D77C1-AA3A-411B-9D44-F588BAFE6545}" destId="{36D3F80C-4ADA-453A-9101-E5A52DDA07F4}" srcOrd="1" destOrd="0" presId="urn:microsoft.com/office/officeart/2005/8/layout/hierarchy1"/>
    <dgm:cxn modelId="{EA4F8405-96BE-4169-8FA1-639579AE85C5}" type="presParOf" srcId="{4C20C932-FB25-4B93-BE0A-37C14BD1B99E}" destId="{EC832532-C3D1-4161-8E11-42A8AD3DA209}" srcOrd="1" destOrd="0" presId="urn:microsoft.com/office/officeart/2005/8/layout/hierarchy1"/>
    <dgm:cxn modelId="{21436669-49A9-4FBB-B67E-A0491CFC1954}" type="presParOf" srcId="{2A72EEB4-32A8-416C-94C0-FD61234CD56E}" destId="{0392871C-35E0-48FB-B1CC-5B4D608B8DF8}" srcOrd="2" destOrd="0" presId="urn:microsoft.com/office/officeart/2005/8/layout/hierarchy1"/>
    <dgm:cxn modelId="{459310F9-AD30-43CE-8392-669201CE13B3}" type="presParOf" srcId="{0392871C-35E0-48FB-B1CC-5B4D608B8DF8}" destId="{2A4372A8-E160-4591-9A06-A2C574A1483A}" srcOrd="0" destOrd="0" presId="urn:microsoft.com/office/officeart/2005/8/layout/hierarchy1"/>
    <dgm:cxn modelId="{5F8C6E6A-A832-4800-8478-72EF17C9FE47}" type="presParOf" srcId="{2A4372A8-E160-4591-9A06-A2C574A1483A}" destId="{76AF20B8-3AE1-44C6-B2E9-F6071D01434D}" srcOrd="0" destOrd="0" presId="urn:microsoft.com/office/officeart/2005/8/layout/hierarchy1"/>
    <dgm:cxn modelId="{597377B2-4920-40D6-BD09-C4A53C1DF7AC}" type="presParOf" srcId="{2A4372A8-E160-4591-9A06-A2C574A1483A}" destId="{60E837D0-347B-4B4A-84D2-41A257997A0C}" srcOrd="1" destOrd="0" presId="urn:microsoft.com/office/officeart/2005/8/layout/hierarchy1"/>
    <dgm:cxn modelId="{EE39DDFA-FCB4-40C3-BB33-BD2602F2A394}" type="presParOf" srcId="{0392871C-35E0-48FB-B1CC-5B4D608B8DF8}" destId="{9F63DC49-EF8B-4572-9ED0-6511098F564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0DF246-0E74-4F6C-9D21-A5CB86554529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8CB036-4DAE-4922-8963-39FF827C508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Report Issues</a:t>
          </a:r>
        </a:p>
      </dgm:t>
    </dgm:pt>
    <dgm:pt modelId="{92F6DDC1-4BD9-419E-B00E-FE3683B9392C}" type="parTrans" cxnId="{E089CF22-C67E-41E6-BFFA-6D0F322EBAFA}">
      <dgm:prSet/>
      <dgm:spPr/>
      <dgm:t>
        <a:bodyPr/>
        <a:lstStyle/>
        <a:p>
          <a:endParaRPr lang="en-US"/>
        </a:p>
      </dgm:t>
    </dgm:pt>
    <dgm:pt modelId="{B3AB05F9-786D-4A9E-8856-5986E2422469}" type="sibTrans" cxnId="{E089CF22-C67E-41E6-BFFA-6D0F322EBAF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B30D28D-C7AB-4B80-A433-20E82C0B66A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Request Services</a:t>
          </a:r>
        </a:p>
      </dgm:t>
    </dgm:pt>
    <dgm:pt modelId="{66C3A6D9-2BBB-4609-BAEE-9F743E94FED6}" type="parTrans" cxnId="{977869B9-9588-42F4-A6CF-8764C1D726BF}">
      <dgm:prSet/>
      <dgm:spPr/>
      <dgm:t>
        <a:bodyPr/>
        <a:lstStyle/>
        <a:p>
          <a:endParaRPr lang="en-US"/>
        </a:p>
      </dgm:t>
    </dgm:pt>
    <dgm:pt modelId="{C51EAB5C-BF88-4ECF-9874-5B96301AB636}" type="sibTrans" cxnId="{977869B9-9588-42F4-A6CF-8764C1D726B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3A70D18-B2DD-4833-836C-8C949D67424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Search for Answers</a:t>
          </a:r>
        </a:p>
      </dgm:t>
    </dgm:pt>
    <dgm:pt modelId="{586AA0E6-71DB-426F-9569-96EA7F6367FA}" type="parTrans" cxnId="{8D74267E-89C8-4620-A367-9D8E9AB00000}">
      <dgm:prSet/>
      <dgm:spPr/>
      <dgm:t>
        <a:bodyPr/>
        <a:lstStyle/>
        <a:p>
          <a:endParaRPr lang="en-US"/>
        </a:p>
      </dgm:t>
    </dgm:pt>
    <dgm:pt modelId="{D77140E0-F372-4715-8B14-33EEF45983F8}" type="sibTrans" cxnId="{8D74267E-89C8-4620-A367-9D8E9AB0000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D4841E9-BD47-4BBC-8693-05A88DF4098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Find Outages</a:t>
          </a:r>
        </a:p>
      </dgm:t>
    </dgm:pt>
    <dgm:pt modelId="{9D2AF0CB-FAE8-4371-8208-BBF44C91EC21}" type="parTrans" cxnId="{8DC7105F-743C-437E-9DDA-18C9380659D7}">
      <dgm:prSet/>
      <dgm:spPr/>
      <dgm:t>
        <a:bodyPr/>
        <a:lstStyle/>
        <a:p>
          <a:endParaRPr lang="en-US"/>
        </a:p>
      </dgm:t>
    </dgm:pt>
    <dgm:pt modelId="{23DD7842-F6B9-46B4-A36B-0CBF0715B742}" type="sibTrans" cxnId="{8DC7105F-743C-437E-9DDA-18C9380659D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83EA290-42CC-4257-89FD-661D978D769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Find Planned Maintenance</a:t>
          </a:r>
        </a:p>
      </dgm:t>
    </dgm:pt>
    <dgm:pt modelId="{B9BBE223-8017-4786-ADBD-7E13E1725F1A}" type="parTrans" cxnId="{18EAB8C4-57A1-4037-B6B3-A862C5F962AD}">
      <dgm:prSet/>
      <dgm:spPr/>
      <dgm:t>
        <a:bodyPr/>
        <a:lstStyle/>
        <a:p>
          <a:endParaRPr lang="en-US"/>
        </a:p>
      </dgm:t>
    </dgm:pt>
    <dgm:pt modelId="{CC2A40B9-A856-40A3-B107-75F61F3A84AB}" type="sibTrans" cxnId="{18EAB8C4-57A1-4037-B6B3-A862C5F962AD}">
      <dgm:prSet/>
      <dgm:spPr/>
      <dgm:t>
        <a:bodyPr/>
        <a:lstStyle/>
        <a:p>
          <a:endParaRPr lang="en-US"/>
        </a:p>
      </dgm:t>
    </dgm:pt>
    <dgm:pt modelId="{D3B32FF8-1640-4939-AA15-DCF1888AC8FA}" type="pres">
      <dgm:prSet presAssocID="{970DF246-0E74-4F6C-9D21-A5CB86554529}" presName="root" presStyleCnt="0">
        <dgm:presLayoutVars>
          <dgm:dir/>
          <dgm:resizeHandles val="exact"/>
        </dgm:presLayoutVars>
      </dgm:prSet>
      <dgm:spPr/>
    </dgm:pt>
    <dgm:pt modelId="{AC3CAF59-42E7-45AA-B3ED-49D18D62678D}" type="pres">
      <dgm:prSet presAssocID="{970DF246-0E74-4F6C-9D21-A5CB86554529}" presName="container" presStyleCnt="0">
        <dgm:presLayoutVars>
          <dgm:dir/>
          <dgm:resizeHandles val="exact"/>
        </dgm:presLayoutVars>
      </dgm:prSet>
      <dgm:spPr/>
    </dgm:pt>
    <dgm:pt modelId="{AB082900-BB1F-4FB1-B311-A2635DD183BF}" type="pres">
      <dgm:prSet presAssocID="{528CB036-4DAE-4922-8963-39FF827C5081}" presName="compNode" presStyleCnt="0"/>
      <dgm:spPr/>
    </dgm:pt>
    <dgm:pt modelId="{EBE103F3-E1DC-43F7-929E-21993C689930}" type="pres">
      <dgm:prSet presAssocID="{528CB036-4DAE-4922-8963-39FF827C5081}" presName="iconBgRect" presStyleLbl="bgShp" presStyleIdx="0" presStyleCnt="5"/>
      <dgm:spPr/>
    </dgm:pt>
    <dgm:pt modelId="{DB9A17F8-8CAB-4138-8ACE-B1FD6F6F47A2}" type="pres">
      <dgm:prSet presAssocID="{528CB036-4DAE-4922-8963-39FF827C5081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ssue"/>
        </a:ext>
      </dgm:extLst>
    </dgm:pt>
    <dgm:pt modelId="{AFBF3C27-3A1D-4383-AB5D-C77F7256E207}" type="pres">
      <dgm:prSet presAssocID="{528CB036-4DAE-4922-8963-39FF827C5081}" presName="spaceRect" presStyleCnt="0"/>
      <dgm:spPr/>
    </dgm:pt>
    <dgm:pt modelId="{20935145-C39E-44E4-BF1A-3A689C6D09E7}" type="pres">
      <dgm:prSet presAssocID="{528CB036-4DAE-4922-8963-39FF827C5081}" presName="textRect" presStyleLbl="revTx" presStyleIdx="0" presStyleCnt="5">
        <dgm:presLayoutVars>
          <dgm:chMax val="1"/>
          <dgm:chPref val="1"/>
        </dgm:presLayoutVars>
      </dgm:prSet>
      <dgm:spPr/>
    </dgm:pt>
    <dgm:pt modelId="{172C4114-597E-413C-9392-128F8D76B761}" type="pres">
      <dgm:prSet presAssocID="{B3AB05F9-786D-4A9E-8856-5986E2422469}" presName="sibTrans" presStyleLbl="sibTrans2D1" presStyleIdx="0" presStyleCnt="0"/>
      <dgm:spPr/>
    </dgm:pt>
    <dgm:pt modelId="{E1F8033D-0DB5-4153-9519-2A006D41DB2B}" type="pres">
      <dgm:prSet presAssocID="{7B30D28D-C7AB-4B80-A433-20E82C0B66AE}" presName="compNode" presStyleCnt="0"/>
      <dgm:spPr/>
    </dgm:pt>
    <dgm:pt modelId="{9FD04CBE-68F4-44F8-9973-17DFE56C1DE4}" type="pres">
      <dgm:prSet presAssocID="{7B30D28D-C7AB-4B80-A433-20E82C0B66AE}" presName="iconBgRect" presStyleLbl="bgShp" presStyleIdx="1" presStyleCnt="5"/>
      <dgm:spPr/>
    </dgm:pt>
    <dgm:pt modelId="{F4317230-7CCE-4FD9-A570-FE8B8709BD78}" type="pres">
      <dgm:prSet presAssocID="{7B30D28D-C7AB-4B80-A433-20E82C0B66A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ssue Tracking"/>
        </a:ext>
      </dgm:extLst>
    </dgm:pt>
    <dgm:pt modelId="{5FC09C7B-6C3E-4C14-99F4-48191B3751A0}" type="pres">
      <dgm:prSet presAssocID="{7B30D28D-C7AB-4B80-A433-20E82C0B66AE}" presName="spaceRect" presStyleCnt="0"/>
      <dgm:spPr/>
    </dgm:pt>
    <dgm:pt modelId="{3F0FB21B-1BF6-4922-878B-2F8497EA0FDC}" type="pres">
      <dgm:prSet presAssocID="{7B30D28D-C7AB-4B80-A433-20E82C0B66AE}" presName="textRect" presStyleLbl="revTx" presStyleIdx="1" presStyleCnt="5">
        <dgm:presLayoutVars>
          <dgm:chMax val="1"/>
          <dgm:chPref val="1"/>
        </dgm:presLayoutVars>
      </dgm:prSet>
      <dgm:spPr/>
    </dgm:pt>
    <dgm:pt modelId="{C7D12DFE-99DF-484C-8164-095387ADBC1D}" type="pres">
      <dgm:prSet presAssocID="{C51EAB5C-BF88-4ECF-9874-5B96301AB636}" presName="sibTrans" presStyleLbl="sibTrans2D1" presStyleIdx="0" presStyleCnt="0"/>
      <dgm:spPr/>
    </dgm:pt>
    <dgm:pt modelId="{B266E2CF-01E0-4CDB-9B79-9ABCF812BE54}" type="pres">
      <dgm:prSet presAssocID="{73A70D18-B2DD-4833-836C-8C949D67424B}" presName="compNode" presStyleCnt="0"/>
      <dgm:spPr/>
    </dgm:pt>
    <dgm:pt modelId="{755702EB-9016-4FE0-9861-07749D4FE3A3}" type="pres">
      <dgm:prSet presAssocID="{73A70D18-B2DD-4833-836C-8C949D67424B}" presName="iconBgRect" presStyleLbl="bgShp" presStyleIdx="2" presStyleCnt="5"/>
      <dgm:spPr/>
    </dgm:pt>
    <dgm:pt modelId="{BF30D091-FE07-4701-BF32-412183EA4948}" type="pres">
      <dgm:prSet presAssocID="{73A70D18-B2DD-4833-836C-8C949D67424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 Search"/>
        </a:ext>
      </dgm:extLst>
    </dgm:pt>
    <dgm:pt modelId="{05EBA76E-9BB2-4660-8089-28ADFE969D9E}" type="pres">
      <dgm:prSet presAssocID="{73A70D18-B2DD-4833-836C-8C949D67424B}" presName="spaceRect" presStyleCnt="0"/>
      <dgm:spPr/>
    </dgm:pt>
    <dgm:pt modelId="{8EC7A196-807D-46C2-8409-D331452CFFA1}" type="pres">
      <dgm:prSet presAssocID="{73A70D18-B2DD-4833-836C-8C949D67424B}" presName="textRect" presStyleLbl="revTx" presStyleIdx="2" presStyleCnt="5">
        <dgm:presLayoutVars>
          <dgm:chMax val="1"/>
          <dgm:chPref val="1"/>
        </dgm:presLayoutVars>
      </dgm:prSet>
      <dgm:spPr/>
    </dgm:pt>
    <dgm:pt modelId="{AC8B265A-AF3B-4CEE-BFC2-BEFCEECC2CE8}" type="pres">
      <dgm:prSet presAssocID="{D77140E0-F372-4715-8B14-33EEF45983F8}" presName="sibTrans" presStyleLbl="sibTrans2D1" presStyleIdx="0" presStyleCnt="0"/>
      <dgm:spPr/>
    </dgm:pt>
    <dgm:pt modelId="{55EDA36E-A4FE-4DEB-AB17-CB9C9DEF3F22}" type="pres">
      <dgm:prSet presAssocID="{6D4841E9-BD47-4BBC-8693-05A88DF4098F}" presName="compNode" presStyleCnt="0"/>
      <dgm:spPr/>
    </dgm:pt>
    <dgm:pt modelId="{0FBB664B-E4F6-460D-8FFE-EE5C24E7AAC0}" type="pres">
      <dgm:prSet presAssocID="{6D4841E9-BD47-4BBC-8693-05A88DF4098F}" presName="iconBgRect" presStyleLbl="bgShp" presStyleIdx="3" presStyleCnt="5"/>
      <dgm:spPr/>
    </dgm:pt>
    <dgm:pt modelId="{4A1C1402-8BBC-4884-9DF8-98FDA61B99A0}" type="pres">
      <dgm:prSet presAssocID="{6D4841E9-BD47-4BBC-8693-05A88DF4098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arch"/>
        </a:ext>
      </dgm:extLst>
    </dgm:pt>
    <dgm:pt modelId="{F0BD5F3D-A4DF-4AC7-951E-8040941AE52B}" type="pres">
      <dgm:prSet presAssocID="{6D4841E9-BD47-4BBC-8693-05A88DF4098F}" presName="spaceRect" presStyleCnt="0"/>
      <dgm:spPr/>
    </dgm:pt>
    <dgm:pt modelId="{AF7B6DDF-2311-4664-977D-1087A6C30752}" type="pres">
      <dgm:prSet presAssocID="{6D4841E9-BD47-4BBC-8693-05A88DF4098F}" presName="textRect" presStyleLbl="revTx" presStyleIdx="3" presStyleCnt="5">
        <dgm:presLayoutVars>
          <dgm:chMax val="1"/>
          <dgm:chPref val="1"/>
        </dgm:presLayoutVars>
      </dgm:prSet>
      <dgm:spPr/>
    </dgm:pt>
    <dgm:pt modelId="{0C69F456-B94D-46A5-8ADC-692D23CD08ED}" type="pres">
      <dgm:prSet presAssocID="{23DD7842-F6B9-46B4-A36B-0CBF0715B742}" presName="sibTrans" presStyleLbl="sibTrans2D1" presStyleIdx="0" presStyleCnt="0"/>
      <dgm:spPr/>
    </dgm:pt>
    <dgm:pt modelId="{EDF17101-8244-4E0D-B8B8-C4F63A5DA4A1}" type="pres">
      <dgm:prSet presAssocID="{583EA290-42CC-4257-89FD-661D978D7698}" presName="compNode" presStyleCnt="0"/>
      <dgm:spPr/>
    </dgm:pt>
    <dgm:pt modelId="{D231E94A-A5E5-489C-9D91-AF7804E6F0F9}" type="pres">
      <dgm:prSet presAssocID="{583EA290-42CC-4257-89FD-661D978D7698}" presName="iconBgRect" presStyleLbl="bgShp" presStyleIdx="4" presStyleCnt="5"/>
      <dgm:spPr/>
    </dgm:pt>
    <dgm:pt modelId="{B547529C-31D8-418E-B014-27CC82250AF1}" type="pres">
      <dgm:prSet presAssocID="{583EA290-42CC-4257-89FD-661D978D769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pair"/>
        </a:ext>
      </dgm:extLst>
    </dgm:pt>
    <dgm:pt modelId="{8FB07220-4F32-46C8-94BE-EA3011F652E3}" type="pres">
      <dgm:prSet presAssocID="{583EA290-42CC-4257-89FD-661D978D7698}" presName="spaceRect" presStyleCnt="0"/>
      <dgm:spPr/>
    </dgm:pt>
    <dgm:pt modelId="{89C97508-BFA5-4BAF-AEE2-FAF2F563A782}" type="pres">
      <dgm:prSet presAssocID="{583EA290-42CC-4257-89FD-661D978D7698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15112B0A-408E-40BE-928C-6F1402ED063A}" type="presOf" srcId="{528CB036-4DAE-4922-8963-39FF827C5081}" destId="{20935145-C39E-44E4-BF1A-3A689C6D09E7}" srcOrd="0" destOrd="0" presId="urn:microsoft.com/office/officeart/2018/2/layout/IconCircleList"/>
    <dgm:cxn modelId="{4BE9F20D-BA71-4403-B717-F24FF5640863}" type="presOf" srcId="{7B30D28D-C7AB-4B80-A433-20E82C0B66AE}" destId="{3F0FB21B-1BF6-4922-878B-2F8497EA0FDC}" srcOrd="0" destOrd="0" presId="urn:microsoft.com/office/officeart/2018/2/layout/IconCircleList"/>
    <dgm:cxn modelId="{77B73417-B725-4D8A-957B-85ACDD802A70}" type="presOf" srcId="{C51EAB5C-BF88-4ECF-9874-5B96301AB636}" destId="{C7D12DFE-99DF-484C-8164-095387ADBC1D}" srcOrd="0" destOrd="0" presId="urn:microsoft.com/office/officeart/2018/2/layout/IconCircleList"/>
    <dgm:cxn modelId="{E089CF22-C67E-41E6-BFFA-6D0F322EBAFA}" srcId="{970DF246-0E74-4F6C-9D21-A5CB86554529}" destId="{528CB036-4DAE-4922-8963-39FF827C5081}" srcOrd="0" destOrd="0" parTransId="{92F6DDC1-4BD9-419E-B00E-FE3683B9392C}" sibTransId="{B3AB05F9-786D-4A9E-8856-5986E2422469}"/>
    <dgm:cxn modelId="{E19AAF3E-0A13-49E6-8AE8-9B015A4A948F}" type="presOf" srcId="{583EA290-42CC-4257-89FD-661D978D7698}" destId="{89C97508-BFA5-4BAF-AEE2-FAF2F563A782}" srcOrd="0" destOrd="0" presId="urn:microsoft.com/office/officeart/2018/2/layout/IconCircleList"/>
    <dgm:cxn modelId="{8DC7105F-743C-437E-9DDA-18C9380659D7}" srcId="{970DF246-0E74-4F6C-9D21-A5CB86554529}" destId="{6D4841E9-BD47-4BBC-8693-05A88DF4098F}" srcOrd="3" destOrd="0" parTransId="{9D2AF0CB-FAE8-4371-8208-BBF44C91EC21}" sibTransId="{23DD7842-F6B9-46B4-A36B-0CBF0715B742}"/>
    <dgm:cxn modelId="{580C0C47-E882-4533-90F3-AF2224C605CD}" type="presOf" srcId="{B3AB05F9-786D-4A9E-8856-5986E2422469}" destId="{172C4114-597E-413C-9392-128F8D76B761}" srcOrd="0" destOrd="0" presId="urn:microsoft.com/office/officeart/2018/2/layout/IconCircleList"/>
    <dgm:cxn modelId="{300C2676-D9A7-4054-92AA-18994B55D91A}" type="presOf" srcId="{970DF246-0E74-4F6C-9D21-A5CB86554529}" destId="{D3B32FF8-1640-4939-AA15-DCF1888AC8FA}" srcOrd="0" destOrd="0" presId="urn:microsoft.com/office/officeart/2018/2/layout/IconCircleList"/>
    <dgm:cxn modelId="{C480B279-4FC5-4873-892F-D788E3445449}" type="presOf" srcId="{23DD7842-F6B9-46B4-A36B-0CBF0715B742}" destId="{0C69F456-B94D-46A5-8ADC-692D23CD08ED}" srcOrd="0" destOrd="0" presId="urn:microsoft.com/office/officeart/2018/2/layout/IconCircleList"/>
    <dgm:cxn modelId="{8D74267E-89C8-4620-A367-9D8E9AB00000}" srcId="{970DF246-0E74-4F6C-9D21-A5CB86554529}" destId="{73A70D18-B2DD-4833-836C-8C949D67424B}" srcOrd="2" destOrd="0" parTransId="{586AA0E6-71DB-426F-9569-96EA7F6367FA}" sibTransId="{D77140E0-F372-4715-8B14-33EEF45983F8}"/>
    <dgm:cxn modelId="{8667D8A1-7309-4CBC-9535-CEA900DAC221}" type="presOf" srcId="{D77140E0-F372-4715-8B14-33EEF45983F8}" destId="{AC8B265A-AF3B-4CEE-BFC2-BEFCEECC2CE8}" srcOrd="0" destOrd="0" presId="urn:microsoft.com/office/officeart/2018/2/layout/IconCircleList"/>
    <dgm:cxn modelId="{D3261DAA-F23A-4030-B33F-551CFC8E5C5A}" type="presOf" srcId="{6D4841E9-BD47-4BBC-8693-05A88DF4098F}" destId="{AF7B6DDF-2311-4664-977D-1087A6C30752}" srcOrd="0" destOrd="0" presId="urn:microsoft.com/office/officeart/2018/2/layout/IconCircleList"/>
    <dgm:cxn modelId="{977869B9-9588-42F4-A6CF-8764C1D726BF}" srcId="{970DF246-0E74-4F6C-9D21-A5CB86554529}" destId="{7B30D28D-C7AB-4B80-A433-20E82C0B66AE}" srcOrd="1" destOrd="0" parTransId="{66C3A6D9-2BBB-4609-BAEE-9F743E94FED6}" sibTransId="{C51EAB5C-BF88-4ECF-9874-5B96301AB636}"/>
    <dgm:cxn modelId="{18EAB8C4-57A1-4037-B6B3-A862C5F962AD}" srcId="{970DF246-0E74-4F6C-9D21-A5CB86554529}" destId="{583EA290-42CC-4257-89FD-661D978D7698}" srcOrd="4" destOrd="0" parTransId="{B9BBE223-8017-4786-ADBD-7E13E1725F1A}" sibTransId="{CC2A40B9-A856-40A3-B107-75F61F3A84AB}"/>
    <dgm:cxn modelId="{AC6912FE-E65C-42A5-9244-B216BB912AF8}" type="presOf" srcId="{73A70D18-B2DD-4833-836C-8C949D67424B}" destId="{8EC7A196-807D-46C2-8409-D331452CFFA1}" srcOrd="0" destOrd="0" presId="urn:microsoft.com/office/officeart/2018/2/layout/IconCircleList"/>
    <dgm:cxn modelId="{FF67BEEF-35E5-4945-AE7F-9ABE8F0BAE80}" type="presParOf" srcId="{D3B32FF8-1640-4939-AA15-DCF1888AC8FA}" destId="{AC3CAF59-42E7-45AA-B3ED-49D18D62678D}" srcOrd="0" destOrd="0" presId="urn:microsoft.com/office/officeart/2018/2/layout/IconCircleList"/>
    <dgm:cxn modelId="{E80925BE-DF09-4EE4-A1A9-1DA905EB8D85}" type="presParOf" srcId="{AC3CAF59-42E7-45AA-B3ED-49D18D62678D}" destId="{AB082900-BB1F-4FB1-B311-A2635DD183BF}" srcOrd="0" destOrd="0" presId="urn:microsoft.com/office/officeart/2018/2/layout/IconCircleList"/>
    <dgm:cxn modelId="{A09AAB08-B638-4F28-8CCC-557094C3534E}" type="presParOf" srcId="{AB082900-BB1F-4FB1-B311-A2635DD183BF}" destId="{EBE103F3-E1DC-43F7-929E-21993C689930}" srcOrd="0" destOrd="0" presId="urn:microsoft.com/office/officeart/2018/2/layout/IconCircleList"/>
    <dgm:cxn modelId="{E2198FBE-958D-469B-85D4-D56CD6D1F2EB}" type="presParOf" srcId="{AB082900-BB1F-4FB1-B311-A2635DD183BF}" destId="{DB9A17F8-8CAB-4138-8ACE-B1FD6F6F47A2}" srcOrd="1" destOrd="0" presId="urn:microsoft.com/office/officeart/2018/2/layout/IconCircleList"/>
    <dgm:cxn modelId="{53B9C5C9-9338-43EB-8DA4-EBD800340B50}" type="presParOf" srcId="{AB082900-BB1F-4FB1-B311-A2635DD183BF}" destId="{AFBF3C27-3A1D-4383-AB5D-C77F7256E207}" srcOrd="2" destOrd="0" presId="urn:microsoft.com/office/officeart/2018/2/layout/IconCircleList"/>
    <dgm:cxn modelId="{BB7BD9AB-C4A4-4FDB-91A8-DD6F851AC18F}" type="presParOf" srcId="{AB082900-BB1F-4FB1-B311-A2635DD183BF}" destId="{20935145-C39E-44E4-BF1A-3A689C6D09E7}" srcOrd="3" destOrd="0" presId="urn:microsoft.com/office/officeart/2018/2/layout/IconCircleList"/>
    <dgm:cxn modelId="{3618E0B2-1FA1-4AE4-B6AA-606CCC6593B5}" type="presParOf" srcId="{AC3CAF59-42E7-45AA-B3ED-49D18D62678D}" destId="{172C4114-597E-413C-9392-128F8D76B761}" srcOrd="1" destOrd="0" presId="urn:microsoft.com/office/officeart/2018/2/layout/IconCircleList"/>
    <dgm:cxn modelId="{7626922C-0F3E-4D8A-99F1-F51BFBACC731}" type="presParOf" srcId="{AC3CAF59-42E7-45AA-B3ED-49D18D62678D}" destId="{E1F8033D-0DB5-4153-9519-2A006D41DB2B}" srcOrd="2" destOrd="0" presId="urn:microsoft.com/office/officeart/2018/2/layout/IconCircleList"/>
    <dgm:cxn modelId="{71E76E7E-2C70-4F15-934F-8EF511B9DB77}" type="presParOf" srcId="{E1F8033D-0DB5-4153-9519-2A006D41DB2B}" destId="{9FD04CBE-68F4-44F8-9973-17DFE56C1DE4}" srcOrd="0" destOrd="0" presId="urn:microsoft.com/office/officeart/2018/2/layout/IconCircleList"/>
    <dgm:cxn modelId="{1176EBC2-852B-4ACA-AFBF-D896C1163CB1}" type="presParOf" srcId="{E1F8033D-0DB5-4153-9519-2A006D41DB2B}" destId="{F4317230-7CCE-4FD9-A570-FE8B8709BD78}" srcOrd="1" destOrd="0" presId="urn:microsoft.com/office/officeart/2018/2/layout/IconCircleList"/>
    <dgm:cxn modelId="{3BF93340-FE59-4585-8D46-CBD39651684F}" type="presParOf" srcId="{E1F8033D-0DB5-4153-9519-2A006D41DB2B}" destId="{5FC09C7B-6C3E-4C14-99F4-48191B3751A0}" srcOrd="2" destOrd="0" presId="urn:microsoft.com/office/officeart/2018/2/layout/IconCircleList"/>
    <dgm:cxn modelId="{088C0099-F3E7-459F-8710-01A0E8974F2D}" type="presParOf" srcId="{E1F8033D-0DB5-4153-9519-2A006D41DB2B}" destId="{3F0FB21B-1BF6-4922-878B-2F8497EA0FDC}" srcOrd="3" destOrd="0" presId="urn:microsoft.com/office/officeart/2018/2/layout/IconCircleList"/>
    <dgm:cxn modelId="{3E0F7C0B-3793-44B6-A380-A085A3010051}" type="presParOf" srcId="{AC3CAF59-42E7-45AA-B3ED-49D18D62678D}" destId="{C7D12DFE-99DF-484C-8164-095387ADBC1D}" srcOrd="3" destOrd="0" presId="urn:microsoft.com/office/officeart/2018/2/layout/IconCircleList"/>
    <dgm:cxn modelId="{E2A6411B-B298-49DC-AB8C-1B71B4F7734D}" type="presParOf" srcId="{AC3CAF59-42E7-45AA-B3ED-49D18D62678D}" destId="{B266E2CF-01E0-4CDB-9B79-9ABCF812BE54}" srcOrd="4" destOrd="0" presId="urn:microsoft.com/office/officeart/2018/2/layout/IconCircleList"/>
    <dgm:cxn modelId="{EB071E53-6157-48ED-A5D4-A9B3759671EF}" type="presParOf" srcId="{B266E2CF-01E0-4CDB-9B79-9ABCF812BE54}" destId="{755702EB-9016-4FE0-9861-07749D4FE3A3}" srcOrd="0" destOrd="0" presId="urn:microsoft.com/office/officeart/2018/2/layout/IconCircleList"/>
    <dgm:cxn modelId="{1D84F752-B897-4CD3-9C50-1DBE2CA56C09}" type="presParOf" srcId="{B266E2CF-01E0-4CDB-9B79-9ABCF812BE54}" destId="{BF30D091-FE07-4701-BF32-412183EA4948}" srcOrd="1" destOrd="0" presId="urn:microsoft.com/office/officeart/2018/2/layout/IconCircleList"/>
    <dgm:cxn modelId="{A82D813D-E961-4BFA-803E-986AF737326D}" type="presParOf" srcId="{B266E2CF-01E0-4CDB-9B79-9ABCF812BE54}" destId="{05EBA76E-9BB2-4660-8089-28ADFE969D9E}" srcOrd="2" destOrd="0" presId="urn:microsoft.com/office/officeart/2018/2/layout/IconCircleList"/>
    <dgm:cxn modelId="{77D3DF41-60D8-4A25-B4B7-BF084E3C02A7}" type="presParOf" srcId="{B266E2CF-01E0-4CDB-9B79-9ABCF812BE54}" destId="{8EC7A196-807D-46C2-8409-D331452CFFA1}" srcOrd="3" destOrd="0" presId="urn:microsoft.com/office/officeart/2018/2/layout/IconCircleList"/>
    <dgm:cxn modelId="{48D18B53-E991-4AF8-B31F-B8F031313EE3}" type="presParOf" srcId="{AC3CAF59-42E7-45AA-B3ED-49D18D62678D}" destId="{AC8B265A-AF3B-4CEE-BFC2-BEFCEECC2CE8}" srcOrd="5" destOrd="0" presId="urn:microsoft.com/office/officeart/2018/2/layout/IconCircleList"/>
    <dgm:cxn modelId="{86FF9946-4EF5-4181-8799-6A8EB1B3BE8D}" type="presParOf" srcId="{AC3CAF59-42E7-45AA-B3ED-49D18D62678D}" destId="{55EDA36E-A4FE-4DEB-AB17-CB9C9DEF3F22}" srcOrd="6" destOrd="0" presId="urn:microsoft.com/office/officeart/2018/2/layout/IconCircleList"/>
    <dgm:cxn modelId="{6F2B96EA-7A8F-48DE-B6D7-477F84706E1E}" type="presParOf" srcId="{55EDA36E-A4FE-4DEB-AB17-CB9C9DEF3F22}" destId="{0FBB664B-E4F6-460D-8FFE-EE5C24E7AAC0}" srcOrd="0" destOrd="0" presId="urn:microsoft.com/office/officeart/2018/2/layout/IconCircleList"/>
    <dgm:cxn modelId="{8C4AAB52-2C8C-4475-A792-999B767A359C}" type="presParOf" srcId="{55EDA36E-A4FE-4DEB-AB17-CB9C9DEF3F22}" destId="{4A1C1402-8BBC-4884-9DF8-98FDA61B99A0}" srcOrd="1" destOrd="0" presId="urn:microsoft.com/office/officeart/2018/2/layout/IconCircleList"/>
    <dgm:cxn modelId="{A8D37635-770C-4EB3-8A08-8B9D180F9EE8}" type="presParOf" srcId="{55EDA36E-A4FE-4DEB-AB17-CB9C9DEF3F22}" destId="{F0BD5F3D-A4DF-4AC7-951E-8040941AE52B}" srcOrd="2" destOrd="0" presId="urn:microsoft.com/office/officeart/2018/2/layout/IconCircleList"/>
    <dgm:cxn modelId="{C36CD5B5-5AAD-4E48-ACBD-64F9F8978C00}" type="presParOf" srcId="{55EDA36E-A4FE-4DEB-AB17-CB9C9DEF3F22}" destId="{AF7B6DDF-2311-4664-977D-1087A6C30752}" srcOrd="3" destOrd="0" presId="urn:microsoft.com/office/officeart/2018/2/layout/IconCircleList"/>
    <dgm:cxn modelId="{B3E58856-745A-4DFC-B755-1C8D0232790D}" type="presParOf" srcId="{AC3CAF59-42E7-45AA-B3ED-49D18D62678D}" destId="{0C69F456-B94D-46A5-8ADC-692D23CD08ED}" srcOrd="7" destOrd="0" presId="urn:microsoft.com/office/officeart/2018/2/layout/IconCircleList"/>
    <dgm:cxn modelId="{D4E81EA1-12A6-4C24-A41D-A20CF64D1102}" type="presParOf" srcId="{AC3CAF59-42E7-45AA-B3ED-49D18D62678D}" destId="{EDF17101-8244-4E0D-B8B8-C4F63A5DA4A1}" srcOrd="8" destOrd="0" presId="urn:microsoft.com/office/officeart/2018/2/layout/IconCircleList"/>
    <dgm:cxn modelId="{7BF2FEC4-6888-442F-8963-379785ED2613}" type="presParOf" srcId="{EDF17101-8244-4E0D-B8B8-C4F63A5DA4A1}" destId="{D231E94A-A5E5-489C-9D91-AF7804E6F0F9}" srcOrd="0" destOrd="0" presId="urn:microsoft.com/office/officeart/2018/2/layout/IconCircleList"/>
    <dgm:cxn modelId="{048578B6-3092-47D6-B95F-64857571A1B0}" type="presParOf" srcId="{EDF17101-8244-4E0D-B8B8-C4F63A5DA4A1}" destId="{B547529C-31D8-418E-B014-27CC82250AF1}" srcOrd="1" destOrd="0" presId="urn:microsoft.com/office/officeart/2018/2/layout/IconCircleList"/>
    <dgm:cxn modelId="{4E0218C5-E740-41F6-B0C6-9C52B1EF8BDE}" type="presParOf" srcId="{EDF17101-8244-4E0D-B8B8-C4F63A5DA4A1}" destId="{8FB07220-4F32-46C8-94BE-EA3011F652E3}" srcOrd="2" destOrd="0" presId="urn:microsoft.com/office/officeart/2018/2/layout/IconCircleList"/>
    <dgm:cxn modelId="{85FD8E69-4166-434C-AAE6-C2942F3BC571}" type="presParOf" srcId="{EDF17101-8244-4E0D-B8B8-C4F63A5DA4A1}" destId="{89C97508-BFA5-4BAF-AEE2-FAF2F563A78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EED89-9362-4A97-A771-A252F7422476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2F873-2338-4C51-8BDF-6AEB7661B384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hlinkClick xmlns:r="http://schemas.openxmlformats.org/officeDocument/2006/relationships" r:id="rId1"/>
            </a:rPr>
            <a:t>Centrally Managed Classroom/Lab Equipment</a:t>
          </a:r>
          <a:endParaRPr lang="en-US" sz="2700" kern="1200"/>
        </a:p>
      </dsp:txBody>
      <dsp:txXfrm>
        <a:off x="378614" y="886531"/>
        <a:ext cx="2810360" cy="1744948"/>
      </dsp:txXfrm>
    </dsp:sp>
    <dsp:sp modelId="{CB1BC436-B826-4CD0-A37B-63EE163E9A4E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D3F80C-4ADA-453A-9101-E5A52DDA07F4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hlinkClick xmlns:r="http://schemas.openxmlformats.org/officeDocument/2006/relationships" r:id="rId2"/>
            </a:rPr>
            <a:t>Centrally Managed Labs Software</a:t>
          </a:r>
          <a:endParaRPr lang="en-US" sz="2700" kern="1200"/>
        </a:p>
      </dsp:txBody>
      <dsp:txXfrm>
        <a:off x="3946203" y="886531"/>
        <a:ext cx="2810360" cy="1744948"/>
      </dsp:txXfrm>
    </dsp:sp>
    <dsp:sp modelId="{76AF20B8-3AE1-44C6-B2E9-F6071D01434D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E837D0-347B-4B4A-84D2-41A257997A0C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hlinkClick xmlns:r="http://schemas.openxmlformats.org/officeDocument/2006/relationships" r:id="rId3"/>
            </a:rPr>
            <a:t>Department Managed Classrooms &amp; Labs</a:t>
          </a:r>
          <a:endParaRPr lang="en-US" sz="2700" kern="1200"/>
        </a:p>
      </dsp:txBody>
      <dsp:txXfrm>
        <a:off x="7513791" y="886531"/>
        <a:ext cx="2810360" cy="1744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E103F3-E1DC-43F7-929E-21993C689930}">
      <dsp:nvSpPr>
        <dsp:cNvPr id="0" name=""/>
        <dsp:cNvSpPr/>
      </dsp:nvSpPr>
      <dsp:spPr>
        <a:xfrm>
          <a:off x="82613" y="90855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9A17F8-8CAB-4138-8ACE-B1FD6F6F47A2}">
      <dsp:nvSpPr>
        <dsp:cNvPr id="0" name=""/>
        <dsp:cNvSpPr/>
      </dsp:nvSpPr>
      <dsp:spPr>
        <a:xfrm>
          <a:off x="271034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935145-C39E-44E4-BF1A-3A689C6D09E7}">
      <dsp:nvSpPr>
        <dsp:cNvPr id="0" name=""/>
        <dsp:cNvSpPr/>
      </dsp:nvSpPr>
      <dsp:spPr>
        <a:xfrm>
          <a:off x="1172126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Report Issues</a:t>
          </a:r>
        </a:p>
      </dsp:txBody>
      <dsp:txXfrm>
        <a:off x="1172126" y="908559"/>
        <a:ext cx="2114937" cy="897246"/>
      </dsp:txXfrm>
    </dsp:sp>
    <dsp:sp modelId="{9FD04CBE-68F4-44F8-9973-17DFE56C1DE4}">
      <dsp:nvSpPr>
        <dsp:cNvPr id="0" name=""/>
        <dsp:cNvSpPr/>
      </dsp:nvSpPr>
      <dsp:spPr>
        <a:xfrm>
          <a:off x="3655575" y="90855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317230-7CCE-4FD9-A570-FE8B8709BD78}">
      <dsp:nvSpPr>
        <dsp:cNvPr id="0" name=""/>
        <dsp:cNvSpPr/>
      </dsp:nvSpPr>
      <dsp:spPr>
        <a:xfrm>
          <a:off x="3843996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0FB21B-1BF6-4922-878B-2F8497EA0FDC}">
      <dsp:nvSpPr>
        <dsp:cNvPr id="0" name=""/>
        <dsp:cNvSpPr/>
      </dsp:nvSpPr>
      <dsp:spPr>
        <a:xfrm>
          <a:off x="4745088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Request Services</a:t>
          </a:r>
        </a:p>
      </dsp:txBody>
      <dsp:txXfrm>
        <a:off x="4745088" y="908559"/>
        <a:ext cx="2114937" cy="897246"/>
      </dsp:txXfrm>
    </dsp:sp>
    <dsp:sp modelId="{755702EB-9016-4FE0-9861-07749D4FE3A3}">
      <dsp:nvSpPr>
        <dsp:cNvPr id="0" name=""/>
        <dsp:cNvSpPr/>
      </dsp:nvSpPr>
      <dsp:spPr>
        <a:xfrm>
          <a:off x="7228536" y="90855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0D091-FE07-4701-BF32-412183EA4948}">
      <dsp:nvSpPr>
        <dsp:cNvPr id="0" name=""/>
        <dsp:cNvSpPr/>
      </dsp:nvSpPr>
      <dsp:spPr>
        <a:xfrm>
          <a:off x="7416958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7A196-807D-46C2-8409-D331452CFFA1}">
      <dsp:nvSpPr>
        <dsp:cNvPr id="0" name=""/>
        <dsp:cNvSpPr/>
      </dsp:nvSpPr>
      <dsp:spPr>
        <a:xfrm>
          <a:off x="8318049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Search for Answers</a:t>
          </a:r>
        </a:p>
      </dsp:txBody>
      <dsp:txXfrm>
        <a:off x="8318049" y="908559"/>
        <a:ext cx="2114937" cy="897246"/>
      </dsp:txXfrm>
    </dsp:sp>
    <dsp:sp modelId="{0FBB664B-E4F6-460D-8FFE-EE5C24E7AAC0}">
      <dsp:nvSpPr>
        <dsp:cNvPr id="0" name=""/>
        <dsp:cNvSpPr/>
      </dsp:nvSpPr>
      <dsp:spPr>
        <a:xfrm>
          <a:off x="82613" y="254553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1C1402-8BBC-4884-9DF8-98FDA61B99A0}">
      <dsp:nvSpPr>
        <dsp:cNvPr id="0" name=""/>
        <dsp:cNvSpPr/>
      </dsp:nvSpPr>
      <dsp:spPr>
        <a:xfrm>
          <a:off x="271034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7B6DDF-2311-4664-977D-1087A6C30752}">
      <dsp:nvSpPr>
        <dsp:cNvPr id="0" name=""/>
        <dsp:cNvSpPr/>
      </dsp:nvSpPr>
      <dsp:spPr>
        <a:xfrm>
          <a:off x="1172126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Find Outages</a:t>
          </a:r>
        </a:p>
      </dsp:txBody>
      <dsp:txXfrm>
        <a:off x="1172126" y="2545532"/>
        <a:ext cx="2114937" cy="897246"/>
      </dsp:txXfrm>
    </dsp:sp>
    <dsp:sp modelId="{D231E94A-A5E5-489C-9D91-AF7804E6F0F9}">
      <dsp:nvSpPr>
        <dsp:cNvPr id="0" name=""/>
        <dsp:cNvSpPr/>
      </dsp:nvSpPr>
      <dsp:spPr>
        <a:xfrm>
          <a:off x="3655575" y="254553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47529C-31D8-418E-B014-27CC82250AF1}">
      <dsp:nvSpPr>
        <dsp:cNvPr id="0" name=""/>
        <dsp:cNvSpPr/>
      </dsp:nvSpPr>
      <dsp:spPr>
        <a:xfrm>
          <a:off x="3843996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97508-BFA5-4BAF-AEE2-FAF2F563A782}">
      <dsp:nvSpPr>
        <dsp:cNvPr id="0" name=""/>
        <dsp:cNvSpPr/>
      </dsp:nvSpPr>
      <dsp:spPr>
        <a:xfrm>
          <a:off x="4745088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Find Planned Maintenance</a:t>
          </a:r>
        </a:p>
      </dsp:txBody>
      <dsp:txXfrm>
        <a:off x="4745088" y="2545532"/>
        <a:ext cx="2114937" cy="89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0BF98-9908-43D5-BC7A-34096D64BCA3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22A26-E5F7-4838-9FD8-6E81D4BCF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3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Central and department managed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F22A26-E5F7-4838-9FD8-6E81D4BCFD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9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anytime, anywhere access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F22A26-E5F7-4838-9FD8-6E81D4BCFD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 Service Portal areas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F22A26-E5F7-4838-9FD8-6E81D4BCFD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52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 of new Software Acquisition form/process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F22A26-E5F7-4838-9FD8-6E81D4BCFD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67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6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8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1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59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6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1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3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7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5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1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0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C14F43B0-31DA-4F7F-83C3-F393841967A7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6A94CF74-3A19-47E5-BBF4-E41B95A63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364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tamucc.service-now.com/sp?id=kb_article_view&amp;sysparm_article=KB000122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amucc.service-now.com/kb_view.do?sysparm_article=KB000089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amucc.service-now.com/kb_view.do?sysparm_article=KB0000162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hyperlink" Target="http://www.serviceportal.tamucc.edu/" TargetMode="External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exreg.sos.state.tx.us/public/readtac$ext.ViewTAC?tac_view=5&amp;ti=1&amp;pt=10&amp;ch=213&amp;sch=C&amp;rl=Y" TargetMode="External"/><Relationship Id="rId2" Type="http://schemas.openxmlformats.org/officeDocument/2006/relationships/hyperlink" Target="https://texreg.sos.state.tx.us/public/readtac$ext.ViewTAC?tac_view=5&amp;ti=1&amp;pt=10&amp;ch=202&amp;sch=C&amp;rl=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atutes.legis.state.tx.us/Docs/GV/htm/GV.552.htm#552.352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8BAD4-3E33-E724-9A13-09C909C24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6693" y="1030406"/>
            <a:ext cx="8147713" cy="3081242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University Software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FA1170-11D1-8E75-50D0-6ACCC66047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943" y="5171093"/>
            <a:ext cx="9078628" cy="860620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Melissa Gibson-Asbury, Director, IT Services</a:t>
            </a:r>
          </a:p>
        </p:txBody>
      </p:sp>
    </p:spTree>
    <p:extLst>
      <p:ext uri="{BB962C8B-B14F-4D97-AF65-F5344CB8AC3E}">
        <p14:creationId xmlns:p14="http://schemas.microsoft.com/office/powerpoint/2010/main" val="4272339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678515-E456-FBA2-A384-44ABB6C53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85838295-D767-639B-8971-BF213D287A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9652" y="1859078"/>
            <a:ext cx="3821102" cy="382110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118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371D0-27D9-617D-F858-C192E4D84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762001"/>
            <a:ext cx="5334197" cy="1708242"/>
          </a:xfrm>
        </p:spPr>
        <p:txBody>
          <a:bodyPr anchor="ctr">
            <a:normAutofit/>
          </a:bodyPr>
          <a:lstStyle/>
          <a:p>
            <a:r>
              <a:rPr lang="en-US" sz="4000">
                <a:hlinkClick r:id="rId2"/>
              </a:rPr>
              <a:t>University Faculty Computers</a:t>
            </a:r>
            <a:r>
              <a:rPr lang="en-US" sz="400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4AB12-BE2B-0E85-577C-1E2EF6648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470244"/>
            <a:ext cx="5334197" cy="3769835"/>
          </a:xfrm>
        </p:spPr>
        <p:txBody>
          <a:bodyPr anchor="ctr">
            <a:normAutofit/>
          </a:bodyPr>
          <a:lstStyle/>
          <a:p>
            <a:r>
              <a:rPr lang="en-US" sz="2000" dirty="0"/>
              <a:t>Default software applications</a:t>
            </a:r>
          </a:p>
          <a:p>
            <a:pPr lvl="1"/>
            <a:r>
              <a:rPr lang="en-US" sz="2000" dirty="0"/>
              <a:t>Adobe Creative Cloud App</a:t>
            </a:r>
          </a:p>
          <a:p>
            <a:pPr lvl="1"/>
            <a:r>
              <a:rPr lang="en-US" sz="2000" dirty="0"/>
              <a:t>Adobe Acrobat Pro DC</a:t>
            </a:r>
          </a:p>
          <a:p>
            <a:pPr lvl="1"/>
            <a:r>
              <a:rPr lang="en-US" sz="2000" dirty="0"/>
              <a:t>Soft phone (Jabber/Zoom)</a:t>
            </a:r>
          </a:p>
          <a:p>
            <a:pPr lvl="1"/>
            <a:r>
              <a:rPr lang="en-US" sz="2000" dirty="0"/>
              <a:t>Cisco AnyConnect (VPN)</a:t>
            </a:r>
          </a:p>
          <a:p>
            <a:pPr lvl="1"/>
            <a:r>
              <a:rPr lang="en-US" sz="2000" dirty="0"/>
              <a:t>Google Chrome</a:t>
            </a:r>
          </a:p>
          <a:p>
            <a:pPr lvl="1"/>
            <a:r>
              <a:rPr lang="en-US" sz="2000" dirty="0"/>
              <a:t>Microsoft Defender (Anti-virus)</a:t>
            </a:r>
          </a:p>
          <a:p>
            <a:pPr lvl="1"/>
            <a:r>
              <a:rPr lang="en-US" sz="2000" dirty="0"/>
              <a:t>Microsoft Office 365</a:t>
            </a:r>
          </a:p>
          <a:p>
            <a:pPr lvl="1"/>
            <a:r>
              <a:rPr lang="en-US" sz="2000" dirty="0"/>
              <a:t>Microsoft Teams</a:t>
            </a:r>
          </a:p>
          <a:p>
            <a:pPr lvl="1"/>
            <a:r>
              <a:rPr lang="en-US" sz="2000" dirty="0"/>
              <a:t>Zoom</a:t>
            </a:r>
          </a:p>
          <a:p>
            <a:endParaRPr lang="en-US" sz="2000" dirty="0"/>
          </a:p>
        </p:txBody>
      </p:sp>
      <p:pic>
        <p:nvPicPr>
          <p:cNvPr id="5" name="Picture 4" descr="Cloud shaped hard drive with cables">
            <a:extLst>
              <a:ext uri="{FF2B5EF4-FFF2-40B4-BE49-F238E27FC236}">
                <a16:creationId xmlns:a16="http://schemas.microsoft.com/office/drawing/2014/main" id="{5ED225FB-0447-F076-8973-AD7C55A75A7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1496" r="34045"/>
          <a:stretch/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01594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18DD7-5CD4-9D69-2342-1F54EEF11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557" y="1138036"/>
            <a:ext cx="5444382" cy="1402470"/>
          </a:xfrm>
        </p:spPr>
        <p:txBody>
          <a:bodyPr anchor="t">
            <a:normAutofit/>
          </a:bodyPr>
          <a:lstStyle/>
          <a:p>
            <a:r>
              <a:rPr lang="en-US" sz="3200" dirty="0"/>
              <a:t>Software Center (*PC) or Self-Service (**Mac)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DBB1E4B-ADB7-154A-EC1E-B2395B2E74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865" r="42884"/>
          <a:stretch/>
        </p:blipFill>
        <p:spPr>
          <a:xfrm>
            <a:off x="-1" y="10"/>
            <a:ext cx="5151179" cy="685799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0FEDF-2809-BECE-9FFE-28910A34B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8557" y="2551176"/>
            <a:ext cx="5444382" cy="3591207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1600" dirty="0"/>
              <a:t>IBM SPSS Statistics v28</a:t>
            </a:r>
          </a:p>
          <a:p>
            <a:pPr lvl="1"/>
            <a:r>
              <a:rPr lang="en-US" sz="1600" dirty="0"/>
              <a:t>Microsoft OpenJDK</a:t>
            </a:r>
          </a:p>
          <a:p>
            <a:pPr lvl="1"/>
            <a:r>
              <a:rPr lang="en-US" sz="1600" dirty="0"/>
              <a:t>Microsoft Power BI Desktop*</a:t>
            </a:r>
          </a:p>
          <a:p>
            <a:pPr lvl="1"/>
            <a:r>
              <a:rPr lang="en-US" sz="1600" dirty="0"/>
              <a:t>Microsoft Power BI Report Builder*</a:t>
            </a:r>
          </a:p>
          <a:p>
            <a:pPr lvl="1"/>
            <a:r>
              <a:rPr lang="en-US" sz="1600" dirty="0"/>
              <a:t>Notepad++</a:t>
            </a:r>
          </a:p>
          <a:p>
            <a:pPr lvl="1"/>
            <a:r>
              <a:rPr lang="en-US" sz="1600" dirty="0"/>
              <a:t>NVDA</a:t>
            </a:r>
          </a:p>
          <a:p>
            <a:pPr lvl="1"/>
            <a:r>
              <a:rPr lang="en-US" sz="1600" dirty="0"/>
              <a:t>Power Automate Desktop</a:t>
            </a:r>
          </a:p>
          <a:p>
            <a:pPr lvl="1"/>
            <a:r>
              <a:rPr lang="en-US" sz="1600" dirty="0"/>
              <a:t>R for Windows</a:t>
            </a:r>
          </a:p>
          <a:p>
            <a:pPr lvl="1"/>
            <a:r>
              <a:rPr lang="en-US" sz="1600" dirty="0"/>
              <a:t>RStudio</a:t>
            </a:r>
          </a:p>
          <a:p>
            <a:pPr lvl="1"/>
            <a:r>
              <a:rPr lang="en-US" sz="1600" dirty="0"/>
              <a:t>VLC Media Player</a:t>
            </a:r>
          </a:p>
          <a:p>
            <a:pPr lvl="1"/>
            <a:r>
              <a:rPr lang="en-US" sz="1600" dirty="0"/>
              <a:t>WinSCP</a:t>
            </a:r>
          </a:p>
          <a:p>
            <a:pPr lvl="1"/>
            <a:r>
              <a:rPr lang="en-US" sz="1600" dirty="0"/>
              <a:t>Zotero</a:t>
            </a:r>
          </a:p>
          <a:p>
            <a:pPr lvl="1"/>
            <a:r>
              <a:rPr lang="en-US" sz="1600" dirty="0"/>
              <a:t>JMP Pro 16**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16744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3545A5-AF30-5FD9-8579-E4CC6B4F3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r>
              <a:rPr lang="en-US" sz="4600">
                <a:hlinkClick r:id="rId2"/>
              </a:rPr>
              <a:t>Centrally Managed Labs &amp; Classrooms</a:t>
            </a:r>
            <a:endParaRPr lang="en-US" sz="4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771E8-44B2-2B39-9418-511409653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2902913"/>
            <a:ext cx="9849751" cy="3032168"/>
          </a:xfrm>
        </p:spPr>
        <p:txBody>
          <a:bodyPr anchor="ctr">
            <a:normAutofit/>
          </a:bodyPr>
          <a:lstStyle/>
          <a:p>
            <a:r>
              <a:rPr lang="en-US" sz="2000"/>
              <a:t>Requirements -	</a:t>
            </a:r>
          </a:p>
          <a:p>
            <a:pPr lvl="1"/>
            <a:r>
              <a:rPr lang="en-US" sz="2000"/>
              <a:t>Must not be locked when the building is open for students use</a:t>
            </a:r>
          </a:p>
          <a:p>
            <a:pPr lvl="1"/>
            <a:r>
              <a:rPr lang="en-US" sz="2000"/>
              <a:t>Must not be designated for a particular College or class which may deny any student to use it</a:t>
            </a:r>
          </a:p>
          <a:p>
            <a:pPr lvl="1"/>
            <a:r>
              <a:rPr lang="en-US" sz="2000"/>
              <a:t>Must be able to be scheduled by any College or Department for normal scheduled classes or ad hoc purposes</a:t>
            </a:r>
          </a:p>
          <a:p>
            <a:pPr lvl="1"/>
            <a:r>
              <a:rPr lang="en-US" sz="2000"/>
              <a:t>Only technology/software used centrally by all disciplines will be maintained and funded</a:t>
            </a:r>
          </a:p>
        </p:txBody>
      </p:sp>
    </p:spTree>
    <p:extLst>
      <p:ext uri="{BB962C8B-B14F-4D97-AF65-F5344CB8AC3E}">
        <p14:creationId xmlns:p14="http://schemas.microsoft.com/office/powerpoint/2010/main" val="396232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9B437-386F-C1FE-ADE6-614DD6E1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Central and Department Managed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94E3276-79BC-59AD-E412-E7DD3C94F1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275551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49966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erson walking up a stairs">
            <a:extLst>
              <a:ext uri="{FF2B5EF4-FFF2-40B4-BE49-F238E27FC236}">
                <a16:creationId xmlns:a16="http://schemas.microsoft.com/office/drawing/2014/main" id="{2DCB5B52-F90F-8876-BF57-19E20CE8F86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rcRect t="4474" b="112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7A9044-0FF9-D204-D0FD-FD90BF2F8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965200"/>
            <a:ext cx="10261600" cy="3564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>
                <a:ln w="22225">
                  <a:solidFill>
                    <a:schemeClr val="tx1"/>
                  </a:solidFill>
                  <a:miter lim="800000"/>
                </a:ln>
                <a:noFill/>
                <a:hlinkClick r:id="rId4"/>
              </a:rPr>
              <a:t>Anytime,</a:t>
            </a:r>
            <a:br>
              <a:rPr lang="en-US" sz="8000" dirty="0">
                <a:ln w="22225">
                  <a:solidFill>
                    <a:schemeClr val="tx1"/>
                  </a:solidFill>
                  <a:miter lim="800000"/>
                </a:ln>
                <a:noFill/>
                <a:hlinkClick r:id="rId4"/>
              </a:rPr>
            </a:br>
            <a:r>
              <a:rPr lang="en-US" sz="8000" dirty="0">
                <a:ln w="22225">
                  <a:solidFill>
                    <a:schemeClr val="tx1"/>
                  </a:solidFill>
                  <a:miter lim="800000"/>
                </a:ln>
                <a:noFill/>
                <a:hlinkClick r:id="rId4"/>
              </a:rPr>
              <a:t>Anywhere </a:t>
            </a:r>
            <a:br>
              <a:rPr lang="en-US" sz="8000" dirty="0">
                <a:ln w="22225">
                  <a:solidFill>
                    <a:schemeClr val="tx1"/>
                  </a:solidFill>
                  <a:miter lim="800000"/>
                </a:ln>
                <a:noFill/>
                <a:hlinkClick r:id="rId4"/>
              </a:rPr>
            </a:br>
            <a:r>
              <a:rPr lang="en-US" sz="8000" dirty="0">
                <a:ln w="22225">
                  <a:solidFill>
                    <a:schemeClr val="tx1"/>
                  </a:solidFill>
                  <a:miter lim="800000"/>
                </a:ln>
                <a:noFill/>
                <a:hlinkClick r:id="rId4"/>
              </a:rPr>
              <a:t>Access</a:t>
            </a:r>
            <a:endParaRPr lang="en-US" sz="8000" dirty="0">
              <a:ln w="22225">
                <a:solidFill>
                  <a:schemeClr val="tx1"/>
                </a:solidFill>
                <a:miter lim="800000"/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37572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5E06E-7720-8F3E-3523-20B986EC2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hlinkClick r:id="rId3"/>
              </a:rPr>
              <a:t>Service Portal</a:t>
            </a:r>
            <a:endParaRPr lang="en-US" dirty="0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CA296815-30D5-0BE7-1DE0-D8E23ED85DD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86720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A1084F-6FB4-ABC0-8619-C1A822D7F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Software/Hardware Acquisition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3FA2D-9267-DBFA-B537-416DDF452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200"/>
              <a:t>Federal and State Laws require reviews of all software and hardware (even freeware) that the University uses</a:t>
            </a:r>
          </a:p>
          <a:p>
            <a:pPr lvl="1"/>
            <a:r>
              <a:rPr lang="en-US" sz="2200">
                <a:hlinkClick r:id="rId2"/>
              </a:rPr>
              <a:t>Texas Administrative Code 202</a:t>
            </a:r>
            <a:endParaRPr lang="en-US" sz="2200"/>
          </a:p>
          <a:p>
            <a:pPr lvl="1"/>
            <a:r>
              <a:rPr lang="en-US" sz="2200">
                <a:hlinkClick r:id="rId3"/>
              </a:rPr>
              <a:t>Texas Administrative Code 213</a:t>
            </a:r>
            <a:endParaRPr lang="en-US" sz="2200"/>
          </a:p>
          <a:p>
            <a:pPr lvl="1"/>
            <a:r>
              <a:rPr lang="en-US" sz="2200">
                <a:hlinkClick r:id="rId4"/>
              </a:rPr>
              <a:t>Texas Government Code, Section 552.352</a:t>
            </a:r>
            <a:endParaRPr lang="en-US" sz="2200"/>
          </a:p>
          <a:p>
            <a:r>
              <a:rPr lang="en-US" sz="2200"/>
              <a:t>Approval of risk is required by the President of the University, or her designee</a:t>
            </a:r>
          </a:p>
          <a:p>
            <a:r>
              <a:rPr lang="en-US" sz="2200"/>
              <a:t>Previously reviewed software by the system still has to be reviewed for this campus and risk accepted locally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454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C10EA-48A4-CFDA-B3D5-E3DE0B811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557" y="1138036"/>
            <a:ext cx="5444382" cy="1402470"/>
          </a:xfrm>
        </p:spPr>
        <p:txBody>
          <a:bodyPr anchor="t">
            <a:normAutofit/>
          </a:bodyPr>
          <a:lstStyle/>
          <a:p>
            <a:r>
              <a:rPr lang="en-US" sz="3200"/>
              <a:t>Coming Tomorrow….</a:t>
            </a:r>
          </a:p>
        </p:txBody>
      </p:sp>
      <p:pic>
        <p:nvPicPr>
          <p:cNvPr id="5" name="Picture 4" descr="Computer script on a screen">
            <a:extLst>
              <a:ext uri="{FF2B5EF4-FFF2-40B4-BE49-F238E27FC236}">
                <a16:creationId xmlns:a16="http://schemas.microsoft.com/office/drawing/2014/main" id="{9775DE86-DC6A-E2C3-382F-81433C887D9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045" r="44817" b="-1"/>
          <a:stretch/>
        </p:blipFill>
        <p:spPr>
          <a:xfrm>
            <a:off x="-1" y="10"/>
            <a:ext cx="5151179" cy="68579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FB8D9-531F-3AFD-7ECC-7DD30F399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8557" y="2551176"/>
            <a:ext cx="5444382" cy="3591207"/>
          </a:xfrm>
        </p:spPr>
        <p:txBody>
          <a:bodyPr>
            <a:normAutofit/>
          </a:bodyPr>
          <a:lstStyle/>
          <a:p>
            <a:r>
              <a:rPr lang="en-US" sz="1900"/>
              <a:t>New Software Acquisition form</a:t>
            </a:r>
          </a:p>
          <a:p>
            <a:pPr lvl="1"/>
            <a:r>
              <a:rPr lang="en-US" sz="1900"/>
              <a:t>More transparent</a:t>
            </a:r>
          </a:p>
          <a:p>
            <a:pPr lvl="1"/>
            <a:r>
              <a:rPr lang="en-US" sz="1900"/>
              <a:t>Easier for customer to complete</a:t>
            </a:r>
          </a:p>
          <a:p>
            <a:pPr lvl="1"/>
            <a:r>
              <a:rPr lang="en-US" sz="1900"/>
              <a:t>Technical questions asked of vendor automatically</a:t>
            </a:r>
          </a:p>
          <a:p>
            <a:pPr lvl="1"/>
            <a:endParaRPr lang="en-US" sz="1900"/>
          </a:p>
          <a:p>
            <a:r>
              <a:rPr lang="en-US" sz="1900"/>
              <a:t>Approved Software List by January 2025</a:t>
            </a:r>
          </a:p>
          <a:p>
            <a:pPr lvl="1"/>
            <a:r>
              <a:rPr lang="en-US" sz="1900"/>
              <a:t>List showing approved software with categories</a:t>
            </a:r>
          </a:p>
          <a:p>
            <a:pPr lvl="1"/>
            <a:r>
              <a:rPr lang="en-US" sz="1900"/>
              <a:t>Business owners</a:t>
            </a:r>
          </a:p>
          <a:p>
            <a:pPr lvl="1"/>
            <a:r>
              <a:rPr lang="en-US" sz="1900"/>
              <a:t>Renewal dates</a:t>
            </a:r>
          </a:p>
          <a:p>
            <a:pPr lvl="1"/>
            <a:endParaRPr lang="en-US" sz="1900"/>
          </a:p>
        </p:txBody>
      </p:sp>
    </p:spTree>
    <p:extLst>
      <p:ext uri="{BB962C8B-B14F-4D97-AF65-F5344CB8AC3E}">
        <p14:creationId xmlns:p14="http://schemas.microsoft.com/office/powerpoint/2010/main" val="387125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5494</TotalTime>
  <Words>340</Words>
  <Application>Microsoft Office PowerPoint</Application>
  <PresentationFormat>Widescreen</PresentationFormat>
  <Paragraphs>70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University Software</vt:lpstr>
      <vt:lpstr>University Faculty Computers </vt:lpstr>
      <vt:lpstr>Software Center (*PC) or Self-Service (**Mac)</vt:lpstr>
      <vt:lpstr>Centrally Managed Labs &amp; Classrooms</vt:lpstr>
      <vt:lpstr>Central and Department Managed</vt:lpstr>
      <vt:lpstr>Anytime, Anywhere  Access</vt:lpstr>
      <vt:lpstr>Service Portal</vt:lpstr>
      <vt:lpstr>Software/Hardware Acquisition </vt:lpstr>
      <vt:lpstr>Coming Tomorrow….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Gibson-Asbury, Melissa</dc:creator>
  <cp:lastModifiedBy>Gibson-Asbury, Melissa</cp:lastModifiedBy>
  <cp:revision>1</cp:revision>
  <dcterms:created xsi:type="dcterms:W3CDTF">2024-11-08T18:13:39Z</dcterms:created>
  <dcterms:modified xsi:type="dcterms:W3CDTF">2024-11-12T13:47:43Z</dcterms:modified>
</cp:coreProperties>
</file>