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27"/>
  </p:notesMasterIdLst>
  <p:handoutMasterIdLst>
    <p:handoutMasterId r:id="rId28"/>
  </p:handoutMasterIdLst>
  <p:sldIdLst>
    <p:sldId id="267" r:id="rId3"/>
    <p:sldId id="286" r:id="rId4"/>
    <p:sldId id="287" r:id="rId5"/>
    <p:sldId id="288" r:id="rId6"/>
    <p:sldId id="290" r:id="rId7"/>
    <p:sldId id="289" r:id="rId8"/>
    <p:sldId id="291" r:id="rId9"/>
    <p:sldId id="300" r:id="rId10"/>
    <p:sldId id="292" r:id="rId11"/>
    <p:sldId id="293" r:id="rId12"/>
    <p:sldId id="294" r:id="rId13"/>
    <p:sldId id="297" r:id="rId14"/>
    <p:sldId id="298" r:id="rId15"/>
    <p:sldId id="299" r:id="rId16"/>
    <p:sldId id="309" r:id="rId17"/>
    <p:sldId id="295" r:id="rId18"/>
    <p:sldId id="301" r:id="rId19"/>
    <p:sldId id="296" r:id="rId20"/>
    <p:sldId id="302" r:id="rId21"/>
    <p:sldId id="303" r:id="rId22"/>
    <p:sldId id="307" r:id="rId23"/>
    <p:sldId id="305" r:id="rId24"/>
    <p:sldId id="308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BC1DE-334C-4A5A-A048-AD80C4E402F4}" v="54" dt="2024-11-13T19:31:00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0" autoAdjust="0"/>
    <p:restoredTop sz="87805" autoAdjust="0"/>
  </p:normalViewPr>
  <p:slideViewPr>
    <p:cSldViewPr snapToGrid="0" snapToObjects="1">
      <p:cViewPr varScale="1">
        <p:scale>
          <a:sx n="67" d="100"/>
          <a:sy n="67" d="100"/>
        </p:scale>
        <p:origin x="160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ram, Rajesh" userId="24f0da89-ce1f-4701-835c-efe5c56d2a30" providerId="ADAL" clId="{090BC1DE-334C-4A5A-A048-AD80C4E402F4}"/>
    <pc:docChg chg="undo custSel addSld delSld modSld sldOrd">
      <pc:chgData name="Melaram, Rajesh" userId="24f0da89-ce1f-4701-835c-efe5c56d2a30" providerId="ADAL" clId="{090BC1DE-334C-4A5A-A048-AD80C4E402F4}" dt="2024-11-14T15:21:26.219" v="9427" actId="20577"/>
      <pc:docMkLst>
        <pc:docMk/>
      </pc:docMkLst>
      <pc:sldChg chg="ord">
        <pc:chgData name="Melaram, Rajesh" userId="24f0da89-ce1f-4701-835c-efe5c56d2a30" providerId="ADAL" clId="{090BC1DE-334C-4A5A-A048-AD80C4E402F4}" dt="2024-11-11T15:34:41.872" v="988"/>
        <pc:sldMkLst>
          <pc:docMk/>
          <pc:sldMk cId="2206978280" sldId="284"/>
        </pc:sldMkLst>
      </pc:sldChg>
      <pc:sldChg chg="modSp mod">
        <pc:chgData name="Melaram, Rajesh" userId="24f0da89-ce1f-4701-835c-efe5c56d2a30" providerId="ADAL" clId="{090BC1DE-334C-4A5A-A048-AD80C4E402F4}" dt="2024-11-13T23:08:33.320" v="9123" actId="20577"/>
        <pc:sldMkLst>
          <pc:docMk/>
          <pc:sldMk cId="2672628173" sldId="286"/>
        </pc:sldMkLst>
        <pc:spChg chg="mod">
          <ac:chgData name="Melaram, Rajesh" userId="24f0da89-ce1f-4701-835c-efe5c56d2a30" providerId="ADAL" clId="{090BC1DE-334C-4A5A-A048-AD80C4E402F4}" dt="2024-11-13T23:08:33.320" v="9123" actId="20577"/>
          <ac:spMkLst>
            <pc:docMk/>
            <pc:sldMk cId="2672628173" sldId="286"/>
            <ac:spMk id="3" creationId="{C5DB2645-ADFD-C531-DE38-C54360FC53EA}"/>
          </ac:spMkLst>
        </pc:spChg>
      </pc:sldChg>
      <pc:sldChg chg="modSp mod">
        <pc:chgData name="Melaram, Rajesh" userId="24f0da89-ce1f-4701-835c-efe5c56d2a30" providerId="ADAL" clId="{090BC1DE-334C-4A5A-A048-AD80C4E402F4}" dt="2024-11-12T17:59:47.798" v="3527" actId="20577"/>
        <pc:sldMkLst>
          <pc:docMk/>
          <pc:sldMk cId="3676204358" sldId="288"/>
        </pc:sldMkLst>
        <pc:spChg chg="mod">
          <ac:chgData name="Melaram, Rajesh" userId="24f0da89-ce1f-4701-835c-efe5c56d2a30" providerId="ADAL" clId="{090BC1DE-334C-4A5A-A048-AD80C4E402F4}" dt="2024-11-12T17:59:47.798" v="3527" actId="20577"/>
          <ac:spMkLst>
            <pc:docMk/>
            <pc:sldMk cId="3676204358" sldId="288"/>
            <ac:spMk id="3" creationId="{C5DB2645-ADFD-C531-DE38-C54360FC53EA}"/>
          </ac:spMkLst>
        </pc:spChg>
      </pc:sldChg>
      <pc:sldChg chg="ord">
        <pc:chgData name="Melaram, Rajesh" userId="24f0da89-ce1f-4701-835c-efe5c56d2a30" providerId="ADAL" clId="{090BC1DE-334C-4A5A-A048-AD80C4E402F4}" dt="2024-11-12T17:52:50.072" v="3379"/>
        <pc:sldMkLst>
          <pc:docMk/>
          <pc:sldMk cId="849161912" sldId="289"/>
        </pc:sldMkLst>
      </pc:sldChg>
      <pc:sldChg chg="modSp mod">
        <pc:chgData name="Melaram, Rajesh" userId="24f0da89-ce1f-4701-835c-efe5c56d2a30" providerId="ADAL" clId="{090BC1DE-334C-4A5A-A048-AD80C4E402F4}" dt="2024-11-11T16:11:29.623" v="2803" actId="20577"/>
        <pc:sldMkLst>
          <pc:docMk/>
          <pc:sldMk cId="2551686663" sldId="291"/>
        </pc:sldMkLst>
        <pc:spChg chg="mod">
          <ac:chgData name="Melaram, Rajesh" userId="24f0da89-ce1f-4701-835c-efe5c56d2a30" providerId="ADAL" clId="{090BC1DE-334C-4A5A-A048-AD80C4E402F4}" dt="2024-11-11T16:11:29.623" v="2803" actId="20577"/>
          <ac:spMkLst>
            <pc:docMk/>
            <pc:sldMk cId="2551686663" sldId="291"/>
            <ac:spMk id="3" creationId="{C5DB2645-ADFD-C531-DE38-C54360FC53EA}"/>
          </ac:spMkLst>
        </pc:spChg>
      </pc:sldChg>
      <pc:sldChg chg="delSp modSp add mod">
        <pc:chgData name="Melaram, Rajesh" userId="24f0da89-ce1f-4701-835c-efe5c56d2a30" providerId="ADAL" clId="{090BC1DE-334C-4A5A-A048-AD80C4E402F4}" dt="2024-11-12T22:25:23.293" v="5451" actId="20577"/>
        <pc:sldMkLst>
          <pc:docMk/>
          <pc:sldMk cId="1060699416" sldId="292"/>
        </pc:sldMkLst>
        <pc:spChg chg="mod">
          <ac:chgData name="Melaram, Rajesh" userId="24f0da89-ce1f-4701-835c-efe5c56d2a30" providerId="ADAL" clId="{090BC1DE-334C-4A5A-A048-AD80C4E402F4}" dt="2024-11-11T15:29:55.610" v="713" actId="20577"/>
          <ac:spMkLst>
            <pc:docMk/>
            <pc:sldMk cId="1060699416" sldId="292"/>
            <ac:spMk id="2" creationId="{8F95E8B3-21DA-F143-8680-B0843045B294}"/>
          </ac:spMkLst>
        </pc:spChg>
        <pc:spChg chg="mod">
          <ac:chgData name="Melaram, Rajesh" userId="24f0da89-ce1f-4701-835c-efe5c56d2a30" providerId="ADAL" clId="{090BC1DE-334C-4A5A-A048-AD80C4E402F4}" dt="2024-11-12T22:25:23.293" v="5451" actId="20577"/>
          <ac:spMkLst>
            <pc:docMk/>
            <pc:sldMk cId="1060699416" sldId="292"/>
            <ac:spMk id="3" creationId="{C5DB2645-ADFD-C531-DE38-C54360FC53EA}"/>
          </ac:spMkLst>
        </pc:spChg>
        <pc:picChg chg="del">
          <ac:chgData name="Melaram, Rajesh" userId="24f0da89-ce1f-4701-835c-efe5c56d2a30" providerId="ADAL" clId="{090BC1DE-334C-4A5A-A048-AD80C4E402F4}" dt="2024-11-11T15:23:31.305" v="564" actId="478"/>
          <ac:picMkLst>
            <pc:docMk/>
            <pc:sldMk cId="1060699416" sldId="292"/>
            <ac:picMk id="4" creationId="{9ECE80E4-450D-1BC3-0E51-A85DE3555B31}"/>
          </ac:picMkLst>
        </pc:picChg>
        <pc:picChg chg="del">
          <ac:chgData name="Melaram, Rajesh" userId="24f0da89-ce1f-4701-835c-efe5c56d2a30" providerId="ADAL" clId="{090BC1DE-334C-4A5A-A048-AD80C4E402F4}" dt="2024-11-11T15:23:34.170" v="568" actId="478"/>
          <ac:picMkLst>
            <pc:docMk/>
            <pc:sldMk cId="1060699416" sldId="292"/>
            <ac:picMk id="11" creationId="{70976B13-B914-78EA-F8C0-F2D506DE0121}"/>
          </ac:picMkLst>
        </pc:picChg>
        <pc:picChg chg="del">
          <ac:chgData name="Melaram, Rajesh" userId="24f0da89-ce1f-4701-835c-efe5c56d2a30" providerId="ADAL" clId="{090BC1DE-334C-4A5A-A048-AD80C4E402F4}" dt="2024-11-11T15:23:32.045" v="565" actId="478"/>
          <ac:picMkLst>
            <pc:docMk/>
            <pc:sldMk cId="1060699416" sldId="292"/>
            <ac:picMk id="4098" creationId="{BD4D0AED-610D-544D-3098-C4909F499021}"/>
          </ac:picMkLst>
        </pc:picChg>
        <pc:cxnChg chg="del">
          <ac:chgData name="Melaram, Rajesh" userId="24f0da89-ce1f-4701-835c-efe5c56d2a30" providerId="ADAL" clId="{090BC1DE-334C-4A5A-A048-AD80C4E402F4}" dt="2024-11-11T15:23:32.791" v="566" actId="478"/>
          <ac:cxnSpMkLst>
            <pc:docMk/>
            <pc:sldMk cId="1060699416" sldId="292"/>
            <ac:cxnSpMk id="6" creationId="{DCF6F6E2-091D-A0A1-02D0-BA5EFDF36542}"/>
          </ac:cxnSpMkLst>
        </pc:cxnChg>
        <pc:cxnChg chg="del">
          <ac:chgData name="Melaram, Rajesh" userId="24f0da89-ce1f-4701-835c-efe5c56d2a30" providerId="ADAL" clId="{090BC1DE-334C-4A5A-A048-AD80C4E402F4}" dt="2024-11-11T15:23:33.603" v="567" actId="478"/>
          <ac:cxnSpMkLst>
            <pc:docMk/>
            <pc:sldMk cId="1060699416" sldId="292"/>
            <ac:cxnSpMk id="8" creationId="{0036AFC6-8206-F725-A749-4DCE4FB8D30A}"/>
          </ac:cxnSpMkLst>
        </pc:cxnChg>
      </pc:sldChg>
      <pc:sldChg chg="new del">
        <pc:chgData name="Melaram, Rajesh" userId="24f0da89-ce1f-4701-835c-efe5c56d2a30" providerId="ADAL" clId="{090BC1DE-334C-4A5A-A048-AD80C4E402F4}" dt="2024-11-11T15:23:21.304" v="560" actId="47"/>
        <pc:sldMkLst>
          <pc:docMk/>
          <pc:sldMk cId="3532643144" sldId="292"/>
        </pc:sldMkLst>
      </pc:sldChg>
      <pc:sldChg chg="new del">
        <pc:chgData name="Melaram, Rajesh" userId="24f0da89-ce1f-4701-835c-efe5c56d2a30" providerId="ADAL" clId="{090BC1DE-334C-4A5A-A048-AD80C4E402F4}" dt="2024-11-11T15:22:38.997" v="558" actId="680"/>
        <pc:sldMkLst>
          <pc:docMk/>
          <pc:sldMk cId="3628790161" sldId="292"/>
        </pc:sldMkLst>
      </pc:sldChg>
      <pc:sldChg chg="new del">
        <pc:chgData name="Melaram, Rajesh" userId="24f0da89-ce1f-4701-835c-efe5c56d2a30" providerId="ADAL" clId="{090BC1DE-334C-4A5A-A048-AD80C4E402F4}" dt="2024-11-11T15:23:25.848" v="562" actId="680"/>
        <pc:sldMkLst>
          <pc:docMk/>
          <pc:sldMk cId="3702895052" sldId="292"/>
        </pc:sldMkLst>
      </pc:sldChg>
      <pc:sldChg chg="new del">
        <pc:chgData name="Melaram, Rajesh" userId="24f0da89-ce1f-4701-835c-efe5c56d2a30" providerId="ADAL" clId="{090BC1DE-334C-4A5A-A048-AD80C4E402F4}" dt="2024-11-11T15:24:17.472" v="656" actId="680"/>
        <pc:sldMkLst>
          <pc:docMk/>
          <pc:sldMk cId="609363759" sldId="293"/>
        </pc:sldMkLst>
      </pc:sldChg>
      <pc:sldChg chg="modSp add mod">
        <pc:chgData name="Melaram, Rajesh" userId="24f0da89-ce1f-4701-835c-efe5c56d2a30" providerId="ADAL" clId="{090BC1DE-334C-4A5A-A048-AD80C4E402F4}" dt="2024-11-13T19:20:24.097" v="7961" actId="20577"/>
        <pc:sldMkLst>
          <pc:docMk/>
          <pc:sldMk cId="3952315408" sldId="293"/>
        </pc:sldMkLst>
        <pc:spChg chg="mod">
          <ac:chgData name="Melaram, Rajesh" userId="24f0da89-ce1f-4701-835c-efe5c56d2a30" providerId="ADAL" clId="{090BC1DE-334C-4A5A-A048-AD80C4E402F4}" dt="2024-11-11T16:10:52.576" v="2772" actId="20577"/>
          <ac:spMkLst>
            <pc:docMk/>
            <pc:sldMk cId="3952315408" sldId="293"/>
            <ac:spMk id="2" creationId="{8F95E8B3-21DA-F143-8680-B0843045B294}"/>
          </ac:spMkLst>
        </pc:spChg>
        <pc:spChg chg="mod">
          <ac:chgData name="Melaram, Rajesh" userId="24f0da89-ce1f-4701-835c-efe5c56d2a30" providerId="ADAL" clId="{090BC1DE-334C-4A5A-A048-AD80C4E402F4}" dt="2024-11-13T19:20:24.097" v="7961" actId="20577"/>
          <ac:spMkLst>
            <pc:docMk/>
            <pc:sldMk cId="3952315408" sldId="293"/>
            <ac:spMk id="3" creationId="{C5DB2645-ADFD-C531-DE38-C54360FC53EA}"/>
          </ac:spMkLst>
        </pc:spChg>
      </pc:sldChg>
      <pc:sldChg chg="addSp delSp modSp new mod setBg">
        <pc:chgData name="Melaram, Rajesh" userId="24f0da89-ce1f-4701-835c-efe5c56d2a30" providerId="ADAL" clId="{090BC1DE-334C-4A5A-A048-AD80C4E402F4}" dt="2024-11-12T18:31:01.288" v="4606" actId="20577"/>
        <pc:sldMkLst>
          <pc:docMk/>
          <pc:sldMk cId="61876660" sldId="294"/>
        </pc:sldMkLst>
        <pc:spChg chg="add del mod">
          <ac:chgData name="Melaram, Rajesh" userId="24f0da89-ce1f-4701-835c-efe5c56d2a30" providerId="ADAL" clId="{090BC1DE-334C-4A5A-A048-AD80C4E402F4}" dt="2024-11-11T16:07:51.145" v="2715" actId="20577"/>
          <ac:spMkLst>
            <pc:docMk/>
            <pc:sldMk cId="61876660" sldId="294"/>
            <ac:spMk id="2" creationId="{ED83EACD-C1EC-ED5D-2296-3F9DC07BE3D8}"/>
          </ac:spMkLst>
        </pc:spChg>
        <pc:spChg chg="del">
          <ac:chgData name="Melaram, Rajesh" userId="24f0da89-ce1f-4701-835c-efe5c56d2a30" providerId="ADAL" clId="{090BC1DE-334C-4A5A-A048-AD80C4E402F4}" dt="2024-11-11T15:27:57.957" v="684"/>
          <ac:spMkLst>
            <pc:docMk/>
            <pc:sldMk cId="61876660" sldId="294"/>
            <ac:spMk id="3" creationId="{1487BDE7-5778-30A8-E473-D0F91CA57CC9}"/>
          </ac:spMkLst>
        </pc:spChg>
        <pc:spChg chg="add del">
          <ac:chgData name="Melaram, Rajesh" userId="24f0da89-ce1f-4701-835c-efe5c56d2a30" providerId="ADAL" clId="{090BC1DE-334C-4A5A-A048-AD80C4E402F4}" dt="2024-11-11T15:28:07.213" v="690" actId="26606"/>
          <ac:spMkLst>
            <pc:docMk/>
            <pc:sldMk cId="61876660" sldId="294"/>
            <ac:spMk id="6" creationId="{2C61293E-6EBE-43EF-A52C-9BEBFD7679D4}"/>
          </ac:spMkLst>
        </pc:spChg>
        <pc:spChg chg="add del">
          <ac:chgData name="Melaram, Rajesh" userId="24f0da89-ce1f-4701-835c-efe5c56d2a30" providerId="ADAL" clId="{090BC1DE-334C-4A5A-A048-AD80C4E402F4}" dt="2024-11-11T15:28:07.213" v="690" actId="26606"/>
          <ac:spMkLst>
            <pc:docMk/>
            <pc:sldMk cId="61876660" sldId="294"/>
            <ac:spMk id="7" creationId="{ED83EACD-C1EC-ED5D-2296-3F9DC07BE3D8}"/>
          </ac:spMkLst>
        </pc:spChg>
        <pc:spChg chg="add del">
          <ac:chgData name="Melaram, Rajesh" userId="24f0da89-ce1f-4701-835c-efe5c56d2a30" providerId="ADAL" clId="{090BC1DE-334C-4A5A-A048-AD80C4E402F4}" dt="2024-11-11T15:28:07.213" v="690" actId="26606"/>
          <ac:spMkLst>
            <pc:docMk/>
            <pc:sldMk cId="61876660" sldId="294"/>
            <ac:spMk id="8" creationId="{8504F265-FB4A-3512-F40C-4E3619043167}"/>
          </ac:spMkLst>
        </pc:spChg>
        <pc:spChg chg="add del">
          <ac:chgData name="Melaram, Rajesh" userId="24f0da89-ce1f-4701-835c-efe5c56d2a30" providerId="ADAL" clId="{090BC1DE-334C-4A5A-A048-AD80C4E402F4}" dt="2024-11-11T15:28:02.289" v="686" actId="26606"/>
          <ac:spMkLst>
            <pc:docMk/>
            <pc:sldMk cId="61876660" sldId="294"/>
            <ac:spMk id="9" creationId="{01D0AF59-99C3-4251-AB9A-C966C6AD4400}"/>
          </ac:spMkLst>
        </pc:spChg>
        <pc:spChg chg="add mod">
          <ac:chgData name="Melaram, Rajesh" userId="24f0da89-ce1f-4701-835c-efe5c56d2a30" providerId="ADAL" clId="{090BC1DE-334C-4A5A-A048-AD80C4E402F4}" dt="2024-11-12T18:31:01.288" v="4606" actId="20577"/>
          <ac:spMkLst>
            <pc:docMk/>
            <pc:sldMk cId="61876660" sldId="294"/>
            <ac:spMk id="10" creationId="{0418ACA9-1349-F487-F2A0-B1AB20C3C304}"/>
          </ac:spMkLst>
        </pc:spChg>
        <pc:spChg chg="add del">
          <ac:chgData name="Melaram, Rajesh" userId="24f0da89-ce1f-4701-835c-efe5c56d2a30" providerId="ADAL" clId="{090BC1DE-334C-4A5A-A048-AD80C4E402F4}" dt="2024-11-11T15:28:02.289" v="686" actId="26606"/>
          <ac:spMkLst>
            <pc:docMk/>
            <pc:sldMk cId="61876660" sldId="294"/>
            <ac:spMk id="11" creationId="{1855405F-37A2-4869-9154-F8BE3BECE6C3}"/>
          </ac:spMkLst>
        </pc:spChg>
        <pc:spChg chg="add del">
          <ac:chgData name="Melaram, Rajesh" userId="24f0da89-ce1f-4701-835c-efe5c56d2a30" providerId="ADAL" clId="{090BC1DE-334C-4A5A-A048-AD80C4E402F4}" dt="2024-11-11T15:28:07.213" v="690" actId="26606"/>
          <ac:spMkLst>
            <pc:docMk/>
            <pc:sldMk cId="61876660" sldId="294"/>
            <ac:spMk id="13" creationId="{21540236-BFD5-4A9D-8840-4703E7F76825}"/>
          </ac:spMkLst>
        </pc:spChg>
        <pc:picChg chg="add del mod">
          <ac:chgData name="Melaram, Rajesh" userId="24f0da89-ce1f-4701-835c-efe5c56d2a30" providerId="ADAL" clId="{090BC1DE-334C-4A5A-A048-AD80C4E402F4}" dt="2024-11-11T15:28:11.451" v="691" actId="478"/>
          <ac:picMkLst>
            <pc:docMk/>
            <pc:sldMk cId="61876660" sldId="294"/>
            <ac:picMk id="4" creationId="{7B7661F4-9DF2-98ED-49D9-DC4F4F8B598D}"/>
          </ac:picMkLst>
        </pc:picChg>
      </pc:sldChg>
      <pc:sldChg chg="addSp delSp modSp new mod modNotesTx">
        <pc:chgData name="Melaram, Rajesh" userId="24f0da89-ce1f-4701-835c-efe5c56d2a30" providerId="ADAL" clId="{090BC1DE-334C-4A5A-A048-AD80C4E402F4}" dt="2024-11-11T15:43:28.626" v="1651" actId="20577"/>
        <pc:sldMkLst>
          <pc:docMk/>
          <pc:sldMk cId="1875664058" sldId="295"/>
        </pc:sldMkLst>
        <pc:spChg chg="add del">
          <ac:chgData name="Melaram, Rajesh" userId="24f0da89-ce1f-4701-835c-efe5c56d2a30" providerId="ADAL" clId="{090BC1DE-334C-4A5A-A048-AD80C4E402F4}" dt="2024-11-11T15:42:10.932" v="1459" actId="478"/>
          <ac:spMkLst>
            <pc:docMk/>
            <pc:sldMk cId="1875664058" sldId="295"/>
            <ac:spMk id="2" creationId="{AFB06644-6649-DDEC-4469-21819907F4F1}"/>
          </ac:spMkLst>
        </pc:spChg>
        <pc:spChg chg="add del">
          <ac:chgData name="Melaram, Rajesh" userId="24f0da89-ce1f-4701-835c-efe5c56d2a30" providerId="ADAL" clId="{090BC1DE-334C-4A5A-A048-AD80C4E402F4}" dt="2024-11-11T15:42:07.071" v="1458"/>
          <ac:spMkLst>
            <pc:docMk/>
            <pc:sldMk cId="1875664058" sldId="295"/>
            <ac:spMk id="3" creationId="{0D2DEB1C-19F7-16BB-7C0B-3273F51E819C}"/>
          </ac:spMkLst>
        </pc:spChg>
        <pc:graphicFrameChg chg="add mod modGraphic">
          <ac:chgData name="Melaram, Rajesh" userId="24f0da89-ce1f-4701-835c-efe5c56d2a30" providerId="ADAL" clId="{090BC1DE-334C-4A5A-A048-AD80C4E402F4}" dt="2024-11-11T15:42:04.764" v="1457"/>
          <ac:graphicFrameMkLst>
            <pc:docMk/>
            <pc:sldMk cId="1875664058" sldId="295"/>
            <ac:graphicFrameMk id="4" creationId="{2CD87279-CBEE-CAF2-3FA8-DB5373DE3B8A}"/>
          </ac:graphicFrameMkLst>
        </pc:graphicFrameChg>
        <pc:graphicFrameChg chg="add mod modGraphic">
          <ac:chgData name="Melaram, Rajesh" userId="24f0da89-ce1f-4701-835c-efe5c56d2a30" providerId="ADAL" clId="{090BC1DE-334C-4A5A-A048-AD80C4E402F4}" dt="2024-11-11T15:42:33.116" v="1467" actId="1076"/>
          <ac:graphicFrameMkLst>
            <pc:docMk/>
            <pc:sldMk cId="1875664058" sldId="295"/>
            <ac:graphicFrameMk id="5" creationId="{38B1A8EC-10E5-08E0-222C-0CE93114A5BD}"/>
          </ac:graphicFrameMkLst>
        </pc:graphicFrameChg>
      </pc:sldChg>
      <pc:sldChg chg="addSp delSp modSp new mod modNotesTx">
        <pc:chgData name="Melaram, Rajesh" userId="24f0da89-ce1f-4701-835c-efe5c56d2a30" providerId="ADAL" clId="{090BC1DE-334C-4A5A-A048-AD80C4E402F4}" dt="2024-11-14T15:21:26.219" v="9427" actId="20577"/>
        <pc:sldMkLst>
          <pc:docMk/>
          <pc:sldMk cId="255334516" sldId="296"/>
        </pc:sldMkLst>
        <pc:spChg chg="add del">
          <ac:chgData name="Melaram, Rajesh" userId="24f0da89-ce1f-4701-835c-efe5c56d2a30" providerId="ADAL" clId="{090BC1DE-334C-4A5A-A048-AD80C4E402F4}" dt="2024-11-11T15:46:06.134" v="1692" actId="478"/>
          <ac:spMkLst>
            <pc:docMk/>
            <pc:sldMk cId="255334516" sldId="296"/>
            <ac:spMk id="2" creationId="{908B5ACD-60B9-876F-67A9-4B82857F3498}"/>
          </ac:spMkLst>
        </pc:spChg>
        <pc:spChg chg="add del">
          <ac:chgData name="Melaram, Rajesh" userId="24f0da89-ce1f-4701-835c-efe5c56d2a30" providerId="ADAL" clId="{090BC1DE-334C-4A5A-A048-AD80C4E402F4}" dt="2024-11-11T15:45:20.063" v="1671"/>
          <ac:spMkLst>
            <pc:docMk/>
            <pc:sldMk cId="255334516" sldId="296"/>
            <ac:spMk id="3" creationId="{6D656FE4-03B1-0214-3A1D-47CFBEDC7634}"/>
          </ac:spMkLst>
        </pc:spChg>
        <pc:graphicFrameChg chg="add mod">
          <ac:chgData name="Melaram, Rajesh" userId="24f0da89-ce1f-4701-835c-efe5c56d2a30" providerId="ADAL" clId="{090BC1DE-334C-4A5A-A048-AD80C4E402F4}" dt="2024-11-11T15:44:42.793" v="1654"/>
          <ac:graphicFrameMkLst>
            <pc:docMk/>
            <pc:sldMk cId="255334516" sldId="296"/>
            <ac:graphicFrameMk id="4" creationId="{482E247E-7DFD-8420-552D-71E29C8A6068}"/>
          </ac:graphicFrameMkLst>
        </pc:graphicFrameChg>
        <pc:graphicFrameChg chg="add mod modGraphic">
          <ac:chgData name="Melaram, Rajesh" userId="24f0da89-ce1f-4701-835c-efe5c56d2a30" providerId="ADAL" clId="{090BC1DE-334C-4A5A-A048-AD80C4E402F4}" dt="2024-11-14T15:20:31.386" v="9360" actId="20577"/>
          <ac:graphicFrameMkLst>
            <pc:docMk/>
            <pc:sldMk cId="255334516" sldId="296"/>
            <ac:graphicFrameMk id="5" creationId="{F4EFA2D1-F0E1-C72C-D6A4-88C91525C85F}"/>
          </ac:graphicFrameMkLst>
        </pc:graphicFrameChg>
      </pc:sldChg>
      <pc:sldChg chg="addSp modSp add mod modNotesTx">
        <pc:chgData name="Melaram, Rajesh" userId="24f0da89-ce1f-4701-835c-efe5c56d2a30" providerId="ADAL" clId="{090BC1DE-334C-4A5A-A048-AD80C4E402F4}" dt="2024-11-12T18:27:57.186" v="4500" actId="20577"/>
        <pc:sldMkLst>
          <pc:docMk/>
          <pc:sldMk cId="3578587506" sldId="297"/>
        </pc:sldMkLst>
        <pc:spChg chg="mod">
          <ac:chgData name="Melaram, Rajesh" userId="24f0da89-ce1f-4701-835c-efe5c56d2a30" providerId="ADAL" clId="{090BC1DE-334C-4A5A-A048-AD80C4E402F4}" dt="2024-11-11T16:13:50.325" v="2886" actId="20577"/>
          <ac:spMkLst>
            <pc:docMk/>
            <pc:sldMk cId="3578587506" sldId="297"/>
            <ac:spMk id="2" creationId="{ED83EACD-C1EC-ED5D-2296-3F9DC07BE3D8}"/>
          </ac:spMkLst>
        </pc:spChg>
        <pc:spChg chg="mod">
          <ac:chgData name="Melaram, Rajesh" userId="24f0da89-ce1f-4701-835c-efe5c56d2a30" providerId="ADAL" clId="{090BC1DE-334C-4A5A-A048-AD80C4E402F4}" dt="2024-11-12T18:27:57.186" v="4500" actId="20577"/>
          <ac:spMkLst>
            <pc:docMk/>
            <pc:sldMk cId="3578587506" sldId="297"/>
            <ac:spMk id="10" creationId="{0418ACA9-1349-F487-F2A0-B1AB20C3C304}"/>
          </ac:spMkLst>
        </pc:spChg>
        <pc:picChg chg="add mod">
          <ac:chgData name="Melaram, Rajesh" userId="24f0da89-ce1f-4701-835c-efe5c56d2a30" providerId="ADAL" clId="{090BC1DE-334C-4A5A-A048-AD80C4E402F4}" dt="2024-11-11T16:18:14.635" v="3140" actId="1076"/>
          <ac:picMkLst>
            <pc:docMk/>
            <pc:sldMk cId="3578587506" sldId="297"/>
            <ac:picMk id="3" creationId="{B1B95816-4B1E-37F7-0784-5B198FC6FD45}"/>
          </ac:picMkLst>
        </pc:picChg>
        <pc:picChg chg="add mod">
          <ac:chgData name="Melaram, Rajesh" userId="24f0da89-ce1f-4701-835c-efe5c56d2a30" providerId="ADAL" clId="{090BC1DE-334C-4A5A-A048-AD80C4E402F4}" dt="2024-11-11T16:18:22.344" v="3144" actId="1076"/>
          <ac:picMkLst>
            <pc:docMk/>
            <pc:sldMk cId="3578587506" sldId="297"/>
            <ac:picMk id="6" creationId="{4ED32AC5-B7C2-AAD8-B6A9-A596FE9A7487}"/>
          </ac:picMkLst>
        </pc:picChg>
        <pc:cxnChg chg="add mod">
          <ac:chgData name="Melaram, Rajesh" userId="24f0da89-ce1f-4701-835c-efe5c56d2a30" providerId="ADAL" clId="{090BC1DE-334C-4A5A-A048-AD80C4E402F4}" dt="2024-11-11T16:18:20.716" v="3143" actId="1076"/>
          <ac:cxnSpMkLst>
            <pc:docMk/>
            <pc:sldMk cId="3578587506" sldId="297"/>
            <ac:cxnSpMk id="5" creationId="{8D331DBA-A1CE-5223-8814-2C983CEC010D}"/>
          </ac:cxnSpMkLst>
        </pc:cxnChg>
      </pc:sldChg>
      <pc:sldChg chg="new del">
        <pc:chgData name="Melaram, Rajesh" userId="24f0da89-ce1f-4701-835c-efe5c56d2a30" providerId="ADAL" clId="{090BC1DE-334C-4A5A-A048-AD80C4E402F4}" dt="2024-11-11T16:13:39.826" v="2862" actId="680"/>
        <pc:sldMkLst>
          <pc:docMk/>
          <pc:sldMk cId="4130069220" sldId="297"/>
        </pc:sldMkLst>
      </pc:sldChg>
      <pc:sldChg chg="addSp modSp new mod">
        <pc:chgData name="Melaram, Rajesh" userId="24f0da89-ce1f-4701-835c-efe5c56d2a30" providerId="ADAL" clId="{090BC1DE-334C-4A5A-A048-AD80C4E402F4}" dt="2024-11-12T18:03:26.837" v="3629" actId="1076"/>
        <pc:sldMkLst>
          <pc:docMk/>
          <pc:sldMk cId="20768539" sldId="298"/>
        </pc:sldMkLst>
        <pc:spChg chg="mod">
          <ac:chgData name="Melaram, Rajesh" userId="24f0da89-ce1f-4701-835c-efe5c56d2a30" providerId="ADAL" clId="{090BC1DE-334C-4A5A-A048-AD80C4E402F4}" dt="2024-11-11T16:20:43.134" v="3308" actId="122"/>
          <ac:spMkLst>
            <pc:docMk/>
            <pc:sldMk cId="20768539" sldId="298"/>
            <ac:spMk id="2" creationId="{59D714C2-BF48-867B-D0D2-E32DC01122BD}"/>
          </ac:spMkLst>
        </pc:spChg>
        <pc:spChg chg="mod">
          <ac:chgData name="Melaram, Rajesh" userId="24f0da89-ce1f-4701-835c-efe5c56d2a30" providerId="ADAL" clId="{090BC1DE-334C-4A5A-A048-AD80C4E402F4}" dt="2024-11-12T18:03:26.837" v="3629" actId="1076"/>
          <ac:spMkLst>
            <pc:docMk/>
            <pc:sldMk cId="20768539" sldId="298"/>
            <ac:spMk id="3" creationId="{89F648C9-8AE1-0A00-E110-8FE2E43BB679}"/>
          </ac:spMkLst>
        </pc:spChg>
        <pc:picChg chg="add mod">
          <ac:chgData name="Melaram, Rajesh" userId="24f0da89-ce1f-4701-835c-efe5c56d2a30" providerId="ADAL" clId="{090BC1DE-334C-4A5A-A048-AD80C4E402F4}" dt="2024-11-12T17:57:55.527" v="3526" actId="1076"/>
          <ac:picMkLst>
            <pc:docMk/>
            <pc:sldMk cId="20768539" sldId="298"/>
            <ac:picMk id="4" creationId="{F7D55E3A-A082-323C-1539-1B8B96BB921B}"/>
          </ac:picMkLst>
        </pc:picChg>
        <pc:picChg chg="add mod">
          <ac:chgData name="Melaram, Rajesh" userId="24f0da89-ce1f-4701-835c-efe5c56d2a30" providerId="ADAL" clId="{090BC1DE-334C-4A5A-A048-AD80C4E402F4}" dt="2024-11-12T17:57:45.320" v="3522" actId="1076"/>
          <ac:picMkLst>
            <pc:docMk/>
            <pc:sldMk cId="20768539" sldId="298"/>
            <ac:picMk id="6" creationId="{38ED5E8D-13EB-181E-6CC0-A1E59EE93EE1}"/>
          </ac:picMkLst>
        </pc:picChg>
        <pc:picChg chg="add mod">
          <ac:chgData name="Melaram, Rajesh" userId="24f0da89-ce1f-4701-835c-efe5c56d2a30" providerId="ADAL" clId="{090BC1DE-334C-4A5A-A048-AD80C4E402F4}" dt="2024-11-12T18:01:16.390" v="3584" actId="1076"/>
          <ac:picMkLst>
            <pc:docMk/>
            <pc:sldMk cId="20768539" sldId="298"/>
            <ac:picMk id="7" creationId="{9EF6A89F-D5F7-DE89-21F6-6ADD82B7D0F3}"/>
          </ac:picMkLst>
        </pc:picChg>
        <pc:picChg chg="add mod">
          <ac:chgData name="Melaram, Rajesh" userId="24f0da89-ce1f-4701-835c-efe5c56d2a30" providerId="ADAL" clId="{090BC1DE-334C-4A5A-A048-AD80C4E402F4}" dt="2024-11-12T18:03:21.483" v="3627" actId="1076"/>
          <ac:picMkLst>
            <pc:docMk/>
            <pc:sldMk cId="20768539" sldId="298"/>
            <ac:picMk id="1026" creationId="{81AB1035-98CF-8172-323D-042C09D901A3}"/>
          </ac:picMkLst>
        </pc:picChg>
        <pc:cxnChg chg="add mod">
          <ac:chgData name="Melaram, Rajesh" userId="24f0da89-ce1f-4701-835c-efe5c56d2a30" providerId="ADAL" clId="{090BC1DE-334C-4A5A-A048-AD80C4E402F4}" dt="2024-11-12T17:57:51.807" v="3525" actId="1076"/>
          <ac:cxnSpMkLst>
            <pc:docMk/>
            <pc:sldMk cId="20768539" sldId="298"/>
            <ac:cxnSpMk id="5" creationId="{749C0219-BA60-94C1-A708-869B65FCB74D}"/>
          </ac:cxnSpMkLst>
        </pc:cxnChg>
        <pc:cxnChg chg="add mod">
          <ac:chgData name="Melaram, Rajesh" userId="24f0da89-ce1f-4701-835c-efe5c56d2a30" providerId="ADAL" clId="{090BC1DE-334C-4A5A-A048-AD80C4E402F4}" dt="2024-11-12T18:03:25.572" v="3628" actId="1076"/>
          <ac:cxnSpMkLst>
            <pc:docMk/>
            <pc:sldMk cId="20768539" sldId="298"/>
            <ac:cxnSpMk id="8" creationId="{3E2C8088-E7A7-EBEA-8CB9-336A0DB2C38C}"/>
          </ac:cxnSpMkLst>
        </pc:cxnChg>
      </pc:sldChg>
      <pc:sldChg chg="new del">
        <pc:chgData name="Melaram, Rajesh" userId="24f0da89-ce1f-4701-835c-efe5c56d2a30" providerId="ADAL" clId="{090BC1DE-334C-4A5A-A048-AD80C4E402F4}" dt="2024-11-12T18:04:11.196" v="3631" actId="680"/>
        <pc:sldMkLst>
          <pc:docMk/>
          <pc:sldMk cId="1429205934" sldId="299"/>
        </pc:sldMkLst>
      </pc:sldChg>
      <pc:sldChg chg="delSp modSp add mod">
        <pc:chgData name="Melaram, Rajesh" userId="24f0da89-ce1f-4701-835c-efe5c56d2a30" providerId="ADAL" clId="{090BC1DE-334C-4A5A-A048-AD80C4E402F4}" dt="2024-11-12T18:29:12.916" v="4525" actId="20577"/>
        <pc:sldMkLst>
          <pc:docMk/>
          <pc:sldMk cId="1905978054" sldId="299"/>
        </pc:sldMkLst>
        <pc:spChg chg="mod">
          <ac:chgData name="Melaram, Rajesh" userId="24f0da89-ce1f-4701-835c-efe5c56d2a30" providerId="ADAL" clId="{090BC1DE-334C-4A5A-A048-AD80C4E402F4}" dt="2024-11-12T18:29:12.916" v="4525" actId="20577"/>
          <ac:spMkLst>
            <pc:docMk/>
            <pc:sldMk cId="1905978054" sldId="299"/>
            <ac:spMk id="2" creationId="{59D714C2-BF48-867B-D0D2-E32DC01122BD}"/>
          </ac:spMkLst>
        </pc:spChg>
        <pc:spChg chg="mod">
          <ac:chgData name="Melaram, Rajesh" userId="24f0da89-ce1f-4701-835c-efe5c56d2a30" providerId="ADAL" clId="{090BC1DE-334C-4A5A-A048-AD80C4E402F4}" dt="2024-11-12T18:22:51.364" v="4291" actId="20577"/>
          <ac:spMkLst>
            <pc:docMk/>
            <pc:sldMk cId="1905978054" sldId="299"/>
            <ac:spMk id="3" creationId="{89F648C9-8AE1-0A00-E110-8FE2E43BB679}"/>
          </ac:spMkLst>
        </pc:spChg>
        <pc:picChg chg="del">
          <ac:chgData name="Melaram, Rajesh" userId="24f0da89-ce1f-4701-835c-efe5c56d2a30" providerId="ADAL" clId="{090BC1DE-334C-4A5A-A048-AD80C4E402F4}" dt="2024-11-12T18:04:29.352" v="3655" actId="478"/>
          <ac:picMkLst>
            <pc:docMk/>
            <pc:sldMk cId="1905978054" sldId="299"/>
            <ac:picMk id="4" creationId="{F7D55E3A-A082-323C-1539-1B8B96BB921B}"/>
          </ac:picMkLst>
        </pc:picChg>
        <pc:picChg chg="del">
          <ac:chgData name="Melaram, Rajesh" userId="24f0da89-ce1f-4701-835c-efe5c56d2a30" providerId="ADAL" clId="{090BC1DE-334C-4A5A-A048-AD80C4E402F4}" dt="2024-11-12T18:04:26.983" v="3653" actId="478"/>
          <ac:picMkLst>
            <pc:docMk/>
            <pc:sldMk cId="1905978054" sldId="299"/>
            <ac:picMk id="6" creationId="{38ED5E8D-13EB-181E-6CC0-A1E59EE93EE1}"/>
          </ac:picMkLst>
        </pc:picChg>
        <pc:picChg chg="del">
          <ac:chgData name="Melaram, Rajesh" userId="24f0da89-ce1f-4701-835c-efe5c56d2a30" providerId="ADAL" clId="{090BC1DE-334C-4A5A-A048-AD80C4E402F4}" dt="2024-11-12T18:04:30.600" v="3656" actId="478"/>
          <ac:picMkLst>
            <pc:docMk/>
            <pc:sldMk cId="1905978054" sldId="299"/>
            <ac:picMk id="7" creationId="{9EF6A89F-D5F7-DE89-21F6-6ADD82B7D0F3}"/>
          </ac:picMkLst>
        </pc:picChg>
        <pc:picChg chg="del">
          <ac:chgData name="Melaram, Rajesh" userId="24f0da89-ce1f-4701-835c-efe5c56d2a30" providerId="ADAL" clId="{090BC1DE-334C-4A5A-A048-AD80C4E402F4}" dt="2024-11-12T18:04:31.110" v="3657" actId="478"/>
          <ac:picMkLst>
            <pc:docMk/>
            <pc:sldMk cId="1905978054" sldId="299"/>
            <ac:picMk id="1026" creationId="{81AB1035-98CF-8172-323D-042C09D901A3}"/>
          </ac:picMkLst>
        </pc:picChg>
        <pc:cxnChg chg="del">
          <ac:chgData name="Melaram, Rajesh" userId="24f0da89-ce1f-4701-835c-efe5c56d2a30" providerId="ADAL" clId="{090BC1DE-334C-4A5A-A048-AD80C4E402F4}" dt="2024-11-12T18:04:26.983" v="3653" actId="478"/>
          <ac:cxnSpMkLst>
            <pc:docMk/>
            <pc:sldMk cId="1905978054" sldId="299"/>
            <ac:cxnSpMk id="5" creationId="{749C0219-BA60-94C1-A708-869B65FCB74D}"/>
          </ac:cxnSpMkLst>
        </pc:cxnChg>
        <pc:cxnChg chg="del">
          <ac:chgData name="Melaram, Rajesh" userId="24f0da89-ce1f-4701-835c-efe5c56d2a30" providerId="ADAL" clId="{090BC1DE-334C-4A5A-A048-AD80C4E402F4}" dt="2024-11-12T18:04:26.983" v="3653" actId="478"/>
          <ac:cxnSpMkLst>
            <pc:docMk/>
            <pc:sldMk cId="1905978054" sldId="299"/>
            <ac:cxnSpMk id="8" creationId="{3E2C8088-E7A7-EBEA-8CB9-336A0DB2C38C}"/>
          </ac:cxnSpMkLst>
        </pc:cxnChg>
      </pc:sldChg>
      <pc:sldChg chg="new del">
        <pc:chgData name="Melaram, Rajesh" userId="24f0da89-ce1f-4701-835c-efe5c56d2a30" providerId="ADAL" clId="{090BC1DE-334C-4A5A-A048-AD80C4E402F4}" dt="2024-11-11T16:21:58.557" v="3312" actId="680"/>
        <pc:sldMkLst>
          <pc:docMk/>
          <pc:sldMk cId="3410976686" sldId="299"/>
        </pc:sldMkLst>
      </pc:sldChg>
      <pc:sldChg chg="addSp delSp modSp new mod modNotesTx">
        <pc:chgData name="Melaram, Rajesh" userId="24f0da89-ce1f-4701-835c-efe5c56d2a30" providerId="ADAL" clId="{090BC1DE-334C-4A5A-A048-AD80C4E402F4}" dt="2024-11-12T22:31:00.387" v="5758" actId="20577"/>
        <pc:sldMkLst>
          <pc:docMk/>
          <pc:sldMk cId="3417469975" sldId="300"/>
        </pc:sldMkLst>
        <pc:spChg chg="del">
          <ac:chgData name="Melaram, Rajesh" userId="24f0da89-ce1f-4701-835c-efe5c56d2a30" providerId="ADAL" clId="{090BC1DE-334C-4A5A-A048-AD80C4E402F4}" dt="2024-11-12T18:09:18.176" v="3933" actId="478"/>
          <ac:spMkLst>
            <pc:docMk/>
            <pc:sldMk cId="3417469975" sldId="300"/>
            <ac:spMk id="2" creationId="{5DAE98D7-B2CC-D609-7CFE-00F396156C4D}"/>
          </ac:spMkLst>
        </pc:spChg>
        <pc:spChg chg="del">
          <ac:chgData name="Melaram, Rajesh" userId="24f0da89-ce1f-4701-835c-efe5c56d2a30" providerId="ADAL" clId="{090BC1DE-334C-4A5A-A048-AD80C4E402F4}" dt="2024-11-12T18:09:15.978" v="3932" actId="478"/>
          <ac:spMkLst>
            <pc:docMk/>
            <pc:sldMk cId="3417469975" sldId="300"/>
            <ac:spMk id="3" creationId="{BEE1E91D-FD35-A049-6CA2-A340B162DE56}"/>
          </ac:spMkLst>
        </pc:spChg>
        <pc:picChg chg="add mod">
          <ac:chgData name="Melaram, Rajesh" userId="24f0da89-ce1f-4701-835c-efe5c56d2a30" providerId="ADAL" clId="{090BC1DE-334C-4A5A-A048-AD80C4E402F4}" dt="2024-11-12T18:09:19.886" v="3934" actId="1076"/>
          <ac:picMkLst>
            <pc:docMk/>
            <pc:sldMk cId="3417469975" sldId="300"/>
            <ac:picMk id="4" creationId="{063C39EB-5578-FCE9-B431-71A2704BABF1}"/>
          </ac:picMkLst>
        </pc:picChg>
        <pc:picChg chg="add">
          <ac:chgData name="Melaram, Rajesh" userId="24f0da89-ce1f-4701-835c-efe5c56d2a30" providerId="ADAL" clId="{090BC1DE-334C-4A5A-A048-AD80C4E402F4}" dt="2024-11-12T18:09:00.464" v="3925"/>
          <ac:picMkLst>
            <pc:docMk/>
            <pc:sldMk cId="3417469975" sldId="300"/>
            <ac:picMk id="2050" creationId="{E82AEE4F-D104-E5A6-3364-169DCD686283}"/>
          </ac:picMkLst>
        </pc:picChg>
      </pc:sldChg>
      <pc:sldChg chg="modSp new del mod">
        <pc:chgData name="Melaram, Rajesh" userId="24f0da89-ce1f-4701-835c-efe5c56d2a30" providerId="ADAL" clId="{090BC1DE-334C-4A5A-A048-AD80C4E402F4}" dt="2024-11-12T18:30:14.087" v="4543" actId="47"/>
        <pc:sldMkLst>
          <pc:docMk/>
          <pc:sldMk cId="2762881760" sldId="301"/>
        </pc:sldMkLst>
        <pc:spChg chg="mod">
          <ac:chgData name="Melaram, Rajesh" userId="24f0da89-ce1f-4701-835c-efe5c56d2a30" providerId="ADAL" clId="{090BC1DE-334C-4A5A-A048-AD80C4E402F4}" dt="2024-11-12T18:29:31.268" v="4542" actId="20577"/>
          <ac:spMkLst>
            <pc:docMk/>
            <pc:sldMk cId="2762881760" sldId="301"/>
            <ac:spMk id="2" creationId="{64DBB26E-1195-4B68-47B5-9B808CEFF9F5}"/>
          </ac:spMkLst>
        </pc:spChg>
      </pc:sldChg>
      <pc:sldChg chg="modSp add mod ord">
        <pc:chgData name="Melaram, Rajesh" userId="24f0da89-ce1f-4701-835c-efe5c56d2a30" providerId="ADAL" clId="{090BC1DE-334C-4A5A-A048-AD80C4E402F4}" dt="2024-11-13T19:09:15.168" v="7669" actId="20577"/>
        <pc:sldMkLst>
          <pc:docMk/>
          <pc:sldMk cId="3071761084" sldId="301"/>
        </pc:sldMkLst>
        <pc:spChg chg="mod">
          <ac:chgData name="Melaram, Rajesh" userId="24f0da89-ce1f-4701-835c-efe5c56d2a30" providerId="ADAL" clId="{090BC1DE-334C-4A5A-A048-AD80C4E402F4}" dt="2024-11-12T22:05:51.771" v="4673" actId="20577"/>
          <ac:spMkLst>
            <pc:docMk/>
            <pc:sldMk cId="3071761084" sldId="301"/>
            <ac:spMk id="2" creationId="{59D714C2-BF48-867B-D0D2-E32DC01122BD}"/>
          </ac:spMkLst>
        </pc:spChg>
        <pc:spChg chg="mod">
          <ac:chgData name="Melaram, Rajesh" userId="24f0da89-ce1f-4701-835c-efe5c56d2a30" providerId="ADAL" clId="{090BC1DE-334C-4A5A-A048-AD80C4E402F4}" dt="2024-11-13T19:09:15.168" v="7669" actId="20577"/>
          <ac:spMkLst>
            <pc:docMk/>
            <pc:sldMk cId="3071761084" sldId="301"/>
            <ac:spMk id="3" creationId="{89F648C9-8AE1-0A00-E110-8FE2E43BB679}"/>
          </ac:spMkLst>
        </pc:spChg>
      </pc:sldChg>
      <pc:sldChg chg="modSp new del mod">
        <pc:chgData name="Melaram, Rajesh" userId="24f0da89-ce1f-4701-835c-efe5c56d2a30" providerId="ADAL" clId="{090BC1DE-334C-4A5A-A048-AD80C4E402F4}" dt="2024-11-12T20:32:26.790" v="4618" actId="680"/>
        <pc:sldMkLst>
          <pc:docMk/>
          <pc:sldMk cId="3588633891" sldId="301"/>
        </pc:sldMkLst>
        <pc:spChg chg="mod">
          <ac:chgData name="Melaram, Rajesh" userId="24f0da89-ce1f-4701-835c-efe5c56d2a30" providerId="ADAL" clId="{090BC1DE-334C-4A5A-A048-AD80C4E402F4}" dt="2024-11-12T20:32:26.366" v="4617" actId="2711"/>
          <ac:spMkLst>
            <pc:docMk/>
            <pc:sldMk cId="3588633891" sldId="301"/>
            <ac:spMk id="2" creationId="{2EEF16B3-1C17-B685-0C36-3A81D0A9855D}"/>
          </ac:spMkLst>
        </pc:spChg>
      </pc:sldChg>
      <pc:sldChg chg="modSp add mod ord">
        <pc:chgData name="Melaram, Rajesh" userId="24f0da89-ce1f-4701-835c-efe5c56d2a30" providerId="ADAL" clId="{090BC1DE-334C-4A5A-A048-AD80C4E402F4}" dt="2024-11-13T23:19:50.215" v="9309" actId="114"/>
        <pc:sldMkLst>
          <pc:docMk/>
          <pc:sldMk cId="3157170765" sldId="302"/>
        </pc:sldMkLst>
        <pc:spChg chg="mod">
          <ac:chgData name="Melaram, Rajesh" userId="24f0da89-ce1f-4701-835c-efe5c56d2a30" providerId="ADAL" clId="{090BC1DE-334C-4A5A-A048-AD80C4E402F4}" dt="2024-11-12T22:08:58.605" v="4959" actId="20577"/>
          <ac:spMkLst>
            <pc:docMk/>
            <pc:sldMk cId="3157170765" sldId="302"/>
            <ac:spMk id="2" creationId="{59D714C2-BF48-867B-D0D2-E32DC01122BD}"/>
          </ac:spMkLst>
        </pc:spChg>
        <pc:spChg chg="mod">
          <ac:chgData name="Melaram, Rajesh" userId="24f0da89-ce1f-4701-835c-efe5c56d2a30" providerId="ADAL" clId="{090BC1DE-334C-4A5A-A048-AD80C4E402F4}" dt="2024-11-13T23:19:50.215" v="9309" actId="114"/>
          <ac:spMkLst>
            <pc:docMk/>
            <pc:sldMk cId="3157170765" sldId="302"/>
            <ac:spMk id="3" creationId="{89F648C9-8AE1-0A00-E110-8FE2E43BB679}"/>
          </ac:spMkLst>
        </pc:spChg>
      </pc:sldChg>
      <pc:sldChg chg="new del">
        <pc:chgData name="Melaram, Rajesh" userId="24f0da89-ce1f-4701-835c-efe5c56d2a30" providerId="ADAL" clId="{090BC1DE-334C-4A5A-A048-AD80C4E402F4}" dt="2024-11-12T22:07:31.165" v="4831" actId="47"/>
        <pc:sldMkLst>
          <pc:docMk/>
          <pc:sldMk cId="3221242201" sldId="302"/>
        </pc:sldMkLst>
      </pc:sldChg>
      <pc:sldChg chg="new del">
        <pc:chgData name="Melaram, Rajesh" userId="24f0da89-ce1f-4701-835c-efe5c56d2a30" providerId="ADAL" clId="{090BC1DE-334C-4A5A-A048-AD80C4E402F4}" dt="2024-11-12T22:46:21.345" v="6252" actId="680"/>
        <pc:sldMkLst>
          <pc:docMk/>
          <pc:sldMk cId="379456764" sldId="303"/>
        </pc:sldMkLst>
      </pc:sldChg>
      <pc:sldChg chg="modSp add mod">
        <pc:chgData name="Melaram, Rajesh" userId="24f0da89-ce1f-4701-835c-efe5c56d2a30" providerId="ADAL" clId="{090BC1DE-334C-4A5A-A048-AD80C4E402F4}" dt="2024-11-13T23:20:32.732" v="9318" actId="114"/>
        <pc:sldMkLst>
          <pc:docMk/>
          <pc:sldMk cId="1361899324" sldId="303"/>
        </pc:sldMkLst>
        <pc:spChg chg="mod">
          <ac:chgData name="Melaram, Rajesh" userId="24f0da89-ce1f-4701-835c-efe5c56d2a30" providerId="ADAL" clId="{090BC1DE-334C-4A5A-A048-AD80C4E402F4}" dt="2024-11-12T22:47:15.068" v="6264" actId="20577"/>
          <ac:spMkLst>
            <pc:docMk/>
            <pc:sldMk cId="1361899324" sldId="303"/>
            <ac:spMk id="2" creationId="{59D714C2-BF48-867B-D0D2-E32DC01122BD}"/>
          </ac:spMkLst>
        </pc:spChg>
        <pc:spChg chg="mod">
          <ac:chgData name="Melaram, Rajesh" userId="24f0da89-ce1f-4701-835c-efe5c56d2a30" providerId="ADAL" clId="{090BC1DE-334C-4A5A-A048-AD80C4E402F4}" dt="2024-11-13T23:20:32.732" v="9318" actId="114"/>
          <ac:spMkLst>
            <pc:docMk/>
            <pc:sldMk cId="1361899324" sldId="303"/>
            <ac:spMk id="3" creationId="{89F648C9-8AE1-0A00-E110-8FE2E43BB679}"/>
          </ac:spMkLst>
        </pc:spChg>
      </pc:sldChg>
      <pc:sldChg chg="new del">
        <pc:chgData name="Melaram, Rajesh" userId="24f0da89-ce1f-4701-835c-efe5c56d2a30" providerId="ADAL" clId="{090BC1DE-334C-4A5A-A048-AD80C4E402F4}" dt="2024-11-12T22:46:15.804" v="6250" actId="47"/>
        <pc:sldMkLst>
          <pc:docMk/>
          <pc:sldMk cId="3969660988" sldId="303"/>
        </pc:sldMkLst>
      </pc:sldChg>
      <pc:sldChg chg="new del">
        <pc:chgData name="Melaram, Rajesh" userId="24f0da89-ce1f-4701-835c-efe5c56d2a30" providerId="ADAL" clId="{090BC1DE-334C-4A5A-A048-AD80C4E402F4}" dt="2024-11-12T22:49:06.107" v="6414" actId="47"/>
        <pc:sldMkLst>
          <pc:docMk/>
          <pc:sldMk cId="40636810" sldId="304"/>
        </pc:sldMkLst>
      </pc:sldChg>
      <pc:sldChg chg="modSp add del mod">
        <pc:chgData name="Melaram, Rajesh" userId="24f0da89-ce1f-4701-835c-efe5c56d2a30" providerId="ADAL" clId="{090BC1DE-334C-4A5A-A048-AD80C4E402F4}" dt="2024-11-13T19:01:57.489" v="6899" actId="47"/>
        <pc:sldMkLst>
          <pc:docMk/>
          <pc:sldMk cId="60693289" sldId="304"/>
        </pc:sldMkLst>
        <pc:spChg chg="mod">
          <ac:chgData name="Melaram, Rajesh" userId="24f0da89-ce1f-4701-835c-efe5c56d2a30" providerId="ADAL" clId="{090BC1DE-334C-4A5A-A048-AD80C4E402F4}" dt="2024-11-13T19:01:54.581" v="6897" actId="20577"/>
          <ac:spMkLst>
            <pc:docMk/>
            <pc:sldMk cId="60693289" sldId="304"/>
            <ac:spMk id="2" creationId="{59D714C2-BF48-867B-D0D2-E32DC01122BD}"/>
          </ac:spMkLst>
        </pc:spChg>
        <pc:spChg chg="mod">
          <ac:chgData name="Melaram, Rajesh" userId="24f0da89-ce1f-4701-835c-efe5c56d2a30" providerId="ADAL" clId="{090BC1DE-334C-4A5A-A048-AD80C4E402F4}" dt="2024-11-13T18:50:11.756" v="6425" actId="20577"/>
          <ac:spMkLst>
            <pc:docMk/>
            <pc:sldMk cId="60693289" sldId="304"/>
            <ac:spMk id="3" creationId="{89F648C9-8AE1-0A00-E110-8FE2E43BB679}"/>
          </ac:spMkLst>
        </pc:spChg>
      </pc:sldChg>
      <pc:sldChg chg="new del">
        <pc:chgData name="Melaram, Rajesh" userId="24f0da89-ce1f-4701-835c-efe5c56d2a30" providerId="ADAL" clId="{090BC1DE-334C-4A5A-A048-AD80C4E402F4}" dt="2024-11-13T18:48:51.603" v="6416" actId="47"/>
        <pc:sldMkLst>
          <pc:docMk/>
          <pc:sldMk cId="820012162" sldId="304"/>
        </pc:sldMkLst>
      </pc:sldChg>
      <pc:sldChg chg="new del">
        <pc:chgData name="Melaram, Rajesh" userId="24f0da89-ce1f-4701-835c-efe5c56d2a30" providerId="ADAL" clId="{090BC1DE-334C-4A5A-A048-AD80C4E402F4}" dt="2024-11-13T18:49:08.451" v="6418" actId="47"/>
        <pc:sldMkLst>
          <pc:docMk/>
          <pc:sldMk cId="3222276022" sldId="304"/>
        </pc:sldMkLst>
      </pc:sldChg>
      <pc:sldChg chg="modSp new del mod">
        <pc:chgData name="Melaram, Rajesh" userId="24f0da89-ce1f-4701-835c-efe5c56d2a30" providerId="ADAL" clId="{090BC1DE-334C-4A5A-A048-AD80C4E402F4}" dt="2024-11-13T18:50:07.044" v="6423" actId="47"/>
        <pc:sldMkLst>
          <pc:docMk/>
          <pc:sldMk cId="3575890531" sldId="304"/>
        </pc:sldMkLst>
        <pc:spChg chg="mod">
          <ac:chgData name="Melaram, Rajesh" userId="24f0da89-ce1f-4701-835c-efe5c56d2a30" providerId="ADAL" clId="{090BC1DE-334C-4A5A-A048-AD80C4E402F4}" dt="2024-11-13T18:50:01.514" v="6422" actId="2711"/>
          <ac:spMkLst>
            <pc:docMk/>
            <pc:sldMk cId="3575890531" sldId="304"/>
            <ac:spMk id="2" creationId="{278CFD0A-6A9B-51D1-E7FE-05A064E00393}"/>
          </ac:spMkLst>
        </pc:spChg>
      </pc:sldChg>
      <pc:sldChg chg="new del">
        <pc:chgData name="Melaram, Rajesh" userId="24f0da89-ce1f-4701-835c-efe5c56d2a30" providerId="ADAL" clId="{090BC1DE-334C-4A5A-A048-AD80C4E402F4}" dt="2024-11-13T18:49:54.112" v="6420" actId="680"/>
        <pc:sldMkLst>
          <pc:docMk/>
          <pc:sldMk cId="4120314571" sldId="304"/>
        </pc:sldMkLst>
      </pc:sldChg>
      <pc:sldChg chg="modSp new add del mod">
        <pc:chgData name="Melaram, Rajesh" userId="24f0da89-ce1f-4701-835c-efe5c56d2a30" providerId="ADAL" clId="{090BC1DE-334C-4A5A-A048-AD80C4E402F4}" dt="2024-11-13T18:58:28.044" v="6467" actId="47"/>
        <pc:sldMkLst>
          <pc:docMk/>
          <pc:sldMk cId="112636892" sldId="305"/>
        </pc:sldMkLst>
        <pc:spChg chg="mod">
          <ac:chgData name="Melaram, Rajesh" userId="24f0da89-ce1f-4701-835c-efe5c56d2a30" providerId="ADAL" clId="{090BC1DE-334C-4A5A-A048-AD80C4E402F4}" dt="2024-11-13T18:58:16.675" v="6464" actId="122"/>
          <ac:spMkLst>
            <pc:docMk/>
            <pc:sldMk cId="112636892" sldId="305"/>
            <ac:spMk id="2" creationId="{567418AA-6AA2-681A-73A2-D18A364B96F8}"/>
          </ac:spMkLst>
        </pc:spChg>
      </pc:sldChg>
      <pc:sldChg chg="modSp add del mod">
        <pc:chgData name="Melaram, Rajesh" userId="24f0da89-ce1f-4701-835c-efe5c56d2a30" providerId="ADAL" clId="{090BC1DE-334C-4A5A-A048-AD80C4E402F4}" dt="2024-11-13T18:58:48.118" v="6492" actId="47"/>
        <pc:sldMkLst>
          <pc:docMk/>
          <pc:sldMk cId="330300532" sldId="305"/>
        </pc:sldMkLst>
        <pc:spChg chg="mod">
          <ac:chgData name="Melaram, Rajesh" userId="24f0da89-ce1f-4701-835c-efe5c56d2a30" providerId="ADAL" clId="{090BC1DE-334C-4A5A-A048-AD80C4E402F4}" dt="2024-11-13T18:58:43.511" v="6491" actId="20577"/>
          <ac:spMkLst>
            <pc:docMk/>
            <pc:sldMk cId="330300532" sldId="305"/>
            <ac:spMk id="2" creationId="{59D714C2-BF48-867B-D0D2-E32DC01122BD}"/>
          </ac:spMkLst>
        </pc:spChg>
        <pc:spChg chg="mod">
          <ac:chgData name="Melaram, Rajesh" userId="24f0da89-ce1f-4701-835c-efe5c56d2a30" providerId="ADAL" clId="{090BC1DE-334C-4A5A-A048-AD80C4E402F4}" dt="2024-11-13T18:58:42.233" v="6489" actId="20577"/>
          <ac:spMkLst>
            <pc:docMk/>
            <pc:sldMk cId="330300532" sldId="305"/>
            <ac:spMk id="3" creationId="{89F648C9-8AE1-0A00-E110-8FE2E43BB679}"/>
          </ac:spMkLst>
        </pc:spChg>
      </pc:sldChg>
      <pc:sldChg chg="modSp add del mod">
        <pc:chgData name="Melaram, Rajesh" userId="24f0da89-ce1f-4701-835c-efe5c56d2a30" providerId="ADAL" clId="{090BC1DE-334C-4A5A-A048-AD80C4E402F4}" dt="2024-11-13T18:59:00.239" v="6499" actId="47"/>
        <pc:sldMkLst>
          <pc:docMk/>
          <pc:sldMk cId="825324601" sldId="305"/>
        </pc:sldMkLst>
        <pc:spChg chg="mod">
          <ac:chgData name="Melaram, Rajesh" userId="24f0da89-ce1f-4701-835c-efe5c56d2a30" providerId="ADAL" clId="{090BC1DE-334C-4A5A-A048-AD80C4E402F4}" dt="2024-11-13T18:58:56.834" v="6498" actId="5793"/>
          <ac:spMkLst>
            <pc:docMk/>
            <pc:sldMk cId="825324601" sldId="305"/>
            <ac:spMk id="3" creationId="{89F648C9-8AE1-0A00-E110-8FE2E43BB679}"/>
          </ac:spMkLst>
        </pc:spChg>
      </pc:sldChg>
      <pc:sldChg chg="modSp add mod ord">
        <pc:chgData name="Melaram, Rajesh" userId="24f0da89-ce1f-4701-835c-efe5c56d2a30" providerId="ADAL" clId="{090BC1DE-334C-4A5A-A048-AD80C4E402F4}" dt="2024-11-13T23:08:27.027" v="9122" actId="20577"/>
        <pc:sldMkLst>
          <pc:docMk/>
          <pc:sldMk cId="3209227227" sldId="305"/>
        </pc:sldMkLst>
        <pc:spChg chg="mod">
          <ac:chgData name="Melaram, Rajesh" userId="24f0da89-ce1f-4701-835c-efe5c56d2a30" providerId="ADAL" clId="{090BC1DE-334C-4A5A-A048-AD80C4E402F4}" dt="2024-11-13T23:08:27.027" v="9122" actId="20577"/>
          <ac:spMkLst>
            <pc:docMk/>
            <pc:sldMk cId="3209227227" sldId="305"/>
            <ac:spMk id="2" creationId="{59D714C2-BF48-867B-D0D2-E32DC01122BD}"/>
          </ac:spMkLst>
        </pc:spChg>
        <pc:spChg chg="mod">
          <ac:chgData name="Melaram, Rajesh" userId="24f0da89-ce1f-4701-835c-efe5c56d2a30" providerId="ADAL" clId="{090BC1DE-334C-4A5A-A048-AD80C4E402F4}" dt="2024-11-13T19:00:42.165" v="6861" actId="20577"/>
          <ac:spMkLst>
            <pc:docMk/>
            <pc:sldMk cId="3209227227" sldId="305"/>
            <ac:spMk id="3" creationId="{89F648C9-8AE1-0A00-E110-8FE2E43BB679}"/>
          </ac:spMkLst>
        </pc:spChg>
      </pc:sldChg>
      <pc:sldChg chg="new add del ord">
        <pc:chgData name="Melaram, Rajesh" userId="24f0da89-ce1f-4701-835c-efe5c56d2a30" providerId="ADAL" clId="{090BC1DE-334C-4A5A-A048-AD80C4E402F4}" dt="2024-11-13T19:22:39.926" v="8020" actId="47"/>
        <pc:sldMkLst>
          <pc:docMk/>
          <pc:sldMk cId="196983040" sldId="306"/>
        </pc:sldMkLst>
      </pc:sldChg>
      <pc:sldChg chg="modSp add mod">
        <pc:chgData name="Melaram, Rajesh" userId="24f0da89-ce1f-4701-835c-efe5c56d2a30" providerId="ADAL" clId="{090BC1DE-334C-4A5A-A048-AD80C4E402F4}" dt="2024-11-13T19:48:24.675" v="9121" actId="20577"/>
        <pc:sldMkLst>
          <pc:docMk/>
          <pc:sldMk cId="2893634747" sldId="307"/>
        </pc:sldMkLst>
        <pc:spChg chg="mod">
          <ac:chgData name="Melaram, Rajesh" userId="24f0da89-ce1f-4701-835c-efe5c56d2a30" providerId="ADAL" clId="{090BC1DE-334C-4A5A-A048-AD80C4E402F4}" dt="2024-11-13T19:02:04.470" v="6911" actId="20577"/>
          <ac:spMkLst>
            <pc:docMk/>
            <pc:sldMk cId="2893634747" sldId="307"/>
            <ac:spMk id="2" creationId="{59D714C2-BF48-867B-D0D2-E32DC01122BD}"/>
          </ac:spMkLst>
        </pc:spChg>
        <pc:spChg chg="mod">
          <ac:chgData name="Melaram, Rajesh" userId="24f0da89-ce1f-4701-835c-efe5c56d2a30" providerId="ADAL" clId="{090BC1DE-334C-4A5A-A048-AD80C4E402F4}" dt="2024-11-13T19:48:24.675" v="9121" actId="20577"/>
          <ac:spMkLst>
            <pc:docMk/>
            <pc:sldMk cId="2893634747" sldId="307"/>
            <ac:spMk id="3" creationId="{89F648C9-8AE1-0A00-E110-8FE2E43BB679}"/>
          </ac:spMkLst>
        </pc:spChg>
      </pc:sldChg>
      <pc:sldChg chg="addSp delSp modSp add mod">
        <pc:chgData name="Melaram, Rajesh" userId="24f0da89-ce1f-4701-835c-efe5c56d2a30" providerId="ADAL" clId="{090BC1DE-334C-4A5A-A048-AD80C4E402F4}" dt="2024-11-13T19:41:23.477" v="8951" actId="1076"/>
        <pc:sldMkLst>
          <pc:docMk/>
          <pc:sldMk cId="2799285875" sldId="308"/>
        </pc:sldMkLst>
        <pc:spChg chg="mod">
          <ac:chgData name="Melaram, Rajesh" userId="24f0da89-ce1f-4701-835c-efe5c56d2a30" providerId="ADAL" clId="{090BC1DE-334C-4A5A-A048-AD80C4E402F4}" dt="2024-11-13T19:22:53.424" v="8039" actId="313"/>
          <ac:spMkLst>
            <pc:docMk/>
            <pc:sldMk cId="2799285875" sldId="308"/>
            <ac:spMk id="2" creationId="{59D714C2-BF48-867B-D0D2-E32DC01122BD}"/>
          </ac:spMkLst>
        </pc:spChg>
        <pc:spChg chg="del mod">
          <ac:chgData name="Melaram, Rajesh" userId="24f0da89-ce1f-4701-835c-efe5c56d2a30" providerId="ADAL" clId="{090BC1DE-334C-4A5A-A048-AD80C4E402F4}" dt="2024-11-13T19:23:34.956" v="8044"/>
          <ac:spMkLst>
            <pc:docMk/>
            <pc:sldMk cId="2799285875" sldId="308"/>
            <ac:spMk id="3" creationId="{89F648C9-8AE1-0A00-E110-8FE2E43BB679}"/>
          </ac:spMkLst>
        </pc:spChg>
        <pc:spChg chg="add del mod">
          <ac:chgData name="Melaram, Rajesh" userId="24f0da89-ce1f-4701-835c-efe5c56d2a30" providerId="ADAL" clId="{090BC1DE-334C-4A5A-A048-AD80C4E402F4}" dt="2024-11-13T19:25:04.776" v="8131" actId="20577"/>
          <ac:spMkLst>
            <pc:docMk/>
            <pc:sldMk cId="2799285875" sldId="308"/>
            <ac:spMk id="6" creationId="{D7051017-2F0B-C059-609A-FFD1550E2A67}"/>
          </ac:spMkLst>
        </pc:spChg>
        <pc:spChg chg="add del mod">
          <ac:chgData name="Melaram, Rajesh" userId="24f0da89-ce1f-4701-835c-efe5c56d2a30" providerId="ADAL" clId="{090BC1DE-334C-4A5A-A048-AD80C4E402F4}" dt="2024-11-13T19:25:27.118" v="8145" actId="931"/>
          <ac:spMkLst>
            <pc:docMk/>
            <pc:sldMk cId="2799285875" sldId="308"/>
            <ac:spMk id="8" creationId="{BBA4294D-B14A-2DD6-438F-39685FA47802}"/>
          </ac:spMkLst>
        </pc:spChg>
        <pc:spChg chg="add mod">
          <ac:chgData name="Melaram, Rajesh" userId="24f0da89-ce1f-4701-835c-efe5c56d2a30" providerId="ADAL" clId="{090BC1DE-334C-4A5A-A048-AD80C4E402F4}" dt="2024-11-13T19:41:23.477" v="8951" actId="1076"/>
          <ac:spMkLst>
            <pc:docMk/>
            <pc:sldMk cId="2799285875" sldId="308"/>
            <ac:spMk id="13" creationId="{61E8D52E-D30B-F90A-EC68-4BA2443AC67B}"/>
          </ac:spMkLst>
        </pc:spChg>
        <pc:spChg chg="add mod">
          <ac:chgData name="Melaram, Rajesh" userId="24f0da89-ce1f-4701-835c-efe5c56d2a30" providerId="ADAL" clId="{090BC1DE-334C-4A5A-A048-AD80C4E402F4}" dt="2024-11-13T19:41:21.324" v="8949" actId="1076"/>
          <ac:spMkLst>
            <pc:docMk/>
            <pc:sldMk cId="2799285875" sldId="308"/>
            <ac:spMk id="17" creationId="{FC9D7E8E-C99C-02BE-1AD7-FABE0451F01E}"/>
          </ac:spMkLst>
        </pc:spChg>
        <pc:picChg chg="add del mod">
          <ac:chgData name="Melaram, Rajesh" userId="24f0da89-ce1f-4701-835c-efe5c56d2a30" providerId="ADAL" clId="{090BC1DE-334C-4A5A-A048-AD80C4E402F4}" dt="2024-11-13T19:25:10.099" v="8137" actId="478"/>
          <ac:picMkLst>
            <pc:docMk/>
            <pc:sldMk cId="2799285875" sldId="308"/>
            <ac:picMk id="5" creationId="{DC3C6ED6-B1F2-F047-F04E-2ECCCDA6E33B}"/>
          </ac:picMkLst>
        </pc:picChg>
        <pc:picChg chg="add mod">
          <ac:chgData name="Melaram, Rajesh" userId="24f0da89-ce1f-4701-835c-efe5c56d2a30" providerId="ADAL" clId="{090BC1DE-334C-4A5A-A048-AD80C4E402F4}" dt="2024-11-13T19:25:19.428" v="8144"/>
          <ac:picMkLst>
            <pc:docMk/>
            <pc:sldMk cId="2799285875" sldId="308"/>
            <ac:picMk id="10" creationId="{F5FD0C82-6900-DE94-30E8-F26A7EE721D7}"/>
          </ac:picMkLst>
        </pc:picChg>
        <pc:picChg chg="add mod">
          <ac:chgData name="Melaram, Rajesh" userId="24f0da89-ce1f-4701-835c-efe5c56d2a30" providerId="ADAL" clId="{090BC1DE-334C-4A5A-A048-AD80C4E402F4}" dt="2024-11-13T19:26:10.273" v="8359" actId="14100"/>
          <ac:picMkLst>
            <pc:docMk/>
            <pc:sldMk cId="2799285875" sldId="308"/>
            <ac:picMk id="12" creationId="{8BEFDA6E-32DC-F8C6-09BB-DC6188014045}"/>
          </ac:picMkLst>
        </pc:picChg>
        <pc:picChg chg="add mod">
          <ac:chgData name="Melaram, Rajesh" userId="24f0da89-ce1f-4701-835c-efe5c56d2a30" providerId="ADAL" clId="{090BC1DE-334C-4A5A-A048-AD80C4E402F4}" dt="2024-11-13T19:41:08.199" v="8946" actId="1076"/>
          <ac:picMkLst>
            <pc:docMk/>
            <pc:sldMk cId="2799285875" sldId="308"/>
            <ac:picMk id="15" creationId="{E76D40E4-1650-B6A5-35FC-EE83E9B101E2}"/>
          </ac:picMkLst>
        </pc:picChg>
      </pc:sldChg>
      <pc:sldChg chg="modSp add mod ord">
        <pc:chgData name="Melaram, Rajesh" userId="24f0da89-ce1f-4701-835c-efe5c56d2a30" providerId="ADAL" clId="{090BC1DE-334C-4A5A-A048-AD80C4E402F4}" dt="2024-11-13T23:12:46.394" v="9290" actId="113"/>
        <pc:sldMkLst>
          <pc:docMk/>
          <pc:sldMk cId="67580210" sldId="309"/>
        </pc:sldMkLst>
        <pc:spChg chg="mod">
          <ac:chgData name="Melaram, Rajesh" userId="24f0da89-ce1f-4701-835c-efe5c56d2a30" providerId="ADAL" clId="{090BC1DE-334C-4A5A-A048-AD80C4E402F4}" dt="2024-11-13T23:11:57.307" v="9273" actId="20577"/>
          <ac:spMkLst>
            <pc:docMk/>
            <pc:sldMk cId="67580210" sldId="309"/>
            <ac:spMk id="2" creationId="{59D714C2-BF48-867B-D0D2-E32DC01122BD}"/>
          </ac:spMkLst>
        </pc:spChg>
        <pc:spChg chg="mod">
          <ac:chgData name="Melaram, Rajesh" userId="24f0da89-ce1f-4701-835c-efe5c56d2a30" providerId="ADAL" clId="{090BC1DE-334C-4A5A-A048-AD80C4E402F4}" dt="2024-11-13T23:12:46.394" v="9290" actId="113"/>
          <ac:spMkLst>
            <pc:docMk/>
            <pc:sldMk cId="67580210" sldId="309"/>
            <ac:spMk id="3" creationId="{89F648C9-8AE1-0A00-E110-8FE2E43BB679}"/>
          </ac:spMkLst>
        </pc:spChg>
      </pc:sldChg>
      <pc:sldChg chg="modSp new del mod ord">
        <pc:chgData name="Melaram, Rajesh" userId="24f0da89-ce1f-4701-835c-efe5c56d2a30" providerId="ADAL" clId="{090BC1DE-334C-4A5A-A048-AD80C4E402F4}" dt="2024-11-13T23:10:47.031" v="9130" actId="47"/>
        <pc:sldMkLst>
          <pc:docMk/>
          <pc:sldMk cId="1883515375" sldId="309"/>
        </pc:sldMkLst>
        <pc:spChg chg="mod">
          <ac:chgData name="Melaram, Rajesh" userId="24f0da89-ce1f-4701-835c-efe5c56d2a30" providerId="ADAL" clId="{090BC1DE-334C-4A5A-A048-AD80C4E402F4}" dt="2024-11-13T23:10:44.138" v="9128"/>
          <ac:spMkLst>
            <pc:docMk/>
            <pc:sldMk cId="1883515375" sldId="309"/>
            <ac:spMk id="3" creationId="{89DC079B-2517-2E36-8BAE-476A403C599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EE62F-F121-41B6-98FE-A79D96346D69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B06E7-6C59-43A0-8595-E0552A79E8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06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49A38-B2FE-354B-9959-0E0338EDB35D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62697-C63D-1547-9EDC-A40D76E98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9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Analytic process of epigenome wide study on pollen exposure and childhood asthma and rhinitis.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2697-C63D-1547-9EDC-A40D76E985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2697-C63D-1547-9EDC-A40D76E985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Potential confounders: maternal smoking, maternal asthma or wheeze, maternal rhinitis, socioeconomic status, and sex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2697-C63D-1547-9EDC-A40D76E985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03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1. Comparison of complete cohort (n=611)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subcohort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study subjects (n=236) on potential risk factors and childhood asthma and rhinitis status.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2697-C63D-1547-9EDC-A40D76E985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2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Table 2. List of top 10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CpGs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showing association with pollen exposure in terms of statistical significance.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*cg15790214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encodes a long-coding </a:t>
            </a: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RNA molecule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62697-C63D-1547-9EDC-A40D76E985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5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6" y="274638"/>
            <a:ext cx="6935273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1526" y="1600202"/>
            <a:ext cx="693527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49B364F-88E5-2F48-AE13-8FA42667D29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EEFF9FB-C110-9B4C-81C1-A0DC40CA2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7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B596-2A36-4947-9809-4966B659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073EBB-986E-4286-A4F6-F93CB867F1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4C08B-BB33-4D09-955A-A96FA1097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76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87CE-DAD7-4D57-B2F6-66DE7403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15D1F-605B-4F27-B379-908E28958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325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5FE7D-F5B2-44E8-9B8D-185266972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47606-1B4A-4D43-B70A-18CFC13DA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68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E542A-E9D2-4195-815F-6998F4414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EB961-F300-43C8-9DCD-188BC7A8F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759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113E-55DE-4A19-91F4-B01765EF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78B28-8AAE-4F9E-B593-3133EC90E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189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B37A9-5A98-4C42-975C-98B6EC39F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A0B12-ADFB-416A-8B8D-794C002C7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935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D754-A81E-40CE-8D9E-80EDCBAED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F0305-9591-41D4-9A3D-5A7CAB702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4C2BE-07D8-43F2-9685-EE124C9542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497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79F3-221F-457D-A03E-4FB663D2C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43C08-7A2A-47C7-BCCC-1164208E3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57B29-1E99-4F41-AF4A-DF973D97B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81A27-18BC-4625-BEB6-3DB552497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31E3A7-B8DE-447D-9D03-210DC00E32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274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8301F-C85C-43EF-AB5D-B4ED4E086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90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47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0C521-9F80-445C-B960-D4AA4ABB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205E8-7A7C-41C7-B8D4-7F33BB273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F9895-0142-4BDA-93B8-00EFEAB58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4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3484A01-943B-4FFD-8E12-2BEEE77CBD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891451" cy="687066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7986D8-028B-464C-8FE9-283FA107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68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059771-7A9F-4FBE-A673-E83EDD08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B91DD-FD31-45AB-AEF0-54DA8CDB5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6AC08-7F9A-41DA-AAE9-9F0BC9ED7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23DEF-88F8-4859-99D5-5520D87DD2C6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4EEF2-ACF2-43E2-B7C5-B0B0ADB5F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818CD-16D4-4543-B084-3E98971B4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A12D2-4EF7-4C2C-9D22-1709709689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03241BF-F283-4942-8360-7A093501513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19"/>
            <a:ext cx="9144000" cy="706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3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7AC439-956A-2D09-C676-ED5B1B75DDCA}"/>
              </a:ext>
            </a:extLst>
          </p:cNvPr>
          <p:cNvSpPr txBox="1"/>
          <p:nvPr/>
        </p:nvSpPr>
        <p:spPr>
          <a:xfrm>
            <a:off x="1865190" y="5260730"/>
            <a:ext cx="70146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Rajesh Melaram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11/14/24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ADD15C8-125A-421F-2B71-C446FCE88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190" y="759387"/>
            <a:ext cx="693527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Association of Childhood Allergic Diseases with Prenatal Pollen Exposure Through At-Birth DNA Methylation</a:t>
            </a:r>
          </a:p>
        </p:txBody>
      </p:sp>
      <p:sp>
        <p:nvSpPr>
          <p:cNvPr id="11" name="AutoShape 2" descr="What is DNA Methylation? A Beginner's Guide – Genetic Education">
            <a:extLst>
              <a:ext uri="{FF2B5EF4-FFF2-40B4-BE49-F238E27FC236}">
                <a16:creationId xmlns:a16="http://schemas.microsoft.com/office/drawing/2014/main" id="{BBE38C32-6D61-1396-2C65-5EDCB08EF8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A dna strand with a red and yellow structure&#10;&#10;Description automatically generated with medium confidence">
            <a:extLst>
              <a:ext uri="{FF2B5EF4-FFF2-40B4-BE49-F238E27FC236}">
                <a16:creationId xmlns:a16="http://schemas.microsoft.com/office/drawing/2014/main" id="{88C044B6-ECD0-EFFA-E3C6-6003EF453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250" y="2484816"/>
            <a:ext cx="4863153" cy="254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9584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E8B3-21DA-F143-8680-B0843045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– Variables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45-ADFD-C531-DE38-C54360FC5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9074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 of pollen counts during pregnancy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outcomes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Childhood asthma status at age 6 years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Rhinitis status at ages 2, 3, and 6 years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Mediator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expressed as M-values in cord blood or blood spots on Guthrie cards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Covariates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Maternal risk factors (i.e., smoking, asthma status or wheeze, rhinitis), socioeconomic status (SES), passive smoke exposure in first year of life, and sex of offspring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1540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EACD-C1EC-ED5D-2296-3F9DC07B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– Screening</a:t>
            </a:r>
            <a:endParaRPr lang="en-US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18ACA9-1349-F487-F2A0-B1AB20C3C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of cytosine-phosphate-guanine (CpG) sites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R package,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ttScreening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total of 551,710 sites were screened at the genome scale to detect potentially informative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associated with prenatal pollen exposure.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covariates were included in this step.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6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EACD-C1EC-ED5D-2296-3F9DC07BE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– First Arm of Study</a:t>
            </a:r>
            <a:endParaRPr lang="en-US" sz="36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18ACA9-1349-F487-F2A0-B1AB20C3C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prenatal pollen exposure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birth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regressions using the SAS procedure PROC GLM were applied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birth as the dependent variable. </a:t>
            </a:r>
          </a:p>
        </p:txBody>
      </p:sp>
      <p:pic>
        <p:nvPicPr>
          <p:cNvPr id="3" name="Picture 2" descr="Free ai generated pollen grain illustration">
            <a:extLst>
              <a:ext uri="{FF2B5EF4-FFF2-40B4-BE49-F238E27FC236}">
                <a16:creationId xmlns:a16="http://schemas.microsoft.com/office/drawing/2014/main" id="{B1B95816-4B1E-37F7-0784-5B198FC6F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63" y="2881247"/>
            <a:ext cx="1955410" cy="10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331DBA-A1CE-5223-8814-2C983CEC010D}"/>
              </a:ext>
            </a:extLst>
          </p:cNvPr>
          <p:cNvCxnSpPr>
            <a:cxnSpLocks/>
          </p:cNvCxnSpPr>
          <p:nvPr/>
        </p:nvCxnSpPr>
        <p:spPr>
          <a:xfrm flipV="1">
            <a:off x="4030982" y="3379840"/>
            <a:ext cx="9010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Detecting DNA methylation in the human genome - YouTube">
            <a:extLst>
              <a:ext uri="{FF2B5EF4-FFF2-40B4-BE49-F238E27FC236}">
                <a16:creationId xmlns:a16="http://schemas.microsoft.com/office/drawing/2014/main" id="{4ED32AC5-B7C2-AAD8-B6A9-A596FE9A7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6" y="2807545"/>
            <a:ext cx="2208900" cy="12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87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14C2-BF48-867B-D0D2-E32DC011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– Second Arm of Study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648C9-8AE1-0A00-E110-8FE2E43B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477"/>
            <a:ext cx="78867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prenatal-pollen exposure-related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birth and childhood allergic diseases (asthma and rhinitis)</a:t>
            </a:r>
          </a:p>
        </p:txBody>
      </p:sp>
      <p:pic>
        <p:nvPicPr>
          <p:cNvPr id="4" name="Picture 2" descr="Detecting DNA methylation in the human genome - YouTube">
            <a:extLst>
              <a:ext uri="{FF2B5EF4-FFF2-40B4-BE49-F238E27FC236}">
                <a16:creationId xmlns:a16="http://schemas.microsoft.com/office/drawing/2014/main" id="{F7D55E3A-A082-323C-1539-1B8B96BB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39" y="3072590"/>
            <a:ext cx="2208900" cy="12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49C0219-BA60-94C1-A708-869B65FCB74D}"/>
              </a:ext>
            </a:extLst>
          </p:cNvPr>
          <p:cNvCxnSpPr>
            <a:cxnSpLocks/>
          </p:cNvCxnSpPr>
          <p:nvPr/>
        </p:nvCxnSpPr>
        <p:spPr>
          <a:xfrm flipV="1">
            <a:off x="3816064" y="3694043"/>
            <a:ext cx="9010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lose-up of human lungs&#10;&#10;Description automatically generated">
            <a:extLst>
              <a:ext uri="{FF2B5EF4-FFF2-40B4-BE49-F238E27FC236}">
                <a16:creationId xmlns:a16="http://schemas.microsoft.com/office/drawing/2014/main" id="{38ED5E8D-13EB-181E-6CC0-A1E59EE93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28" y="2975840"/>
            <a:ext cx="2496656" cy="1436406"/>
          </a:xfrm>
          <a:prstGeom prst="rect">
            <a:avLst/>
          </a:prstGeom>
        </p:spPr>
      </p:pic>
      <p:pic>
        <p:nvPicPr>
          <p:cNvPr id="7" name="Picture 2" descr="Detecting DNA methylation in the human genome - YouTube">
            <a:extLst>
              <a:ext uri="{FF2B5EF4-FFF2-40B4-BE49-F238E27FC236}">
                <a16:creationId xmlns:a16="http://schemas.microsoft.com/office/drawing/2014/main" id="{9EF6A89F-D5F7-DE89-21F6-6ADD82B7D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39" y="4624776"/>
            <a:ext cx="2208900" cy="12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2C8088-E7A7-EBEA-8CB9-336A0DB2C38C}"/>
              </a:ext>
            </a:extLst>
          </p:cNvPr>
          <p:cNvCxnSpPr>
            <a:cxnSpLocks/>
          </p:cNvCxnSpPr>
          <p:nvPr/>
        </p:nvCxnSpPr>
        <p:spPr>
          <a:xfrm flipV="1">
            <a:off x="3816064" y="5120509"/>
            <a:ext cx="90106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cal Allergic Rhinitis | Norelle Health">
            <a:extLst>
              <a:ext uri="{FF2B5EF4-FFF2-40B4-BE49-F238E27FC236}">
                <a16:creationId xmlns:a16="http://schemas.microsoft.com/office/drawing/2014/main" id="{81AB1035-98CF-8172-323D-042C09D90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23" y="4547183"/>
            <a:ext cx="2148303" cy="161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14C2-BF48-867B-D0D2-E32DC011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– Second Arm of Study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648C9-8AE1-0A00-E110-8FE2E43B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477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 regression using the SAS procedure PROC LOGISTIC were applied with childhood asthma at age 6 years as the dependent variable with no asthma as the reference group.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linear regressions with repeated measures using the SAS procedure PROC GENMOD were applied with rhinitis at each age (2, 3, and 6 years) with no rhinitis as the reference group.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coefficients or odds ratios (OR) were estimated for each independent variable and 95% confidence intervals were calculated.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97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14C2-BF48-867B-D0D2-E32DC011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Summation of Pollen Exposure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648C9-8AE1-0A00-E110-8FE2E43B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477"/>
            <a:ext cx="7886700" cy="4351338"/>
          </a:xfrm>
        </p:spPr>
        <p:txBody>
          <a:bodyPr>
            <a:normAutofit/>
          </a:bodyPr>
          <a:lstStyle/>
          <a:p>
            <a:r>
              <a:rPr lang="en-US" sz="2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For study subjects with </a:t>
            </a:r>
            <a:r>
              <a:rPr lang="en-US" sz="26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DNAm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at birth, the average level of prenatal pollen exposure was 12489.36 grains/m</a:t>
            </a:r>
            <a:r>
              <a:rPr lang="en-US" sz="26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compared to 10780.29 grains/m</a:t>
            </a:r>
            <a:r>
              <a:rPr lang="en-US" sz="2600" kern="100" baseline="30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among the complete cohort (</a:t>
            </a:r>
            <a:r>
              <a:rPr lang="en-US" sz="2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 &lt; 0.05</a:t>
            </a:r>
            <a:r>
              <a:rPr lang="en-US" sz="2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). </a:t>
            </a:r>
            <a:endParaRPr lang="en-US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B1A8EC-10E5-08E0-222C-0CE93114A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92159"/>
              </p:ext>
            </p:extLst>
          </p:nvPr>
        </p:nvGraphicFramePr>
        <p:xfrm>
          <a:off x="2387300" y="847134"/>
          <a:ext cx="4815358" cy="5163731"/>
        </p:xfrm>
        <a:graphic>
          <a:graphicData uri="http://schemas.openxmlformats.org/drawingml/2006/table">
            <a:tbl>
              <a:tblPr firstRow="1" firstCol="1" bandRow="1"/>
              <a:tblGrid>
                <a:gridCol w="1019208">
                  <a:extLst>
                    <a:ext uri="{9D8B030D-6E8A-4147-A177-3AD203B41FA5}">
                      <a16:colId xmlns:a16="http://schemas.microsoft.com/office/drawing/2014/main" val="3540387428"/>
                    </a:ext>
                  </a:extLst>
                </a:gridCol>
                <a:gridCol w="846679">
                  <a:extLst>
                    <a:ext uri="{9D8B030D-6E8A-4147-A177-3AD203B41FA5}">
                      <a16:colId xmlns:a16="http://schemas.microsoft.com/office/drawing/2014/main" val="2476692062"/>
                    </a:ext>
                  </a:extLst>
                </a:gridCol>
                <a:gridCol w="1003242">
                  <a:extLst>
                    <a:ext uri="{9D8B030D-6E8A-4147-A177-3AD203B41FA5}">
                      <a16:colId xmlns:a16="http://schemas.microsoft.com/office/drawing/2014/main" val="1651818604"/>
                    </a:ext>
                  </a:extLst>
                </a:gridCol>
                <a:gridCol w="1012513">
                  <a:extLst>
                    <a:ext uri="{9D8B030D-6E8A-4147-A177-3AD203B41FA5}">
                      <a16:colId xmlns:a16="http://schemas.microsoft.com/office/drawing/2014/main" val="2400477444"/>
                    </a:ext>
                  </a:extLst>
                </a:gridCol>
                <a:gridCol w="933716">
                  <a:extLst>
                    <a:ext uri="{9D8B030D-6E8A-4147-A177-3AD203B41FA5}">
                      <a16:colId xmlns:a16="http://schemas.microsoft.com/office/drawing/2014/main" val="1441824565"/>
                    </a:ext>
                  </a:extLst>
                </a:gridCol>
              </a:tblGrid>
              <a:tr h="486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Descriptor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Complete cohort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Subcohort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 (%)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p-value*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028086"/>
                  </a:ext>
                </a:extLst>
              </a:tr>
              <a:tr h="15749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Risk Factors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978261"/>
                  </a:ext>
                </a:extLst>
              </a:tr>
              <a:tr h="3218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Maternal smoking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178 (31.79)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382 (68.21)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75 (32.75)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154 (67.25)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0.7548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58724"/>
                  </a:ext>
                </a:extLst>
              </a:tr>
              <a:tr h="4862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Maternal asthma or wheeze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79 (16.12)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411 (83.88)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33 (16.02)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173 (83.98)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0.9687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78833"/>
                  </a:ext>
                </a:extLst>
              </a:tr>
              <a:tr h="3218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Maternal rhinitis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217 (44.11)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275 (55.89)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97 (42.73)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130 (57.27)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0.6757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383738"/>
                  </a:ext>
                </a:extLst>
              </a:tr>
              <a:tr h="8150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SES 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 (lowest)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 (highest)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77 (19.25)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97 (24.25)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114 (28.50)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61 (15.25)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51 (12.75)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 (12.93)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67 (28.88)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72 (31.03)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40 (17.24)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 (9.91)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0.0507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854361"/>
                  </a:ext>
                </a:extLst>
              </a:tr>
              <a:tr h="32187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Sex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336 (56.00)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264 (44.00)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122 (51.69)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114 (48.31)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0.1827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178015"/>
                  </a:ext>
                </a:extLst>
              </a:tr>
              <a:tr h="4862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Passive smoke in the first year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58 (16.38)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296 (83.62)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 (14.37)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143 (85.63)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0.4830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728526"/>
                  </a:ext>
                </a:extLst>
              </a:tr>
              <a:tr h="15749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Health Outcomes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747332"/>
                  </a:ext>
                </a:extLst>
              </a:tr>
              <a:tr h="4862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Childhood asthma status at age 6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44 (7.20)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567 (92.80)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32 (13.56)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204 (86.44)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0.0002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5495023"/>
                  </a:ext>
                </a:extLst>
              </a:tr>
              <a:tr h="15749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Childhood rhinitis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800692"/>
                  </a:ext>
                </a:extLst>
              </a:tr>
              <a:tr h="3218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Age 2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42 (14.63)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245 (85.37)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 (15.79)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128 (84.21)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0.6859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77243"/>
                  </a:ext>
                </a:extLst>
              </a:tr>
              <a:tr h="3218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Age 3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40 (14.76)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231 (85.24)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 (14.72)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139 (85.28)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0.9896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307800"/>
                  </a:ext>
                </a:extLst>
              </a:tr>
              <a:tr h="3218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Age 6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38 (20.99)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143 (79.01)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24 (19.51)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99 (80.49)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0.6873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621" marR="556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356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664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14C2-BF48-867B-D0D2-E32DC011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– Screening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648C9-8AE1-0A00-E110-8FE2E43B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477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screening process identified a total of 42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potentially associated with pollen exposure in pregnancy, based on data in the IOWBC.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selection frequency of each CpG site, the topmost CpG site was cg01375976.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Located at TSS1500 of gene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ZNF3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Biological functions?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did we maximize the informativity of the 42 screened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761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4EFA2D1-F0E1-C72C-D6A4-88C91525C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42176"/>
              </p:ext>
            </p:extLst>
          </p:nvPr>
        </p:nvGraphicFramePr>
        <p:xfrm>
          <a:off x="1407215" y="506255"/>
          <a:ext cx="5384109" cy="5845489"/>
        </p:xfrm>
        <a:graphic>
          <a:graphicData uri="http://schemas.openxmlformats.org/drawingml/2006/table">
            <a:tbl>
              <a:tblPr firstRow="1" firstCol="1" bandRow="1"/>
              <a:tblGrid>
                <a:gridCol w="1238249">
                  <a:extLst>
                    <a:ext uri="{9D8B030D-6E8A-4147-A177-3AD203B41FA5}">
                      <a16:colId xmlns:a16="http://schemas.microsoft.com/office/drawing/2014/main" val="1339268258"/>
                    </a:ext>
                  </a:extLst>
                </a:gridCol>
                <a:gridCol w="853840">
                  <a:extLst>
                    <a:ext uri="{9D8B030D-6E8A-4147-A177-3AD203B41FA5}">
                      <a16:colId xmlns:a16="http://schemas.microsoft.com/office/drawing/2014/main" val="113523143"/>
                    </a:ext>
                  </a:extLst>
                </a:gridCol>
                <a:gridCol w="653596">
                  <a:extLst>
                    <a:ext uri="{9D8B030D-6E8A-4147-A177-3AD203B41FA5}">
                      <a16:colId xmlns:a16="http://schemas.microsoft.com/office/drawing/2014/main" val="43194744"/>
                    </a:ext>
                  </a:extLst>
                </a:gridCol>
                <a:gridCol w="1141508">
                  <a:extLst>
                    <a:ext uri="{9D8B030D-6E8A-4147-A177-3AD203B41FA5}">
                      <a16:colId xmlns:a16="http://schemas.microsoft.com/office/drawing/2014/main" val="534664155"/>
                    </a:ext>
                  </a:extLst>
                </a:gridCol>
                <a:gridCol w="1496916">
                  <a:extLst>
                    <a:ext uri="{9D8B030D-6E8A-4147-A177-3AD203B41FA5}">
                      <a16:colId xmlns:a16="http://schemas.microsoft.com/office/drawing/2014/main" val="250933805"/>
                    </a:ext>
                  </a:extLst>
                </a:gridCol>
              </a:tblGrid>
              <a:tr h="210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Estimate/p-value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 Location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Biological Functions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8859880"/>
                  </a:ext>
                </a:extLst>
              </a:tr>
              <a:tr h="532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cg01375976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0.0392 (&lt;0.0001)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ZNF3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TSS1500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Negative regulation of transcription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Nucleic acid binding Identical protein binding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2650061"/>
                  </a:ext>
                </a:extLst>
              </a:tr>
              <a:tr h="639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cg22609722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-0.0425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(&lt;0.0001)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LTBP4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Regulator of transforming growth factor beta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Calcium ion binding Glycosaminoglycan binding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137805"/>
                  </a:ext>
                </a:extLst>
              </a:tr>
              <a:tr h="424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cg07046197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-0.0294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(0.0002)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CDC27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TSS1500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Controls progression through mitosis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Protein phosphatase binding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252640"/>
                  </a:ext>
                </a:extLst>
              </a:tr>
              <a:tr h="317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cg10571824</a:t>
                      </a:r>
                      <a:endParaRPr lang="en-US" sz="1000" b="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0.0442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(0.0003)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MAD1L1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Cell cycle control and tumor suppression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251360"/>
                  </a:ext>
                </a:extLst>
              </a:tr>
              <a:tr h="317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cg11676546</a:t>
                      </a:r>
                      <a:endParaRPr lang="en-US" sz="10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0.0493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(0.0003)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CHD7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Exon31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Chromatin binding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Helicase activity 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2371233"/>
                  </a:ext>
                </a:extLst>
              </a:tr>
              <a:tr h="532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cg26525457</a:t>
                      </a:r>
                      <a:endParaRPr lang="en-US" sz="1000" b="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0.0433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(0.0005)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CYTH1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Lipid binding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Guanyl-nucleotide exchange factor activity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Membrane trafficking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0076886"/>
                  </a:ext>
                </a:extLst>
              </a:tr>
              <a:tr h="317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cg15790214*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-0.0307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(0.0006)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HCG11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Differentiation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Proliferation</a:t>
                      </a: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099829"/>
                  </a:ext>
                </a:extLst>
              </a:tr>
              <a:tr h="5321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cg15794640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-0.0224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(0.0007)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MAN2C1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TSS1500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Oligosaccharide catabolism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Carbohydrate binding and alpha-mannosidase activity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572645"/>
                  </a:ext>
                </a:extLst>
              </a:tr>
              <a:tr h="2101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cg04365180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-0.0196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(0.0008)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MAD1L1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Cell cycle control and tumor suppression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818646"/>
                  </a:ext>
                </a:extLst>
              </a:tr>
              <a:tr h="3175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cg09356014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-0.0253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(0.0008)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SH3PXD2A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</a:t>
                      </a:r>
                      <a:endParaRPr lang="en-US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Superoxide metabolism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Phosphatidylinositol binding</a:t>
                      </a:r>
                      <a:endParaRPr lang="en-US" sz="1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13" marR="376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367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334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14C2-BF48-867B-D0D2-E32DC011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– Association of prenatal pollen-associated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CpGs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childhood asthma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648C9-8AE1-0A00-E110-8FE2E43B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477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41 prenatal pollen-associated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cg12318501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ZNF99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cg00929606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showed statistically significant associations with decreased odds of asthma, adjusting for covariates and cell types.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cg12318501: OR = 0.23, 95% CI 0.07-0.081,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0.022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cg00929606: OR = 0.11, 95% CI 0.02-0.53,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0.006</a:t>
            </a:r>
          </a:p>
          <a:p>
            <a:pPr marL="457200" lvl="1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17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E8B3-21DA-F143-8680-B0843045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45-ADFD-C531-DE38-C54360FC5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Design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28173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14C2-BF48-867B-D0D2-E32DC011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– Association of prenatal pollen-associated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CpGs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childhood rhinitis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648C9-8AE1-0A00-E110-8FE2E43B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477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41 prenatal pollen-associated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cg15790214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(HCG11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significant associated with a decreased odds of rhinitis (OR = 0.22, 95% CI 0.07-0.72,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0.01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99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14C2-BF48-867B-D0D2-E32DC011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648C9-8AE1-0A00-E110-8FE2E43B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477"/>
            <a:ext cx="78867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prenatal pollen-associated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cg12318501 and cg00929606, were associated with decreased odds of asthma incidence at age 6 years.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prenatal pollen associated CpG, cg15790214, was associated with decreased odds of repeated measures of rhinitis.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epigenetic study on pollen and childhood allergic diseases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CpGs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biomarker detection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cohort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Time-lagged modeling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Methylation sites sourced from two distinct platforms, Illumina Infinium Human Methylation450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BeadChip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Illumina Infinium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MethylationEPIC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BeadChip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measured in blood instead of nasal epithelia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replication 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34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14C2-BF48-867B-D0D2-E32DC011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648C9-8AE1-0A00-E110-8FE2E43BB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6477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newborns may play an important role on the connection between pollen exposure in pregnancy and childhood allergic diseases.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findings could help in understanding the molecular pathways and processes of asthma and rhinitis in addition to improved prognosis of such diseases.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2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14C2-BF48-867B-D0D2-E32DC0112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</a:t>
            </a:r>
            <a:endParaRPr lang="en-US" sz="3600" dirty="0"/>
          </a:p>
        </p:txBody>
      </p:sp>
      <p:pic>
        <p:nvPicPr>
          <p:cNvPr id="12" name="Content Placeholder 11" descr="Medium shot of a person smiling&#10;&#10;Description automatically generated">
            <a:extLst>
              <a:ext uri="{FF2B5EF4-FFF2-40B4-BE49-F238E27FC236}">
                <a16:creationId xmlns:a16="http://schemas.microsoft.com/office/drawing/2014/main" id="{8BEFDA6E-32DC-F8C6-09BB-DC6188014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360" y="1547329"/>
            <a:ext cx="2188877" cy="306442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E8D52E-D30B-F90A-EC68-4BA2443AC67B}"/>
              </a:ext>
            </a:extLst>
          </p:cNvPr>
          <p:cNvSpPr txBox="1"/>
          <p:nvPr/>
        </p:nvSpPr>
        <p:spPr>
          <a:xfrm>
            <a:off x="937360" y="4876800"/>
            <a:ext cx="415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Hongmei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</a:p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Biostatistics</a:t>
            </a:r>
          </a:p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Memphis</a:t>
            </a:r>
          </a:p>
        </p:txBody>
      </p:sp>
      <p:pic>
        <p:nvPicPr>
          <p:cNvPr id="15" name="Picture 14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E76D40E4-1650-B6A5-35FC-EE83E9B10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835" y="2126732"/>
            <a:ext cx="3299395" cy="22023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C9D7E8E-C99C-02BE-1AD7-FABE0451F01E}"/>
              </a:ext>
            </a:extLst>
          </p:cNvPr>
          <p:cNvSpPr txBox="1"/>
          <p:nvPr/>
        </p:nvSpPr>
        <p:spPr>
          <a:xfrm>
            <a:off x="4996069" y="4765122"/>
            <a:ext cx="42785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Hasan Arshad</a:t>
            </a:r>
          </a:p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of Allergy and Clinical Immunology</a:t>
            </a:r>
          </a:p>
          <a:p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Southampton</a:t>
            </a:r>
          </a:p>
          <a:p>
            <a:endParaRPr lang="en-US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85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E8B3-21DA-F143-8680-B0843045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A&amp;M University-Corpus Christi</a:t>
            </a:r>
            <a:b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Island University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E725351-72B5-E188-DA4F-4ADADA4E58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2" y="1782128"/>
            <a:ext cx="7903915" cy="44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97828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E8B3-21DA-F143-8680-B0843045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45-ADFD-C531-DE38-C54360FC5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Childhood allergic diseases, such as asthma and allergic rhinitis, are increasing in prevalence on a global scale.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impacts of childhood allergic diseases are profound, affecting families, parents, and schoolchildren.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limited epidemiological data on environmental risk factors in early life for asthma and allergy in children.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42438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E8B3-21DA-F143-8680-B0843045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- Continued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45-ADFD-C531-DE38-C54360FC5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Pollen is a recognized environmental risk factor for asthma and allergy in childhood.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studies associated pollen season of birth with risk of asthma and allergic rhinitis.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studies indicated a high risk of allergic sensitization or asthma hospitalization from high pollen exposure during pregnancy.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None of these studies have explored the role of DNA methylation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on the association of pollen exposure in early life and incidence of childhood allergic diseases.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20435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E8B3-21DA-F143-8680-B0843045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45-ADFD-C531-DE38-C54360FC5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of the study was to examine the potential connection of at-birth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prenatal pollen exposure and childhood asthma and rhinitis in a longitudinal birth cohort of the U.K. </a:t>
            </a:r>
          </a:p>
        </p:txBody>
      </p:sp>
    </p:spTree>
    <p:extLst>
      <p:ext uri="{BB962C8B-B14F-4D97-AF65-F5344CB8AC3E}">
        <p14:creationId xmlns:p14="http://schemas.microsoft.com/office/powerpoint/2010/main" val="1889068050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E8B3-21DA-F143-8680-B0843045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Isle of Wight, U.K.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Isle of Wight - Wikipedia">
            <a:extLst>
              <a:ext uri="{FF2B5EF4-FFF2-40B4-BE49-F238E27FC236}">
                <a16:creationId xmlns:a16="http://schemas.microsoft.com/office/drawing/2014/main" id="{7AECD509-F268-FA29-DFB8-3D4F35E504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17" y="1686718"/>
            <a:ext cx="2753165" cy="334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6191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E8B3-21DA-F143-8680-B0843045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Design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45-ADFD-C531-DE38-C54360FC5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9074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time-lagged design was utilized in the study: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Pollen exposure (pregnancy)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DNAm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(at birth)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Asthma and allergic rhinitis (age 6 years)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 descr="Free ai generated pollen grain illustration">
            <a:extLst>
              <a:ext uri="{FF2B5EF4-FFF2-40B4-BE49-F238E27FC236}">
                <a16:creationId xmlns:a16="http://schemas.microsoft.com/office/drawing/2014/main" id="{9ECE80E4-450D-1BC3-0E51-A85DE3555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76" y="3673775"/>
            <a:ext cx="1955410" cy="10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F6F6E2-091D-A0A1-02D0-BA5EFDF36542}"/>
              </a:ext>
            </a:extLst>
          </p:cNvPr>
          <p:cNvCxnSpPr/>
          <p:nvPr/>
        </p:nvCxnSpPr>
        <p:spPr>
          <a:xfrm>
            <a:off x="2966086" y="4758209"/>
            <a:ext cx="590843" cy="351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etecting DNA methylation in the human genome - YouTube">
            <a:extLst>
              <a:ext uri="{FF2B5EF4-FFF2-40B4-BE49-F238E27FC236}">
                <a16:creationId xmlns:a16="http://schemas.microsoft.com/office/drawing/2014/main" id="{BD4D0AED-610D-544D-3098-C4909F499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97" y="5068992"/>
            <a:ext cx="2208900" cy="12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36AFC6-8206-F725-A749-4DCE4FB8D30A}"/>
              </a:ext>
            </a:extLst>
          </p:cNvPr>
          <p:cNvCxnSpPr/>
          <p:nvPr/>
        </p:nvCxnSpPr>
        <p:spPr>
          <a:xfrm flipV="1">
            <a:off x="5765965" y="4739443"/>
            <a:ext cx="646841" cy="329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-up of human lungs&#10;&#10;Description automatically generated">
            <a:extLst>
              <a:ext uri="{FF2B5EF4-FFF2-40B4-BE49-F238E27FC236}">
                <a16:creationId xmlns:a16="http://schemas.microsoft.com/office/drawing/2014/main" id="{70976B13-B914-78EA-F8C0-F2D506DE0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806" y="3497649"/>
            <a:ext cx="2496656" cy="14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8666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flowchart&#10;&#10;Description automatically generated">
            <a:extLst>
              <a:ext uri="{FF2B5EF4-FFF2-40B4-BE49-F238E27FC236}">
                <a16:creationId xmlns:a16="http://schemas.microsoft.com/office/drawing/2014/main" id="{063C39EB-5578-FCE9-B431-71A2704BA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219" y="206099"/>
            <a:ext cx="4111073" cy="6156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46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E8B3-21DA-F143-8680-B0843045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– Isle of Wight birth cohort (IOWBC)</a:t>
            </a:r>
            <a:endParaRPr lang="en-US" sz="36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B2645-ADFD-C531-DE38-C54360FC5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9074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Isle of Wight birth cohort (IOWBC) is a longitudinal cohort spanning three generations (F0, F1, and F2) on the Isle of Wight, U.K.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was based off the third-generation (F2), children born between 2010 and 2022.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F2 children are followed at ages 3 and 6 months and 1, 2, 3, and 6 years.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Standardized questionnaires were used to collection information on demographics, clinical outcomes, and related risk factors. </a:t>
            </a:r>
          </a:p>
        </p:txBody>
      </p:sp>
    </p:spTree>
    <p:extLst>
      <p:ext uri="{BB962C8B-B14F-4D97-AF65-F5344CB8AC3E}">
        <p14:creationId xmlns:p14="http://schemas.microsoft.com/office/powerpoint/2010/main" val="1060699416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</TotalTime>
  <Words>1536</Words>
  <Application>Microsoft Office PowerPoint</Application>
  <PresentationFormat>On-screen Show (4:3)</PresentationFormat>
  <Paragraphs>298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Times New Roman</vt:lpstr>
      <vt:lpstr>Wingdings</vt:lpstr>
      <vt:lpstr>Office Theme</vt:lpstr>
      <vt:lpstr>1_Custom Design</vt:lpstr>
      <vt:lpstr>PowerPoint Presentation</vt:lpstr>
      <vt:lpstr>Outline</vt:lpstr>
      <vt:lpstr>Background</vt:lpstr>
      <vt:lpstr>Background - Continued</vt:lpstr>
      <vt:lpstr>Purpose </vt:lpstr>
      <vt:lpstr>Isle of Wight, U.K.</vt:lpstr>
      <vt:lpstr>Study Design</vt:lpstr>
      <vt:lpstr>PowerPoint Presentation</vt:lpstr>
      <vt:lpstr>Methods – Isle of Wight birth cohort (IOWBC)</vt:lpstr>
      <vt:lpstr>Methods – Variables</vt:lpstr>
      <vt:lpstr>Methods – Screening</vt:lpstr>
      <vt:lpstr>Methods – First Arm of Study</vt:lpstr>
      <vt:lpstr>Methods – Second Arm of Study</vt:lpstr>
      <vt:lpstr>Methods – Second Arm of Study</vt:lpstr>
      <vt:lpstr>Summation of Pollen Exposure</vt:lpstr>
      <vt:lpstr>PowerPoint Presentation</vt:lpstr>
      <vt:lpstr>Results – Screening</vt:lpstr>
      <vt:lpstr>PowerPoint Presentation</vt:lpstr>
      <vt:lpstr>Results – Association of prenatal pollen-associated CpGs with childhood asthma</vt:lpstr>
      <vt:lpstr>Results – Association of prenatal pollen-associated CpGs with childhood rhinitis</vt:lpstr>
      <vt:lpstr>Discussion</vt:lpstr>
      <vt:lpstr>Conclusions</vt:lpstr>
      <vt:lpstr>Acknowledgments</vt:lpstr>
      <vt:lpstr>Texas A&amp;M University-Corpus Christi The Island University</vt:lpstr>
    </vt:vector>
  </TitlesOfParts>
  <Company>Texas A&amp;M University - Corpus Christi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Texas A&amp;M University - Corpus Christi</dc:creator>
  <cp:lastModifiedBy>Melaram, Rajesh</cp:lastModifiedBy>
  <cp:revision>62</cp:revision>
  <dcterms:created xsi:type="dcterms:W3CDTF">2015-03-04T17:06:06Z</dcterms:created>
  <dcterms:modified xsi:type="dcterms:W3CDTF">2024-11-14T15:21:27Z</dcterms:modified>
</cp:coreProperties>
</file>