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17"/>
  </p:notesMasterIdLst>
  <p:sldIdLst>
    <p:sldId id="258" r:id="rId2"/>
    <p:sldId id="259" r:id="rId3"/>
    <p:sldId id="260" r:id="rId4"/>
    <p:sldId id="268" r:id="rId5"/>
    <p:sldId id="275" r:id="rId6"/>
    <p:sldId id="269" r:id="rId7"/>
    <p:sldId id="270" r:id="rId8"/>
    <p:sldId id="271" r:id="rId9"/>
    <p:sldId id="261" r:id="rId10"/>
    <p:sldId id="263" r:id="rId11"/>
    <p:sldId id="262" r:id="rId12"/>
    <p:sldId id="264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318FBF-DF01-49E1-BDD7-818679B936DC}" v="13" dt="2024-10-16T18:01:32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/>
    <p:restoredTop sz="96327"/>
  </p:normalViewPr>
  <p:slideViewPr>
    <p:cSldViewPr snapToGrid="0">
      <p:cViewPr varScale="1">
        <p:scale>
          <a:sx n="123" d="100"/>
          <a:sy n="123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6" d="100"/>
          <a:sy n="96" d="100"/>
        </p:scale>
        <p:origin x="4328" y="1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ore, Brooks" userId="fb2f653f-a917-4059-a407-e1f629d7f13f" providerId="ADAL" clId="{0E318FBF-DF01-49E1-BDD7-818679B936DC}"/>
    <pc:docChg chg="undo custSel addSld delSld modSld sldOrd">
      <pc:chgData name="Moore, Brooks" userId="fb2f653f-a917-4059-a407-e1f629d7f13f" providerId="ADAL" clId="{0E318FBF-DF01-49E1-BDD7-818679B936DC}" dt="2024-10-16T18:24:37.925" v="7518" actId="20577"/>
      <pc:docMkLst>
        <pc:docMk/>
      </pc:docMkLst>
      <pc:sldChg chg="modSp mod">
        <pc:chgData name="Moore, Brooks" userId="fb2f653f-a917-4059-a407-e1f629d7f13f" providerId="ADAL" clId="{0E318FBF-DF01-49E1-BDD7-818679B936DC}" dt="2024-10-14T19:24:05.991" v="119" actId="20577"/>
        <pc:sldMkLst>
          <pc:docMk/>
          <pc:sldMk cId="4204240242" sldId="258"/>
        </pc:sldMkLst>
        <pc:spChg chg="mod">
          <ac:chgData name="Moore, Brooks" userId="fb2f653f-a917-4059-a407-e1f629d7f13f" providerId="ADAL" clId="{0E318FBF-DF01-49E1-BDD7-818679B936DC}" dt="2024-10-14T19:23:09.180" v="48" actId="20577"/>
          <ac:spMkLst>
            <pc:docMk/>
            <pc:sldMk cId="4204240242" sldId="258"/>
            <ac:spMk id="2" creationId="{A584C557-1A18-7A1D-CFCF-D2421BC5621C}"/>
          </ac:spMkLst>
        </pc:spChg>
        <pc:spChg chg="mod">
          <ac:chgData name="Moore, Brooks" userId="fb2f653f-a917-4059-a407-e1f629d7f13f" providerId="ADAL" clId="{0E318FBF-DF01-49E1-BDD7-818679B936DC}" dt="2024-10-14T19:24:05.991" v="119" actId="20577"/>
          <ac:spMkLst>
            <pc:docMk/>
            <pc:sldMk cId="4204240242" sldId="258"/>
            <ac:spMk id="3" creationId="{B1A3AD26-7615-D450-060C-554FE9B6A31C}"/>
          </ac:spMkLst>
        </pc:spChg>
      </pc:sldChg>
      <pc:sldChg chg="delSp modSp mod">
        <pc:chgData name="Moore, Brooks" userId="fb2f653f-a917-4059-a407-e1f629d7f13f" providerId="ADAL" clId="{0E318FBF-DF01-49E1-BDD7-818679B936DC}" dt="2024-10-15T15:25:58.009" v="5694" actId="478"/>
        <pc:sldMkLst>
          <pc:docMk/>
          <pc:sldMk cId="3919194290" sldId="259"/>
        </pc:sldMkLst>
        <pc:spChg chg="mod">
          <ac:chgData name="Moore, Brooks" userId="fb2f653f-a917-4059-a407-e1f629d7f13f" providerId="ADAL" clId="{0E318FBF-DF01-49E1-BDD7-818679B936DC}" dt="2024-10-14T21:09:43.858" v="3048" actId="20577"/>
          <ac:spMkLst>
            <pc:docMk/>
            <pc:sldMk cId="3919194290" sldId="259"/>
            <ac:spMk id="2" creationId="{EB49764B-251D-BE03-A3DD-3EA05ED7E3AE}"/>
          </ac:spMkLst>
        </pc:spChg>
        <pc:spChg chg="del">
          <ac:chgData name="Moore, Brooks" userId="fb2f653f-a917-4059-a407-e1f629d7f13f" providerId="ADAL" clId="{0E318FBF-DF01-49E1-BDD7-818679B936DC}" dt="2024-10-15T15:25:58.009" v="5694" actId="478"/>
          <ac:spMkLst>
            <pc:docMk/>
            <pc:sldMk cId="3919194290" sldId="259"/>
            <ac:spMk id="3" creationId="{84D63893-DB43-A9A9-5537-C0D2A15699BD}"/>
          </ac:spMkLst>
        </pc:spChg>
      </pc:sldChg>
      <pc:sldChg chg="modSp mod">
        <pc:chgData name="Moore, Brooks" userId="fb2f653f-a917-4059-a407-e1f629d7f13f" providerId="ADAL" clId="{0E318FBF-DF01-49E1-BDD7-818679B936DC}" dt="2024-10-16T18:07:24.757" v="7313" actId="122"/>
        <pc:sldMkLst>
          <pc:docMk/>
          <pc:sldMk cId="1421685282" sldId="260"/>
        </pc:sldMkLst>
        <pc:spChg chg="mod">
          <ac:chgData name="Moore, Brooks" userId="fb2f653f-a917-4059-a407-e1f629d7f13f" providerId="ADAL" clId="{0E318FBF-DF01-49E1-BDD7-818679B936DC}" dt="2024-10-16T18:07:24.757" v="7313" actId="122"/>
          <ac:spMkLst>
            <pc:docMk/>
            <pc:sldMk cId="1421685282" sldId="260"/>
            <ac:spMk id="2" creationId="{42413225-6A3C-FBF1-90FF-63F496C5F5A7}"/>
          </ac:spMkLst>
        </pc:spChg>
        <pc:spChg chg="mod">
          <ac:chgData name="Moore, Brooks" userId="fb2f653f-a917-4059-a407-e1f629d7f13f" providerId="ADAL" clId="{0E318FBF-DF01-49E1-BDD7-818679B936DC}" dt="2024-10-16T18:06:20.627" v="7292" actId="20577"/>
          <ac:spMkLst>
            <pc:docMk/>
            <pc:sldMk cId="1421685282" sldId="260"/>
            <ac:spMk id="3" creationId="{EBB0E7F5-D57A-9B70-FF32-51F6F2173D16}"/>
          </ac:spMkLst>
        </pc:spChg>
      </pc:sldChg>
      <pc:sldChg chg="delSp modSp mod">
        <pc:chgData name="Moore, Brooks" userId="fb2f653f-a917-4059-a407-e1f629d7f13f" providerId="ADAL" clId="{0E318FBF-DF01-49E1-BDD7-818679B936DC}" dt="2024-10-15T15:36:48.102" v="5929" actId="20577"/>
        <pc:sldMkLst>
          <pc:docMk/>
          <pc:sldMk cId="249072839" sldId="261"/>
        </pc:sldMkLst>
        <pc:spChg chg="mod">
          <ac:chgData name="Moore, Brooks" userId="fb2f653f-a917-4059-a407-e1f629d7f13f" providerId="ADAL" clId="{0E318FBF-DF01-49E1-BDD7-818679B936DC}" dt="2024-10-15T15:36:48.102" v="5929" actId="20577"/>
          <ac:spMkLst>
            <pc:docMk/>
            <pc:sldMk cId="249072839" sldId="261"/>
            <ac:spMk id="2" creationId="{BC2DEE09-E26D-923B-CE49-8D017616A3B1}"/>
          </ac:spMkLst>
        </pc:spChg>
        <pc:spChg chg="del">
          <ac:chgData name="Moore, Brooks" userId="fb2f653f-a917-4059-a407-e1f629d7f13f" providerId="ADAL" clId="{0E318FBF-DF01-49E1-BDD7-818679B936DC}" dt="2024-10-14T22:29:27.407" v="5673" actId="478"/>
          <ac:spMkLst>
            <pc:docMk/>
            <pc:sldMk cId="249072839" sldId="261"/>
            <ac:spMk id="3" creationId="{C6CB191F-23D4-BECD-5549-19A1255F7E5A}"/>
          </ac:spMkLst>
        </pc:spChg>
      </pc:sldChg>
      <pc:sldChg chg="delSp modSp mod">
        <pc:chgData name="Moore, Brooks" userId="fb2f653f-a917-4059-a407-e1f629d7f13f" providerId="ADAL" clId="{0E318FBF-DF01-49E1-BDD7-818679B936DC}" dt="2024-10-14T22:29:16.320" v="5672" actId="478"/>
        <pc:sldMkLst>
          <pc:docMk/>
          <pc:sldMk cId="3147986938" sldId="262"/>
        </pc:sldMkLst>
        <pc:spChg chg="mod">
          <ac:chgData name="Moore, Brooks" userId="fb2f653f-a917-4059-a407-e1f629d7f13f" providerId="ADAL" clId="{0E318FBF-DF01-49E1-BDD7-818679B936DC}" dt="2024-10-14T22:05:08.147" v="4390" actId="20577"/>
          <ac:spMkLst>
            <pc:docMk/>
            <pc:sldMk cId="3147986938" sldId="262"/>
            <ac:spMk id="2" creationId="{B2FCC0CF-04BA-F091-958C-9CF90192B3C8}"/>
          </ac:spMkLst>
        </pc:spChg>
        <pc:spChg chg="del">
          <ac:chgData name="Moore, Brooks" userId="fb2f653f-a917-4059-a407-e1f629d7f13f" providerId="ADAL" clId="{0E318FBF-DF01-49E1-BDD7-818679B936DC}" dt="2024-10-14T22:29:16.320" v="5672" actId="478"/>
          <ac:spMkLst>
            <pc:docMk/>
            <pc:sldMk cId="3147986938" sldId="262"/>
            <ac:spMk id="3" creationId="{246407D8-3FD3-8E94-E642-B36F5DF4371D}"/>
          </ac:spMkLst>
        </pc:spChg>
      </pc:sldChg>
      <pc:sldChg chg="modSp mod ord">
        <pc:chgData name="Moore, Brooks" userId="fb2f653f-a917-4059-a407-e1f629d7f13f" providerId="ADAL" clId="{0E318FBF-DF01-49E1-BDD7-818679B936DC}" dt="2024-10-16T18:24:37.925" v="7518" actId="20577"/>
        <pc:sldMkLst>
          <pc:docMk/>
          <pc:sldMk cId="4106546191" sldId="263"/>
        </pc:sldMkLst>
        <pc:spChg chg="mod">
          <ac:chgData name="Moore, Brooks" userId="fb2f653f-a917-4059-a407-e1f629d7f13f" providerId="ADAL" clId="{0E318FBF-DF01-49E1-BDD7-818679B936DC}" dt="2024-10-16T18:15:14.100" v="7433" actId="122"/>
          <ac:spMkLst>
            <pc:docMk/>
            <pc:sldMk cId="4106546191" sldId="263"/>
            <ac:spMk id="2" creationId="{5D26D736-56C8-7700-881C-933935CC25F4}"/>
          </ac:spMkLst>
        </pc:spChg>
        <pc:spChg chg="mod">
          <ac:chgData name="Moore, Brooks" userId="fb2f653f-a917-4059-a407-e1f629d7f13f" providerId="ADAL" clId="{0E318FBF-DF01-49E1-BDD7-818679B936DC}" dt="2024-10-16T18:24:37.925" v="7518" actId="20577"/>
          <ac:spMkLst>
            <pc:docMk/>
            <pc:sldMk cId="4106546191" sldId="263"/>
            <ac:spMk id="3" creationId="{615E44E0-2671-C804-8870-F2AB341009CC}"/>
          </ac:spMkLst>
        </pc:spChg>
        <pc:spChg chg="mod">
          <ac:chgData name="Moore, Brooks" userId="fb2f653f-a917-4059-a407-e1f629d7f13f" providerId="ADAL" clId="{0E318FBF-DF01-49E1-BDD7-818679B936DC}" dt="2024-10-15T15:47:29.249" v="6238" actId="27636"/>
          <ac:spMkLst>
            <pc:docMk/>
            <pc:sldMk cId="4106546191" sldId="263"/>
            <ac:spMk id="4" creationId="{F5FAE824-833B-0344-3137-724D0289E3CD}"/>
          </ac:spMkLst>
        </pc:spChg>
      </pc:sldChg>
      <pc:sldChg chg="addSp delSp modSp mod">
        <pc:chgData name="Moore, Brooks" userId="fb2f653f-a917-4059-a407-e1f629d7f13f" providerId="ADAL" clId="{0E318FBF-DF01-49E1-BDD7-818679B936DC}" dt="2024-10-16T18:21:18.435" v="7514" actId="20577"/>
        <pc:sldMkLst>
          <pc:docMk/>
          <pc:sldMk cId="3859833233" sldId="264"/>
        </pc:sldMkLst>
        <pc:spChg chg="mod">
          <ac:chgData name="Moore, Brooks" userId="fb2f653f-a917-4059-a407-e1f629d7f13f" providerId="ADAL" clId="{0E318FBF-DF01-49E1-BDD7-818679B936DC}" dt="2024-10-16T18:20:19.592" v="7471" actId="122"/>
          <ac:spMkLst>
            <pc:docMk/>
            <pc:sldMk cId="3859833233" sldId="264"/>
            <ac:spMk id="2" creationId="{02FE1A62-FA0F-2087-0BBF-E6FB40D4F32B}"/>
          </ac:spMkLst>
        </pc:spChg>
        <pc:spChg chg="del">
          <ac:chgData name="Moore, Brooks" userId="fb2f653f-a917-4059-a407-e1f629d7f13f" providerId="ADAL" clId="{0E318FBF-DF01-49E1-BDD7-818679B936DC}" dt="2024-10-14T22:28:49.351" v="5667" actId="478"/>
          <ac:spMkLst>
            <pc:docMk/>
            <pc:sldMk cId="3859833233" sldId="264"/>
            <ac:spMk id="3" creationId="{AFD74C5F-6F68-7507-385F-F6733BF5EB87}"/>
          </ac:spMkLst>
        </pc:spChg>
        <pc:spChg chg="add del mod">
          <ac:chgData name="Moore, Brooks" userId="fb2f653f-a917-4059-a407-e1f629d7f13f" providerId="ADAL" clId="{0E318FBF-DF01-49E1-BDD7-818679B936DC}" dt="2024-10-16T18:21:18.435" v="7514" actId="20577"/>
          <ac:spMkLst>
            <pc:docMk/>
            <pc:sldMk cId="3859833233" sldId="264"/>
            <ac:spMk id="4" creationId="{A15D3E4B-AF28-7FD2-25C0-437C9DA1E210}"/>
          </ac:spMkLst>
        </pc:spChg>
        <pc:spChg chg="del">
          <ac:chgData name="Moore, Brooks" userId="fb2f653f-a917-4059-a407-e1f629d7f13f" providerId="ADAL" clId="{0E318FBF-DF01-49E1-BDD7-818679B936DC}" dt="2024-10-14T22:07:56.367" v="4634" actId="478"/>
          <ac:spMkLst>
            <pc:docMk/>
            <pc:sldMk cId="3859833233" sldId="264"/>
            <ac:spMk id="5" creationId="{3D3EF8AF-551F-FE70-786A-189A8CBAC7BA}"/>
          </ac:spMkLst>
        </pc:spChg>
        <pc:spChg chg="mod">
          <ac:chgData name="Moore, Brooks" userId="fb2f653f-a917-4059-a407-e1f629d7f13f" providerId="ADAL" clId="{0E318FBF-DF01-49E1-BDD7-818679B936DC}" dt="2024-10-16T18:21:14.046" v="7501" actId="27636"/>
          <ac:spMkLst>
            <pc:docMk/>
            <pc:sldMk cId="3859833233" sldId="264"/>
            <ac:spMk id="6" creationId="{249DE9C2-ACF7-9FFA-6064-FAA43F3884E3}"/>
          </ac:spMkLst>
        </pc:spChg>
        <pc:spChg chg="add del mod">
          <ac:chgData name="Moore, Brooks" userId="fb2f653f-a917-4059-a407-e1f629d7f13f" providerId="ADAL" clId="{0E318FBF-DF01-49E1-BDD7-818679B936DC}" dt="2024-10-14T22:08:06.373" v="4636" actId="478"/>
          <ac:spMkLst>
            <pc:docMk/>
            <pc:sldMk cId="3859833233" sldId="264"/>
            <ac:spMk id="8" creationId="{00C13698-D821-1B9B-BBD6-DCFE5422A6AD}"/>
          </ac:spMkLst>
        </pc:spChg>
        <pc:spChg chg="add del mod">
          <ac:chgData name="Moore, Brooks" userId="fb2f653f-a917-4059-a407-e1f629d7f13f" providerId="ADAL" clId="{0E318FBF-DF01-49E1-BDD7-818679B936DC}" dt="2024-10-14T22:08:27.127" v="4638" actId="478"/>
          <ac:spMkLst>
            <pc:docMk/>
            <pc:sldMk cId="3859833233" sldId="264"/>
            <ac:spMk id="10" creationId="{B2257D70-41D1-3A27-214A-7DEEEEF4E763}"/>
          </ac:spMkLst>
        </pc:spChg>
      </pc:sldChg>
      <pc:sldChg chg="del">
        <pc:chgData name="Moore, Brooks" userId="fb2f653f-a917-4059-a407-e1f629d7f13f" providerId="ADAL" clId="{0E318FBF-DF01-49E1-BDD7-818679B936DC}" dt="2024-10-14T22:28:01.918" v="5662" actId="47"/>
        <pc:sldMkLst>
          <pc:docMk/>
          <pc:sldMk cId="1012188143" sldId="265"/>
        </pc:sldMkLst>
      </pc:sldChg>
      <pc:sldChg chg="del">
        <pc:chgData name="Moore, Brooks" userId="fb2f653f-a917-4059-a407-e1f629d7f13f" providerId="ADAL" clId="{0E318FBF-DF01-49E1-BDD7-818679B936DC}" dt="2024-10-14T22:28:10.032" v="5663" actId="47"/>
        <pc:sldMkLst>
          <pc:docMk/>
          <pc:sldMk cId="4103504919" sldId="266"/>
        </pc:sldMkLst>
      </pc:sldChg>
      <pc:sldChg chg="del">
        <pc:chgData name="Moore, Brooks" userId="fb2f653f-a917-4059-a407-e1f629d7f13f" providerId="ADAL" clId="{0E318FBF-DF01-49E1-BDD7-818679B936DC}" dt="2024-10-14T22:28:10.032" v="5663" actId="47"/>
        <pc:sldMkLst>
          <pc:docMk/>
          <pc:sldMk cId="3714340246" sldId="267"/>
        </pc:sldMkLst>
      </pc:sldChg>
      <pc:sldChg chg="modSp add mod">
        <pc:chgData name="Moore, Brooks" userId="fb2f653f-a917-4059-a407-e1f629d7f13f" providerId="ADAL" clId="{0E318FBF-DF01-49E1-BDD7-818679B936DC}" dt="2024-10-16T18:18:15.549" v="7455" actId="20577"/>
        <pc:sldMkLst>
          <pc:docMk/>
          <pc:sldMk cId="1183434204" sldId="268"/>
        </pc:sldMkLst>
        <pc:spChg chg="mod">
          <ac:chgData name="Moore, Brooks" userId="fb2f653f-a917-4059-a407-e1f629d7f13f" providerId="ADAL" clId="{0E318FBF-DF01-49E1-BDD7-818679B936DC}" dt="2024-10-16T18:17:49.751" v="7452" actId="20577"/>
          <ac:spMkLst>
            <pc:docMk/>
            <pc:sldMk cId="1183434204" sldId="268"/>
            <ac:spMk id="2" creationId="{6DDA5AB0-0929-271A-5BA0-09B4134FC5C1}"/>
          </ac:spMkLst>
        </pc:spChg>
        <pc:spChg chg="mod">
          <ac:chgData name="Moore, Brooks" userId="fb2f653f-a917-4059-a407-e1f629d7f13f" providerId="ADAL" clId="{0E318FBF-DF01-49E1-BDD7-818679B936DC}" dt="2024-10-16T18:18:15.549" v="7455" actId="20577"/>
          <ac:spMkLst>
            <pc:docMk/>
            <pc:sldMk cId="1183434204" sldId="268"/>
            <ac:spMk id="3" creationId="{951B3B1A-E2A6-B7E2-36F9-5CEC3D63EA29}"/>
          </ac:spMkLst>
        </pc:spChg>
      </pc:sldChg>
      <pc:sldChg chg="modSp add mod">
        <pc:chgData name="Moore, Brooks" userId="fb2f653f-a917-4059-a407-e1f629d7f13f" providerId="ADAL" clId="{0E318FBF-DF01-49E1-BDD7-818679B936DC}" dt="2024-10-16T18:13:26.295" v="7428" actId="122"/>
        <pc:sldMkLst>
          <pc:docMk/>
          <pc:sldMk cId="967320521" sldId="269"/>
        </pc:sldMkLst>
        <pc:spChg chg="mod">
          <ac:chgData name="Moore, Brooks" userId="fb2f653f-a917-4059-a407-e1f629d7f13f" providerId="ADAL" clId="{0E318FBF-DF01-49E1-BDD7-818679B936DC}" dt="2024-10-16T18:13:26.295" v="7428" actId="122"/>
          <ac:spMkLst>
            <pc:docMk/>
            <pc:sldMk cId="967320521" sldId="269"/>
            <ac:spMk id="2" creationId="{5A0F5ED2-DBF7-4920-CFAE-7F0D6AA5C757}"/>
          </ac:spMkLst>
        </pc:spChg>
        <pc:spChg chg="mod">
          <ac:chgData name="Moore, Brooks" userId="fb2f653f-a917-4059-a407-e1f629d7f13f" providerId="ADAL" clId="{0E318FBF-DF01-49E1-BDD7-818679B936DC}" dt="2024-10-14T21:33:59.152" v="3058" actId="20577"/>
          <ac:spMkLst>
            <pc:docMk/>
            <pc:sldMk cId="967320521" sldId="269"/>
            <ac:spMk id="3" creationId="{7B2A5011-9E21-1107-6A44-29A0876E693F}"/>
          </ac:spMkLst>
        </pc:spChg>
      </pc:sldChg>
      <pc:sldChg chg="modSp add mod">
        <pc:chgData name="Moore, Brooks" userId="fb2f653f-a917-4059-a407-e1f629d7f13f" providerId="ADAL" clId="{0E318FBF-DF01-49E1-BDD7-818679B936DC}" dt="2024-10-16T18:24:24.212" v="7516" actId="20577"/>
        <pc:sldMkLst>
          <pc:docMk/>
          <pc:sldMk cId="879064525" sldId="270"/>
        </pc:sldMkLst>
        <pc:spChg chg="mod">
          <ac:chgData name="Moore, Brooks" userId="fb2f653f-a917-4059-a407-e1f629d7f13f" providerId="ADAL" clId="{0E318FBF-DF01-49E1-BDD7-818679B936DC}" dt="2024-10-16T18:13:38.343" v="7429" actId="122"/>
          <ac:spMkLst>
            <pc:docMk/>
            <pc:sldMk cId="879064525" sldId="270"/>
            <ac:spMk id="2" creationId="{3BA7210C-A408-EF88-9F88-F16D2DCD85F5}"/>
          </ac:spMkLst>
        </pc:spChg>
        <pc:spChg chg="mod">
          <ac:chgData name="Moore, Brooks" userId="fb2f653f-a917-4059-a407-e1f629d7f13f" providerId="ADAL" clId="{0E318FBF-DF01-49E1-BDD7-818679B936DC}" dt="2024-10-16T18:24:24.212" v="7516" actId="20577"/>
          <ac:spMkLst>
            <pc:docMk/>
            <pc:sldMk cId="879064525" sldId="270"/>
            <ac:spMk id="3" creationId="{DDF02DFC-D4A7-30AD-F3C1-49F70B0B91A4}"/>
          </ac:spMkLst>
        </pc:spChg>
      </pc:sldChg>
      <pc:sldChg chg="modSp add mod">
        <pc:chgData name="Moore, Brooks" userId="fb2f653f-a917-4059-a407-e1f629d7f13f" providerId="ADAL" clId="{0E318FBF-DF01-49E1-BDD7-818679B936DC}" dt="2024-10-16T18:14:42.831" v="7432" actId="122"/>
        <pc:sldMkLst>
          <pc:docMk/>
          <pc:sldMk cId="2030557890" sldId="271"/>
        </pc:sldMkLst>
        <pc:spChg chg="mod">
          <ac:chgData name="Moore, Brooks" userId="fb2f653f-a917-4059-a407-e1f629d7f13f" providerId="ADAL" clId="{0E318FBF-DF01-49E1-BDD7-818679B936DC}" dt="2024-10-16T18:14:42.831" v="7432" actId="122"/>
          <ac:spMkLst>
            <pc:docMk/>
            <pc:sldMk cId="2030557890" sldId="271"/>
            <ac:spMk id="2" creationId="{8BBF05EE-7DD4-246C-F9B7-677925CF06D0}"/>
          </ac:spMkLst>
        </pc:spChg>
        <pc:spChg chg="mod">
          <ac:chgData name="Moore, Brooks" userId="fb2f653f-a917-4059-a407-e1f629d7f13f" providerId="ADAL" clId="{0E318FBF-DF01-49E1-BDD7-818679B936DC}" dt="2024-10-14T21:39:26.204" v="3637" actId="5793"/>
          <ac:spMkLst>
            <pc:docMk/>
            <pc:sldMk cId="2030557890" sldId="271"/>
            <ac:spMk id="3" creationId="{8E3DA235-FAE3-4CF9-8C9A-70B59EA88343}"/>
          </ac:spMkLst>
        </pc:spChg>
      </pc:sldChg>
      <pc:sldChg chg="delSp modSp add mod">
        <pc:chgData name="Moore, Brooks" userId="fb2f653f-a917-4059-a407-e1f629d7f13f" providerId="ADAL" clId="{0E318FBF-DF01-49E1-BDD7-818679B936DC}" dt="2024-10-15T15:52:27.384" v="6269" actId="478"/>
        <pc:sldMkLst>
          <pc:docMk/>
          <pc:sldMk cId="447414814" sldId="272"/>
        </pc:sldMkLst>
        <pc:spChg chg="mod">
          <ac:chgData name="Moore, Brooks" userId="fb2f653f-a917-4059-a407-e1f629d7f13f" providerId="ADAL" clId="{0E318FBF-DF01-49E1-BDD7-818679B936DC}" dt="2024-10-14T22:13:36.196" v="4842" actId="20577"/>
          <ac:spMkLst>
            <pc:docMk/>
            <pc:sldMk cId="447414814" sldId="272"/>
            <ac:spMk id="2" creationId="{E94E8FAC-F4DD-35E6-C8BC-280AEC932A35}"/>
          </ac:spMkLst>
        </pc:spChg>
        <pc:spChg chg="del">
          <ac:chgData name="Moore, Brooks" userId="fb2f653f-a917-4059-a407-e1f629d7f13f" providerId="ADAL" clId="{0E318FBF-DF01-49E1-BDD7-818679B936DC}" dt="2024-10-15T15:52:27.384" v="6269" actId="478"/>
          <ac:spMkLst>
            <pc:docMk/>
            <pc:sldMk cId="447414814" sldId="272"/>
            <ac:spMk id="3" creationId="{98D907A8-81E4-0E88-5774-E7E3A3F0BC32}"/>
          </ac:spMkLst>
        </pc:spChg>
      </pc:sldChg>
      <pc:sldChg chg="add del">
        <pc:chgData name="Moore, Brooks" userId="fb2f653f-a917-4059-a407-e1f629d7f13f" providerId="ADAL" clId="{0E318FBF-DF01-49E1-BDD7-818679B936DC}" dt="2024-10-14T21:42:28.001" v="3738"/>
        <pc:sldMkLst>
          <pc:docMk/>
          <pc:sldMk cId="2307239894" sldId="272"/>
        </pc:sldMkLst>
      </pc:sldChg>
      <pc:sldChg chg="modSp add mod">
        <pc:chgData name="Moore, Brooks" userId="fb2f653f-a917-4059-a407-e1f629d7f13f" providerId="ADAL" clId="{0E318FBF-DF01-49E1-BDD7-818679B936DC}" dt="2024-10-15T15:53:00.406" v="6307" actId="20577"/>
        <pc:sldMkLst>
          <pc:docMk/>
          <pc:sldMk cId="869773953" sldId="273"/>
        </pc:sldMkLst>
        <pc:spChg chg="mod">
          <ac:chgData name="Moore, Brooks" userId="fb2f653f-a917-4059-a407-e1f629d7f13f" providerId="ADAL" clId="{0E318FBF-DF01-49E1-BDD7-818679B936DC}" dt="2024-10-14T22:14:43.184" v="4862" actId="122"/>
          <ac:spMkLst>
            <pc:docMk/>
            <pc:sldMk cId="869773953" sldId="273"/>
            <ac:spMk id="2" creationId="{58F25B4D-A278-551F-B254-1BA453EB106F}"/>
          </ac:spMkLst>
        </pc:spChg>
        <pc:spChg chg="mod">
          <ac:chgData name="Moore, Brooks" userId="fb2f653f-a917-4059-a407-e1f629d7f13f" providerId="ADAL" clId="{0E318FBF-DF01-49E1-BDD7-818679B936DC}" dt="2024-10-15T15:53:00.406" v="6307" actId="20577"/>
          <ac:spMkLst>
            <pc:docMk/>
            <pc:sldMk cId="869773953" sldId="273"/>
            <ac:spMk id="3" creationId="{6AF0A557-0CCC-DC6C-05C8-B0EF1258DD43}"/>
          </ac:spMkLst>
        </pc:spChg>
      </pc:sldChg>
      <pc:sldChg chg="modSp add mod">
        <pc:chgData name="Moore, Brooks" userId="fb2f653f-a917-4059-a407-e1f629d7f13f" providerId="ADAL" clId="{0E318FBF-DF01-49E1-BDD7-818679B936DC}" dt="2024-10-15T16:00:19.668" v="6448" actId="20577"/>
        <pc:sldMkLst>
          <pc:docMk/>
          <pc:sldMk cId="2692640345" sldId="274"/>
        </pc:sldMkLst>
        <pc:spChg chg="mod">
          <ac:chgData name="Moore, Brooks" userId="fb2f653f-a917-4059-a407-e1f629d7f13f" providerId="ADAL" clId="{0E318FBF-DF01-49E1-BDD7-818679B936DC}" dt="2024-10-15T15:54:08.598" v="6319" actId="20577"/>
          <ac:spMkLst>
            <pc:docMk/>
            <pc:sldMk cId="2692640345" sldId="274"/>
            <ac:spMk id="2" creationId="{A8B10211-FAE2-2AF9-1675-87B11B9857FD}"/>
          </ac:spMkLst>
        </pc:spChg>
        <pc:spChg chg="mod">
          <ac:chgData name="Moore, Brooks" userId="fb2f653f-a917-4059-a407-e1f629d7f13f" providerId="ADAL" clId="{0E318FBF-DF01-49E1-BDD7-818679B936DC}" dt="2024-10-15T16:00:19.668" v="6448" actId="20577"/>
          <ac:spMkLst>
            <pc:docMk/>
            <pc:sldMk cId="2692640345" sldId="274"/>
            <ac:spMk id="3" creationId="{F6B1D3B0-A255-95F6-492C-BBD81645AFFC}"/>
          </ac:spMkLst>
        </pc:spChg>
      </pc:sldChg>
      <pc:sldChg chg="modSp add mod">
        <pc:chgData name="Moore, Brooks" userId="fb2f653f-a917-4059-a407-e1f629d7f13f" providerId="ADAL" clId="{0E318FBF-DF01-49E1-BDD7-818679B936DC}" dt="2024-10-16T18:18:33.678" v="7470" actId="27636"/>
        <pc:sldMkLst>
          <pc:docMk/>
          <pc:sldMk cId="1201179396" sldId="275"/>
        </pc:sldMkLst>
        <pc:spChg chg="mod">
          <ac:chgData name="Moore, Brooks" userId="fb2f653f-a917-4059-a407-e1f629d7f13f" providerId="ADAL" clId="{0E318FBF-DF01-49E1-BDD7-818679B936DC}" dt="2024-10-16T18:18:26.587" v="7468" actId="20577"/>
          <ac:spMkLst>
            <pc:docMk/>
            <pc:sldMk cId="1201179396" sldId="275"/>
            <ac:spMk id="2" creationId="{8449D560-212B-9ACE-BB8F-203AEC3BFE7F}"/>
          </ac:spMkLst>
        </pc:spChg>
        <pc:spChg chg="mod">
          <ac:chgData name="Moore, Brooks" userId="fb2f653f-a917-4059-a407-e1f629d7f13f" providerId="ADAL" clId="{0E318FBF-DF01-49E1-BDD7-818679B936DC}" dt="2024-10-16T18:18:33.678" v="7470" actId="27636"/>
          <ac:spMkLst>
            <pc:docMk/>
            <pc:sldMk cId="1201179396" sldId="275"/>
            <ac:spMk id="3" creationId="{DD40129B-3E83-11D1-D4FA-6C7CA17A023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CB87A-CC03-8F4F-A0ED-46493D9F62E8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B9321-2815-8246-A92F-6852C2D7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07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63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15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3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95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45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75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9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11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1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03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25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30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61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08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9321-2815-8246-A92F-6852C2D767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37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Maro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1597" y="2113935"/>
            <a:ext cx="5960806" cy="1828646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1597" y="4034658"/>
            <a:ext cx="5960806" cy="50784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F733010E-3BDB-A568-00D4-D2FBAF50F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7369" y="5233731"/>
            <a:ext cx="1717104" cy="1045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30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Righ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14786A1-3484-BB1C-6FE1-BE36D394E4E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844" y="5563419"/>
            <a:ext cx="1717104" cy="104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94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Lef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617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8650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617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6F0F57-C610-4C86-A0E8-A96CDFCA0AD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70642" y="5563419"/>
            <a:ext cx="1717104" cy="104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692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ack sign with red text&#10;&#10;Description automatically generated">
            <a:extLst>
              <a:ext uri="{FF2B5EF4-FFF2-40B4-BE49-F238E27FC236}">
                <a16:creationId xmlns:a16="http://schemas.microsoft.com/office/drawing/2014/main" id="{DBED498D-BF32-7A8B-9273-A33F9D91AE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94621" y="5786259"/>
            <a:ext cx="1284814" cy="7814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D978A5C-0BDD-39A8-4DB5-6FA469E55D9D}"/>
              </a:ext>
            </a:extLst>
          </p:cNvPr>
          <p:cNvSpPr/>
          <p:nvPr userDrawn="1"/>
        </p:nvSpPr>
        <p:spPr>
          <a:xfrm>
            <a:off x="0" y="6721476"/>
            <a:ext cx="9144000" cy="1365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1C48A3-70FD-1366-99B0-4ACC1EB080A3}"/>
              </a:ext>
            </a:extLst>
          </p:cNvPr>
          <p:cNvSpPr/>
          <p:nvPr userDrawn="1"/>
        </p:nvSpPr>
        <p:spPr>
          <a:xfrm>
            <a:off x="0" y="0"/>
            <a:ext cx="9144000" cy="1365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11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1597" y="2113935"/>
            <a:ext cx="5960806" cy="1828646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1597" y="4034658"/>
            <a:ext cx="5960806" cy="50784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33010E-3BDB-A568-00D4-D2FBAF50F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07369" y="5234267"/>
            <a:ext cx="1717104" cy="104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30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Maroon - Se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1597" y="2113935"/>
            <a:ext cx="5960806" cy="1828646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1597" y="4034658"/>
            <a:ext cx="5960806" cy="50784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 - Se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1597" y="2113935"/>
            <a:ext cx="5960806" cy="1828646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1597" y="4034658"/>
            <a:ext cx="5960806" cy="50784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9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DBEF6-8DEF-71FB-1A6A-53E163919A5F}"/>
              </a:ext>
            </a:extLst>
          </p:cNvPr>
          <p:cNvSpPr/>
          <p:nvPr userDrawn="1"/>
        </p:nvSpPr>
        <p:spPr>
          <a:xfrm>
            <a:off x="0" y="6721476"/>
            <a:ext cx="9144000" cy="1365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8D6606-A94F-E496-32CB-F29BDA661A29}"/>
              </a:ext>
            </a:extLst>
          </p:cNvPr>
          <p:cNvSpPr/>
          <p:nvPr userDrawn="1"/>
        </p:nvSpPr>
        <p:spPr>
          <a:xfrm>
            <a:off x="0" y="0"/>
            <a:ext cx="9144000" cy="1365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black sign with red text&#10;&#10;Description automatically generated">
            <a:extLst>
              <a:ext uri="{FF2B5EF4-FFF2-40B4-BE49-F238E27FC236}">
                <a16:creationId xmlns:a16="http://schemas.microsoft.com/office/drawing/2014/main" id="{C11FD6C1-D8FB-F709-E3D5-C79DED91ED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94621" y="5786259"/>
            <a:ext cx="1284814" cy="78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59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Break - Right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4683" y="1956619"/>
            <a:ext cx="4414686" cy="252689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</a:t>
            </a:r>
            <a:br>
              <a:rPr lang="en-US" dirty="0"/>
            </a:br>
            <a:r>
              <a:rPr lang="en-US" dirty="0"/>
              <a:t>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4682" y="4638625"/>
            <a:ext cx="4414685" cy="43482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D98C87-A0F6-F606-ACEC-A34DAAD1BD3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70642" y="5563419"/>
            <a:ext cx="1717104" cy="104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55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Break - Left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1844" y="1956619"/>
            <a:ext cx="4414686" cy="252689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</a:t>
            </a:r>
            <a:br>
              <a:rPr lang="en-US" dirty="0"/>
            </a:br>
            <a:r>
              <a:rPr lang="en-US" dirty="0"/>
              <a:t>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43" y="4638625"/>
            <a:ext cx="4414685" cy="43482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D98C87-A0F6-F606-ACEC-A34DAAD1BD3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844" y="5563419"/>
            <a:ext cx="1717104" cy="104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44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963E88-F113-FA28-C10C-2A4868B80A42}"/>
              </a:ext>
            </a:extLst>
          </p:cNvPr>
          <p:cNvSpPr/>
          <p:nvPr userDrawn="1"/>
        </p:nvSpPr>
        <p:spPr>
          <a:xfrm>
            <a:off x="0" y="6721476"/>
            <a:ext cx="9144000" cy="1365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ack sign with red text&#10;&#10;Description automatically generated">
            <a:extLst>
              <a:ext uri="{FF2B5EF4-FFF2-40B4-BE49-F238E27FC236}">
                <a16:creationId xmlns:a16="http://schemas.microsoft.com/office/drawing/2014/main" id="{2E2DA1F2-CED9-8F3A-2E6A-D3158D81D1F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94621" y="5786259"/>
            <a:ext cx="1284814" cy="78140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38C4A69-BCB1-861A-0DBC-60A9A85B514C}"/>
              </a:ext>
            </a:extLst>
          </p:cNvPr>
          <p:cNvSpPr/>
          <p:nvPr userDrawn="1"/>
        </p:nvSpPr>
        <p:spPr>
          <a:xfrm>
            <a:off x="0" y="0"/>
            <a:ext cx="9144000" cy="1365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93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E56F5C-6ABB-01F2-E89B-81F4E7EEF246}"/>
              </a:ext>
            </a:extLst>
          </p:cNvPr>
          <p:cNvSpPr/>
          <p:nvPr userDrawn="1"/>
        </p:nvSpPr>
        <p:spPr>
          <a:xfrm>
            <a:off x="0" y="6721476"/>
            <a:ext cx="9144000" cy="1365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black sign with red text&#10;&#10;Description automatically generated">
            <a:extLst>
              <a:ext uri="{FF2B5EF4-FFF2-40B4-BE49-F238E27FC236}">
                <a16:creationId xmlns:a16="http://schemas.microsoft.com/office/drawing/2014/main" id="{6B5C9A1C-0F12-74BE-4940-4E929AD0D7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94621" y="5786259"/>
            <a:ext cx="1284814" cy="78140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15BC329-0388-C6E2-5A88-79F3EC72CAAB}"/>
              </a:ext>
            </a:extLst>
          </p:cNvPr>
          <p:cNvSpPr/>
          <p:nvPr userDrawn="1"/>
        </p:nvSpPr>
        <p:spPr>
          <a:xfrm>
            <a:off x="0" y="0"/>
            <a:ext cx="9144000" cy="1365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6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1AB04-7426-4041-9DD3-C04D32933217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A04B6-0F1D-8B41-AF5D-0E04A52FC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3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75" r:id="rId3"/>
    <p:sldLayoutId id="2147483686" r:id="rId4"/>
    <p:sldLayoutId id="2147483676" r:id="rId5"/>
    <p:sldLayoutId id="2147483677" r:id="rId6"/>
    <p:sldLayoutId id="2147483687" r:id="rId7"/>
    <p:sldLayoutId id="2147483678" r:id="rId8"/>
    <p:sldLayoutId id="2147483679" r:id="rId9"/>
    <p:sldLayoutId id="2147483683" r:id="rId10"/>
    <p:sldLayoutId id="2147483688" r:id="rId11"/>
    <p:sldLayoutId id="2147483682" r:id="rId12"/>
    <p:sldLayoutId id="214748368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harli.mccandless@tamucc.ed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rbm@tamus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C557-1A18-7A1D-CFCF-D2421BC562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Texas Public Information Act Compliance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A3AD26-7615-D450-060C-554FE9B6A3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Texas A&amp;M University System Office of General Counsel</a:t>
            </a:r>
          </a:p>
        </p:txBody>
      </p:sp>
    </p:spTree>
    <p:extLst>
      <p:ext uri="{BB962C8B-B14F-4D97-AF65-F5344CB8AC3E}">
        <p14:creationId xmlns:p14="http://schemas.microsoft.com/office/powerpoint/2010/main" val="4204240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6D736-56C8-7700-881C-933935CC2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Recent Changes to the TPIA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E44E0-2671-C804-8870-F2AB341009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Definition of “business days” (excludes university holidays)</a:t>
            </a:r>
          </a:p>
          <a:p>
            <a:r>
              <a:rPr lang="en-US" dirty="0"/>
              <a:t>AG E-filing</a:t>
            </a:r>
          </a:p>
          <a:p>
            <a:r>
              <a:rPr lang="en-US" dirty="0"/>
              <a:t>Post-letter ruling deadlines and actions (estimate, disclose, notices, etc.)</a:t>
            </a:r>
          </a:p>
          <a:p>
            <a:r>
              <a:rPr lang="en-US"/>
              <a:t>AG </a:t>
            </a:r>
            <a:r>
              <a:rPr lang="en-US" dirty="0"/>
              <a:t>letter ruling website (rulings and request for rulings)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AE824-833B-0344-3137-724D0289E3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Changes to law enforcement exception (prompt release of basic information, etc.)</a:t>
            </a:r>
          </a:p>
          <a:p>
            <a:r>
              <a:rPr lang="en-US" dirty="0"/>
              <a:t>Confidentiality of NIL contract information</a:t>
            </a:r>
          </a:p>
          <a:p>
            <a:r>
              <a:rPr lang="en-US" dirty="0"/>
              <a:t>Since 2019-more “contracting information” must be disclosed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546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CC0CF-04BA-F091-958C-9CF90192B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What information should you flag for review?</a:t>
            </a:r>
          </a:p>
        </p:txBody>
      </p:sp>
    </p:spTree>
    <p:extLst>
      <p:ext uri="{BB962C8B-B14F-4D97-AF65-F5344CB8AC3E}">
        <p14:creationId xmlns:p14="http://schemas.microsoft.com/office/powerpoint/2010/main" val="3147986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E1A62-FA0F-2087-0BBF-E6FB40D4F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Watch out for these categories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5D3E4B-AF28-7FD2-25C0-437C9DA1E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690690"/>
            <a:ext cx="3868340" cy="449897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Applicant and student information</a:t>
            </a:r>
          </a:p>
          <a:p>
            <a:r>
              <a:rPr lang="en-US" dirty="0"/>
              <a:t>Competitive or proprietary research information </a:t>
            </a:r>
          </a:p>
          <a:p>
            <a:r>
              <a:rPr lang="en-US" dirty="0"/>
              <a:t>Compliance investigations or reviews</a:t>
            </a:r>
          </a:p>
          <a:p>
            <a:r>
              <a:rPr lang="en-US" dirty="0"/>
              <a:t>Confidential employee information</a:t>
            </a:r>
          </a:p>
          <a:p>
            <a:r>
              <a:rPr lang="en-US" dirty="0"/>
              <a:t>Security-related information (cyber or other)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DE9C2-ACF7-9FFA-6064-FAA43F3884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690689"/>
            <a:ext cx="3887391" cy="449897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Police reports and video</a:t>
            </a:r>
          </a:p>
          <a:p>
            <a:r>
              <a:rPr lang="en-US" dirty="0"/>
              <a:t>Donor information</a:t>
            </a:r>
          </a:p>
          <a:p>
            <a:r>
              <a:rPr lang="en-US" dirty="0"/>
              <a:t>Legislative communications</a:t>
            </a:r>
          </a:p>
          <a:p>
            <a:r>
              <a:rPr lang="en-US" dirty="0"/>
              <a:t>Policymaking documents</a:t>
            </a:r>
          </a:p>
          <a:p>
            <a:r>
              <a:rPr lang="en-US" dirty="0"/>
              <a:t>Attorney-client communications</a:t>
            </a:r>
          </a:p>
          <a:p>
            <a:r>
              <a:rPr lang="en-US" dirty="0"/>
              <a:t>Third-party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859833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5C8837-2880-CA4F-79E5-E9C241ECE1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E8FAC-F4DD-35E6-C8BC-280AEC932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447414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19201-5A31-FF57-B388-7860C9565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25B4D-A278-551F-B254-1BA453EB1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0A557-0CCC-DC6C-05C8-B0EF1258D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9707"/>
            <a:ext cx="7886700" cy="465725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Manage your information</a:t>
            </a:r>
          </a:p>
          <a:p>
            <a:pPr algn="just"/>
            <a:r>
              <a:rPr lang="en-US" dirty="0"/>
              <a:t>Limit distribution of communications (cc’s, recipients, short email strings, etc.)</a:t>
            </a:r>
          </a:p>
          <a:p>
            <a:pPr algn="just"/>
            <a:r>
              <a:rPr lang="en-US" dirty="0"/>
              <a:t>Be thoughtful in what you create, maintain, send</a:t>
            </a:r>
          </a:p>
          <a:p>
            <a:pPr algn="just"/>
            <a:r>
              <a:rPr lang="en-US" dirty="0"/>
              <a:t>Pay special attention to confidential or sensitive information</a:t>
            </a:r>
          </a:p>
          <a:p>
            <a:pPr algn="just"/>
            <a:r>
              <a:rPr lang="en-US" dirty="0"/>
              <a:t>Avoid personal accounts for university business (email, messaging, social media, etc.)</a:t>
            </a:r>
          </a:p>
          <a:p>
            <a:pPr algn="just"/>
            <a:r>
              <a:rPr lang="en-US" dirty="0"/>
              <a:t>Ask: do we need meeting minutes?  If so, how specific should they be?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773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DC12AC-9B2A-345E-432E-E0363D4A31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10211-FAE2-2AF9-1675-87B11B985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1D3B0-A255-95F6-492C-BBD81645A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9707"/>
            <a:ext cx="7886700" cy="4657256"/>
          </a:xfrm>
        </p:spPr>
        <p:txBody>
          <a:bodyPr>
            <a:normAutofit/>
          </a:bodyPr>
          <a:lstStyle/>
          <a:p>
            <a:pPr algn="just"/>
            <a:endParaRPr lang="en-US" dirty="0"/>
          </a:p>
          <a:p>
            <a:pPr algn="just"/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Charli McCandless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hlinkClick r:id="rId3"/>
              </a:rPr>
              <a:t>charli.mccandless@tamucc.edu</a:t>
            </a:r>
            <a:r>
              <a:rPr lang="en-US" dirty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(361) 825-3168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Brooks Moore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hlinkClick r:id="rId4"/>
              </a:rPr>
              <a:t>rbm@tamus.edu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(979) 458-6144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40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764B-251D-BE03-A3DD-3EA05ED7E3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Texas Public Information Act (TPIA) Compliance Overview</a:t>
            </a:r>
          </a:p>
        </p:txBody>
      </p:sp>
    </p:spTree>
    <p:extLst>
      <p:ext uri="{BB962C8B-B14F-4D97-AF65-F5344CB8AC3E}">
        <p14:creationId xmlns:p14="http://schemas.microsoft.com/office/powerpoint/2010/main" val="3919194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13225-6A3C-FBF1-90FF-63F496C5F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does the TPIA affect employees?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0E7F5-D57A-9B70-FF32-51F6F2173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9707"/>
            <a:ext cx="7886700" cy="4657256"/>
          </a:xfrm>
        </p:spPr>
        <p:txBody>
          <a:bodyPr/>
          <a:lstStyle/>
          <a:p>
            <a:pPr algn="just"/>
            <a:r>
              <a:rPr lang="en-US" dirty="0"/>
              <a:t>Any department/area may be required to provide information in response to a public information request.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You may be required to provide information in response to a public information request.  This can include:</a:t>
            </a:r>
          </a:p>
          <a:p>
            <a:pPr lvl="1" algn="just"/>
            <a:r>
              <a:rPr lang="en-US" dirty="0"/>
              <a:t>Information maintained or controlled by the department;</a:t>
            </a:r>
          </a:p>
          <a:p>
            <a:pPr lvl="1" algn="just"/>
            <a:r>
              <a:rPr lang="en-US" dirty="0"/>
              <a:t>Information from your personal device(s) or accounts.</a:t>
            </a:r>
          </a:p>
        </p:txBody>
      </p:sp>
    </p:spTree>
    <p:extLst>
      <p:ext uri="{BB962C8B-B14F-4D97-AF65-F5344CB8AC3E}">
        <p14:creationId xmlns:p14="http://schemas.microsoft.com/office/powerpoint/2010/main" val="142168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3DFBB-F784-46A6-E1B8-3B1D0982C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A5AB0-0929-271A-5BA0-09B4134FC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our obligations as employees?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B3B1A-E2A6-B7E2-36F9-5CEC3D63E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9707"/>
            <a:ext cx="7886700" cy="4657256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endParaRPr lang="en-US" dirty="0"/>
          </a:p>
          <a:p>
            <a:pPr algn="just">
              <a:spcBef>
                <a:spcPts val="0"/>
              </a:spcBef>
            </a:pPr>
            <a:r>
              <a:rPr lang="en-US" dirty="0"/>
              <a:t>Follow the university’s process for responding to public information requests.</a:t>
            </a:r>
          </a:p>
          <a:p>
            <a:pPr algn="just">
              <a:spcBef>
                <a:spcPts val="0"/>
              </a:spcBef>
            </a:pPr>
            <a:endParaRPr lang="en-US" dirty="0"/>
          </a:p>
          <a:p>
            <a:pPr algn="just">
              <a:spcBef>
                <a:spcPts val="0"/>
              </a:spcBef>
            </a:pPr>
            <a:r>
              <a:rPr lang="en-US" dirty="0"/>
              <a:t>Maintain information as required by the university.</a:t>
            </a:r>
          </a:p>
          <a:p>
            <a:pPr lvl="1" algn="just">
              <a:spcBef>
                <a:spcPts val="0"/>
              </a:spcBef>
            </a:pPr>
            <a:r>
              <a:rPr lang="en-US" dirty="0"/>
              <a:t>Confidential information standards</a:t>
            </a:r>
          </a:p>
          <a:p>
            <a:pPr lvl="1" algn="just">
              <a:spcBef>
                <a:spcPts val="0"/>
              </a:spcBef>
            </a:pPr>
            <a:r>
              <a:rPr lang="en-US" dirty="0"/>
              <a:t>Records retention requirements</a:t>
            </a:r>
          </a:p>
          <a:p>
            <a:pPr lvl="1" algn="just">
              <a:spcBef>
                <a:spcPts val="0"/>
              </a:spcBef>
            </a:pPr>
            <a:r>
              <a:rPr lang="en-US" dirty="0"/>
              <a:t>Applicable information security and management standards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n-US" dirty="0"/>
          </a:p>
          <a:p>
            <a:pPr algn="just">
              <a:spcBef>
                <a:spcPts val="0"/>
              </a:spcBef>
            </a:pPr>
            <a:r>
              <a:rPr lang="en-US" dirty="0"/>
              <a:t>Understand how the TPIA impacts your department/area’s written information.</a:t>
            </a:r>
          </a:p>
        </p:txBody>
      </p:sp>
    </p:spTree>
    <p:extLst>
      <p:ext uri="{BB962C8B-B14F-4D97-AF65-F5344CB8AC3E}">
        <p14:creationId xmlns:p14="http://schemas.microsoft.com/office/powerpoint/2010/main" val="118343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55AD9-331C-6991-C073-38D8F674B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9D560-212B-9ACE-BB8F-203AEC3BF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our obligations as employees?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0129B-3E83-11D1-D4FA-6C7CA17A0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9707"/>
            <a:ext cx="7886700" cy="4657256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endParaRPr lang="en-US" dirty="0"/>
          </a:p>
          <a:p>
            <a:pPr algn="just">
              <a:spcBef>
                <a:spcPts val="0"/>
              </a:spcBef>
            </a:pPr>
            <a:r>
              <a:rPr lang="en-US" dirty="0"/>
              <a:t>University employees, in their capacity as an employee, should not make public information requests to the university.</a:t>
            </a:r>
          </a:p>
          <a:p>
            <a:pPr algn="just">
              <a:spcBef>
                <a:spcPts val="0"/>
              </a:spcBef>
            </a:pPr>
            <a:endParaRPr lang="en-US" dirty="0"/>
          </a:p>
          <a:p>
            <a:pPr algn="just">
              <a:spcBef>
                <a:spcPts val="0"/>
              </a:spcBef>
            </a:pPr>
            <a:r>
              <a:rPr lang="en-US" dirty="0"/>
              <a:t>Why not?  Job-related information can be obtained from the appropriate area of the university as authorized.</a:t>
            </a:r>
          </a:p>
          <a:p>
            <a:pPr algn="just">
              <a:spcBef>
                <a:spcPts val="0"/>
              </a:spcBef>
            </a:pPr>
            <a:endParaRPr lang="en-US" dirty="0"/>
          </a:p>
          <a:p>
            <a:pPr algn="just">
              <a:spcBef>
                <a:spcPts val="0"/>
              </a:spcBef>
            </a:pPr>
            <a:r>
              <a:rPr lang="en-US" dirty="0"/>
              <a:t>Public information requests submitted in an employee’s private capacity should not be submitted using a university email account (to avoid confusion).</a:t>
            </a:r>
          </a:p>
        </p:txBody>
      </p:sp>
    </p:spTree>
    <p:extLst>
      <p:ext uri="{BB962C8B-B14F-4D97-AF65-F5344CB8AC3E}">
        <p14:creationId xmlns:p14="http://schemas.microsoft.com/office/powerpoint/2010/main" val="120117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4C4319-6BA3-DC3E-2D4D-CA8B0E812E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F5ED2-DBF7-4920-CFAE-7F0D6AA5C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does the TPIA require?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A5011-9E21-1107-6A44-29A0876E6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9707"/>
            <a:ext cx="7886700" cy="465725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university is required to provide “public information” in response to a written request.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response deadline is 10 business days/“promptly”.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TPIA has civil and criminal penalties, including attorney’s fees.</a:t>
            </a:r>
          </a:p>
        </p:txBody>
      </p:sp>
    </p:spTree>
    <p:extLst>
      <p:ext uri="{BB962C8B-B14F-4D97-AF65-F5344CB8AC3E}">
        <p14:creationId xmlns:p14="http://schemas.microsoft.com/office/powerpoint/2010/main" val="967320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E59978-80BC-D6CA-AB61-CBAFF5C01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7210C-A408-EF88-9F88-F16D2DCD8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does the TPIA require?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02DFC-D4A7-30AD-F3C1-49F70B0B9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9707"/>
            <a:ext cx="7886700" cy="4657256"/>
          </a:xfrm>
        </p:spPr>
        <p:txBody>
          <a:bodyPr>
            <a:normAutofit fontScale="92500"/>
          </a:bodyPr>
          <a:lstStyle/>
          <a:p>
            <a:pPr algn="just">
              <a:spcBef>
                <a:spcPts val="0"/>
              </a:spcBef>
            </a:pPr>
            <a:r>
              <a:rPr lang="en-US" dirty="0"/>
              <a:t>The university processes requests through its designated public information officer/coordinator, who gathers requested information from relevant departments or units and coordinates the university’s response.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/>
          </a:p>
          <a:p>
            <a:pPr algn="just">
              <a:spcBef>
                <a:spcPts val="0"/>
              </a:spcBef>
            </a:pPr>
            <a:r>
              <a:rPr lang="en-US" dirty="0"/>
              <a:t>To withhold or redact excepted information, the university must seek a letter ruling from the Office of the Attorney General (AG), unless the requestor authorizes redactions, or the exception does not require a ruling.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/>
          </a:p>
          <a:p>
            <a:pPr algn="just">
              <a:spcBef>
                <a:spcPts val="0"/>
              </a:spcBef>
            </a:pPr>
            <a:r>
              <a:rPr lang="en-US" dirty="0"/>
              <a:t>OGC confirms the applicability of exceptions and prepares and submits any AG correspondence.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06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F301DA-ACE8-1460-322E-449B1EF7D7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F05EE-7DD4-246C-F9B7-677925CF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“public information”?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DA235-FAE3-4CF9-8C9A-70B59EA88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9707"/>
            <a:ext cx="7886700" cy="465725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Existing recorded information in any media/format</a:t>
            </a:r>
          </a:p>
          <a:p>
            <a:pPr lvl="1" algn="just"/>
            <a:r>
              <a:rPr lang="en-US" dirty="0"/>
              <a:t>University or personal devices/accounts</a:t>
            </a:r>
          </a:p>
          <a:p>
            <a:pPr lvl="1" algn="just"/>
            <a:r>
              <a:rPr lang="en-US" dirty="0"/>
              <a:t>No requirement to create responsive information</a:t>
            </a:r>
          </a:p>
          <a:p>
            <a:pPr marL="457200" lvl="1" indent="0" algn="just">
              <a:buNone/>
            </a:pPr>
            <a:endParaRPr lang="en-US" dirty="0"/>
          </a:p>
          <a:p>
            <a:pPr algn="just"/>
            <a:r>
              <a:rPr lang="en-US" dirty="0"/>
              <a:t>Relates to university business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Maintained by/for the university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557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DEE09-E26D-923B-CE49-8D017616A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Recent Changes to the TPIA</a:t>
            </a:r>
          </a:p>
        </p:txBody>
      </p:sp>
    </p:spTree>
    <p:extLst>
      <p:ext uri="{BB962C8B-B14F-4D97-AF65-F5344CB8AC3E}">
        <p14:creationId xmlns:p14="http://schemas.microsoft.com/office/powerpoint/2010/main" val="249072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AMU System">
      <a:dk1>
        <a:srgbClr val="000000"/>
      </a:dk1>
      <a:lt1>
        <a:srgbClr val="FFFFFF"/>
      </a:lt1>
      <a:dk2>
        <a:srgbClr val="212121"/>
      </a:dk2>
      <a:lt2>
        <a:srgbClr val="D5D5D5"/>
      </a:lt2>
      <a:accent1>
        <a:srgbClr val="500000"/>
      </a:accent1>
      <a:accent2>
        <a:srgbClr val="C0C0C0"/>
      </a:accent2>
      <a:accent3>
        <a:srgbClr val="FFC000"/>
      </a:accent3>
      <a:accent4>
        <a:srgbClr val="7E7E7E"/>
      </a:accent4>
      <a:accent5>
        <a:srgbClr val="1C6095"/>
      </a:accent5>
      <a:accent6>
        <a:srgbClr val="BBBBBB"/>
      </a:accent6>
      <a:hlink>
        <a:srgbClr val="929292"/>
      </a:hlink>
      <a:folHlink>
        <a:srgbClr val="500000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424</TotalTime>
  <Words>617</Words>
  <Application>Microsoft Macintosh PowerPoint</Application>
  <PresentationFormat>On-screen Show (4:3)</PresentationFormat>
  <Paragraphs>103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Arial</vt:lpstr>
      <vt:lpstr>Tw Cen MT</vt:lpstr>
      <vt:lpstr>Office Theme</vt:lpstr>
      <vt:lpstr>Texas Public Information Act Compliance Update</vt:lpstr>
      <vt:lpstr>Texas Public Information Act (TPIA) Compliance Overview</vt:lpstr>
      <vt:lpstr>How does the TPIA affect employees?</vt:lpstr>
      <vt:lpstr>What are our obligations as employees?</vt:lpstr>
      <vt:lpstr>What are our obligations as employees?</vt:lpstr>
      <vt:lpstr>What does the TPIA require?</vt:lpstr>
      <vt:lpstr>What does the TPIA require?</vt:lpstr>
      <vt:lpstr>What is “public information”?</vt:lpstr>
      <vt:lpstr>Recent Changes to the TPIA</vt:lpstr>
      <vt:lpstr>Recent Changes to the TPIA</vt:lpstr>
      <vt:lpstr>What information should you flag for review?</vt:lpstr>
      <vt:lpstr>Watch out for these categories</vt:lpstr>
      <vt:lpstr>Best Practices</vt:lpstr>
      <vt:lpstr>Best Practices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Mayor, Rachel</dc:creator>
  <cp:lastModifiedBy>Mahan, Mary</cp:lastModifiedBy>
  <cp:revision>49</cp:revision>
  <dcterms:created xsi:type="dcterms:W3CDTF">2023-10-03T18:47:21Z</dcterms:created>
  <dcterms:modified xsi:type="dcterms:W3CDTF">2024-11-13T22:32:35Z</dcterms:modified>
</cp:coreProperties>
</file>