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2"/>
  </p:notesMasterIdLst>
  <p:sldIdLst>
    <p:sldId id="293" r:id="rId5"/>
    <p:sldId id="305" r:id="rId6"/>
    <p:sldId id="326" r:id="rId7"/>
    <p:sldId id="294" r:id="rId8"/>
    <p:sldId id="296" r:id="rId9"/>
    <p:sldId id="297" r:id="rId10"/>
    <p:sldId id="306" r:id="rId11"/>
    <p:sldId id="328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21" r:id="rId25"/>
    <p:sldId id="322" r:id="rId26"/>
    <p:sldId id="323" r:id="rId27"/>
    <p:sldId id="325" r:id="rId28"/>
    <p:sldId id="303" r:id="rId29"/>
    <p:sldId id="327" r:id="rId30"/>
    <p:sldId id="30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E8"/>
    <a:srgbClr val="F9E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18"/>
    <p:restoredTop sz="70274"/>
  </p:normalViewPr>
  <p:slideViewPr>
    <p:cSldViewPr snapToGrid="0">
      <p:cViewPr varScale="1">
        <p:scale>
          <a:sx n="83" d="100"/>
          <a:sy n="83" d="100"/>
        </p:scale>
        <p:origin x="2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6" d="100"/>
          <a:sy n="96" d="100"/>
        </p:scale>
        <p:origin x="4328" y="1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han, Mary" userId="9ab70d67-9ede-4778-8e86-09201fa8f18a" providerId="ADAL" clId="{1D08AF6E-05F7-BA4E-857C-8A50AC7D7065}"/>
    <pc:docChg chg="modSld">
      <pc:chgData name="Mahan, Mary" userId="9ab70d67-9ede-4778-8e86-09201fa8f18a" providerId="ADAL" clId="{1D08AF6E-05F7-BA4E-857C-8A50AC7D7065}" dt="2024-11-14T20:31:41.431" v="19" actId="20577"/>
      <pc:docMkLst>
        <pc:docMk/>
      </pc:docMkLst>
      <pc:sldChg chg="modNotes">
        <pc:chgData name="Mahan, Mary" userId="9ab70d67-9ede-4778-8e86-09201fa8f18a" providerId="ADAL" clId="{1D08AF6E-05F7-BA4E-857C-8A50AC7D7065}" dt="2024-11-14T20:30:10.369" v="0" actId="20577"/>
        <pc:sldMkLst>
          <pc:docMk/>
          <pc:sldMk cId="4237632827" sldId="296"/>
        </pc:sldMkLst>
      </pc:sldChg>
      <pc:sldChg chg="modNotes">
        <pc:chgData name="Mahan, Mary" userId="9ab70d67-9ede-4778-8e86-09201fa8f18a" providerId="ADAL" clId="{1D08AF6E-05F7-BA4E-857C-8A50AC7D7065}" dt="2024-11-14T20:30:22.860" v="2" actId="20577"/>
        <pc:sldMkLst>
          <pc:docMk/>
          <pc:sldMk cId="1507434432" sldId="297"/>
        </pc:sldMkLst>
      </pc:sldChg>
      <pc:sldChg chg="modNotes">
        <pc:chgData name="Mahan, Mary" userId="9ab70d67-9ede-4778-8e86-09201fa8f18a" providerId="ADAL" clId="{1D08AF6E-05F7-BA4E-857C-8A50AC7D7065}" dt="2024-11-14T20:31:16.367" v="17" actId="20577"/>
        <pc:sldMkLst>
          <pc:docMk/>
          <pc:sldMk cId="3201504561" sldId="303"/>
        </pc:sldMkLst>
      </pc:sldChg>
      <pc:sldChg chg="modNotes">
        <pc:chgData name="Mahan, Mary" userId="9ab70d67-9ede-4778-8e86-09201fa8f18a" providerId="ADAL" clId="{1D08AF6E-05F7-BA4E-857C-8A50AC7D7065}" dt="2024-11-14T20:30:15.359" v="1" actId="20577"/>
        <pc:sldMkLst>
          <pc:docMk/>
          <pc:sldMk cId="2379552255" sldId="306"/>
        </pc:sldMkLst>
      </pc:sldChg>
      <pc:sldChg chg="modNotes">
        <pc:chgData name="Mahan, Mary" userId="9ab70d67-9ede-4778-8e86-09201fa8f18a" providerId="ADAL" clId="{1D08AF6E-05F7-BA4E-857C-8A50AC7D7065}" dt="2024-11-14T20:30:31.428" v="4" actId="20577"/>
        <pc:sldMkLst>
          <pc:docMk/>
          <pc:sldMk cId="4134424401" sldId="307"/>
        </pc:sldMkLst>
      </pc:sldChg>
      <pc:sldChg chg="modNotes">
        <pc:chgData name="Mahan, Mary" userId="9ab70d67-9ede-4778-8e86-09201fa8f18a" providerId="ADAL" clId="{1D08AF6E-05F7-BA4E-857C-8A50AC7D7065}" dt="2024-11-14T20:30:36.684" v="5" actId="20577"/>
        <pc:sldMkLst>
          <pc:docMk/>
          <pc:sldMk cId="2532145179" sldId="309"/>
        </pc:sldMkLst>
      </pc:sldChg>
      <pc:sldChg chg="modNotes">
        <pc:chgData name="Mahan, Mary" userId="9ab70d67-9ede-4778-8e86-09201fa8f18a" providerId="ADAL" clId="{1D08AF6E-05F7-BA4E-857C-8A50AC7D7065}" dt="2024-11-14T20:30:39.238" v="6" actId="20577"/>
        <pc:sldMkLst>
          <pc:docMk/>
          <pc:sldMk cId="158426505" sldId="310"/>
        </pc:sldMkLst>
      </pc:sldChg>
      <pc:sldChg chg="modNotes">
        <pc:chgData name="Mahan, Mary" userId="9ab70d67-9ede-4778-8e86-09201fa8f18a" providerId="ADAL" clId="{1D08AF6E-05F7-BA4E-857C-8A50AC7D7065}" dt="2024-11-14T20:30:44.078" v="7" actId="20577"/>
        <pc:sldMkLst>
          <pc:docMk/>
          <pc:sldMk cId="3343188656" sldId="311"/>
        </pc:sldMkLst>
      </pc:sldChg>
      <pc:sldChg chg="modNotes">
        <pc:chgData name="Mahan, Mary" userId="9ab70d67-9ede-4778-8e86-09201fa8f18a" providerId="ADAL" clId="{1D08AF6E-05F7-BA4E-857C-8A50AC7D7065}" dt="2024-11-14T20:30:46.565" v="8" actId="20577"/>
        <pc:sldMkLst>
          <pc:docMk/>
          <pc:sldMk cId="2268377333" sldId="312"/>
        </pc:sldMkLst>
      </pc:sldChg>
      <pc:sldChg chg="modNotes">
        <pc:chgData name="Mahan, Mary" userId="9ab70d67-9ede-4778-8e86-09201fa8f18a" providerId="ADAL" clId="{1D08AF6E-05F7-BA4E-857C-8A50AC7D7065}" dt="2024-11-14T20:30:51.174" v="9" actId="20577"/>
        <pc:sldMkLst>
          <pc:docMk/>
          <pc:sldMk cId="952609458" sldId="314"/>
        </pc:sldMkLst>
      </pc:sldChg>
      <pc:sldChg chg="modNotes">
        <pc:chgData name="Mahan, Mary" userId="9ab70d67-9ede-4778-8e86-09201fa8f18a" providerId="ADAL" clId="{1D08AF6E-05F7-BA4E-857C-8A50AC7D7065}" dt="2024-11-14T20:30:53.836" v="10" actId="20577"/>
        <pc:sldMkLst>
          <pc:docMk/>
          <pc:sldMk cId="2893124499" sldId="315"/>
        </pc:sldMkLst>
      </pc:sldChg>
      <pc:sldChg chg="modNotes">
        <pc:chgData name="Mahan, Mary" userId="9ab70d67-9ede-4778-8e86-09201fa8f18a" providerId="ADAL" clId="{1D08AF6E-05F7-BA4E-857C-8A50AC7D7065}" dt="2024-11-14T20:30:57.726" v="11" actId="20577"/>
        <pc:sldMkLst>
          <pc:docMk/>
          <pc:sldMk cId="3995057198" sldId="316"/>
        </pc:sldMkLst>
      </pc:sldChg>
      <pc:sldChg chg="modNotes">
        <pc:chgData name="Mahan, Mary" userId="9ab70d67-9ede-4778-8e86-09201fa8f18a" providerId="ADAL" clId="{1D08AF6E-05F7-BA4E-857C-8A50AC7D7065}" dt="2024-11-14T20:31:00.552" v="12" actId="20577"/>
        <pc:sldMkLst>
          <pc:docMk/>
          <pc:sldMk cId="320703488" sldId="317"/>
        </pc:sldMkLst>
      </pc:sldChg>
      <pc:sldChg chg="modNotes">
        <pc:chgData name="Mahan, Mary" userId="9ab70d67-9ede-4778-8e86-09201fa8f18a" providerId="ADAL" clId="{1D08AF6E-05F7-BA4E-857C-8A50AC7D7065}" dt="2024-11-14T20:31:04.871" v="13" actId="20577"/>
        <pc:sldMkLst>
          <pc:docMk/>
          <pc:sldMk cId="3133240638" sldId="318"/>
        </pc:sldMkLst>
      </pc:sldChg>
      <pc:sldChg chg="modNotes">
        <pc:chgData name="Mahan, Mary" userId="9ab70d67-9ede-4778-8e86-09201fa8f18a" providerId="ADAL" clId="{1D08AF6E-05F7-BA4E-857C-8A50AC7D7065}" dt="2024-11-14T20:31:07.358" v="14" actId="20577"/>
        <pc:sldMkLst>
          <pc:docMk/>
          <pc:sldMk cId="3615400324" sldId="321"/>
        </pc:sldMkLst>
      </pc:sldChg>
      <pc:sldChg chg="modNotes">
        <pc:chgData name="Mahan, Mary" userId="9ab70d67-9ede-4778-8e86-09201fa8f18a" providerId="ADAL" clId="{1D08AF6E-05F7-BA4E-857C-8A50AC7D7065}" dt="2024-11-14T20:31:09.893" v="15" actId="20577"/>
        <pc:sldMkLst>
          <pc:docMk/>
          <pc:sldMk cId="1930580788" sldId="322"/>
        </pc:sldMkLst>
      </pc:sldChg>
      <pc:sldChg chg="modNotes">
        <pc:chgData name="Mahan, Mary" userId="9ab70d67-9ede-4778-8e86-09201fa8f18a" providerId="ADAL" clId="{1D08AF6E-05F7-BA4E-857C-8A50AC7D7065}" dt="2024-11-14T20:31:13.847" v="16" actId="20577"/>
        <pc:sldMkLst>
          <pc:docMk/>
          <pc:sldMk cId="4290282607" sldId="325"/>
        </pc:sldMkLst>
      </pc:sldChg>
      <pc:sldChg chg="modNotes">
        <pc:chgData name="Mahan, Mary" userId="9ab70d67-9ede-4778-8e86-09201fa8f18a" providerId="ADAL" clId="{1D08AF6E-05F7-BA4E-857C-8A50AC7D7065}" dt="2024-11-14T20:31:41.431" v="19" actId="20577"/>
        <pc:sldMkLst>
          <pc:docMk/>
          <pc:sldMk cId="3602251986" sldId="326"/>
        </pc:sldMkLst>
      </pc:sldChg>
      <pc:sldChg chg="modNotes">
        <pc:chgData name="Mahan, Mary" userId="9ab70d67-9ede-4778-8e86-09201fa8f18a" providerId="ADAL" clId="{1D08AF6E-05F7-BA4E-857C-8A50AC7D7065}" dt="2024-11-14T20:31:19.015" v="18" actId="20577"/>
        <pc:sldMkLst>
          <pc:docMk/>
          <pc:sldMk cId="2512406084" sldId="327"/>
        </pc:sldMkLst>
      </pc:sldChg>
      <pc:sldChg chg="modNotes">
        <pc:chgData name="Mahan, Mary" userId="9ab70d67-9ede-4778-8e86-09201fa8f18a" providerId="ADAL" clId="{1D08AF6E-05F7-BA4E-857C-8A50AC7D7065}" dt="2024-11-14T20:30:28.367" v="3" actId="20577"/>
        <pc:sldMkLst>
          <pc:docMk/>
          <pc:sldMk cId="1149464323" sldId="328"/>
        </pc:sldMkLst>
      </pc:sldChg>
    </pc:docChg>
  </pc:docChgLst>
  <pc:docChgLst>
    <pc:chgData name="LaRue, John" userId="fef123f2-7bda-4974-9307-4440432a4dc5" providerId="ADAL" clId="{B2FCD89F-8702-4C48-8FBC-233EEB978D45}"/>
    <pc:docChg chg="modSld">
      <pc:chgData name="LaRue, John" userId="fef123f2-7bda-4974-9307-4440432a4dc5" providerId="ADAL" clId="{B2FCD89F-8702-4C48-8FBC-233EEB978D45}" dt="2024-11-11T21:43:40.350" v="31" actId="1076"/>
      <pc:docMkLst>
        <pc:docMk/>
      </pc:docMkLst>
      <pc:sldChg chg="modSp mod">
        <pc:chgData name="LaRue, John" userId="fef123f2-7bda-4974-9307-4440432a4dc5" providerId="ADAL" clId="{B2FCD89F-8702-4C48-8FBC-233EEB978D45}" dt="2024-11-11T21:43:40.350" v="31" actId="1076"/>
        <pc:sldMkLst>
          <pc:docMk/>
          <pc:sldMk cId="3037711318" sldId="323"/>
        </pc:sldMkLst>
        <pc:picChg chg="mod">
          <ac:chgData name="LaRue, John" userId="fef123f2-7bda-4974-9307-4440432a4dc5" providerId="ADAL" clId="{B2FCD89F-8702-4C48-8FBC-233EEB978D45}" dt="2024-11-11T21:43:40.350" v="31" actId="1076"/>
          <ac:picMkLst>
            <pc:docMk/>
            <pc:sldMk cId="3037711318" sldId="323"/>
            <ac:picMk id="5" creationId="{1C52208A-818B-C230-5A69-90F3C36BD151}"/>
          </ac:picMkLst>
        </pc:picChg>
      </pc:sldChg>
      <pc:sldChg chg="modNotesTx">
        <pc:chgData name="LaRue, John" userId="fef123f2-7bda-4974-9307-4440432a4dc5" providerId="ADAL" clId="{B2FCD89F-8702-4C48-8FBC-233EEB978D45}" dt="2024-11-11T21:31:39.693" v="30" actId="20577"/>
        <pc:sldMkLst>
          <pc:docMk/>
          <pc:sldMk cId="3602251986" sldId="326"/>
        </pc:sldMkLst>
      </pc:sldChg>
    </pc:docChg>
  </pc:docChgLst>
  <pc:docChgLst>
    <pc:chgData name="LaRue, John" userId="fef123f2-7bda-4974-9307-4440432a4dc5" providerId="ADAL" clId="{850162D8-1484-C340-B844-832C46B90064}"/>
    <pc:docChg chg="undo custSel addSld delSld modSld sldOrd">
      <pc:chgData name="LaRue, John" userId="fef123f2-7bda-4974-9307-4440432a4dc5" providerId="ADAL" clId="{850162D8-1484-C340-B844-832C46B90064}" dt="2024-11-12T17:59:26.527" v="19103" actId="20577"/>
      <pc:docMkLst>
        <pc:docMk/>
      </pc:docMkLst>
      <pc:sldChg chg="modSp mod">
        <pc:chgData name="LaRue, John" userId="fef123f2-7bda-4974-9307-4440432a4dc5" providerId="ADAL" clId="{850162D8-1484-C340-B844-832C46B90064}" dt="2024-11-10T20:00:10.600" v="4348" actId="20577"/>
        <pc:sldMkLst>
          <pc:docMk/>
          <pc:sldMk cId="3957554062" sldId="293"/>
        </pc:sldMkLst>
        <pc:spChg chg="mod">
          <ac:chgData name="LaRue, John" userId="fef123f2-7bda-4974-9307-4440432a4dc5" providerId="ADAL" clId="{850162D8-1484-C340-B844-832C46B90064}" dt="2024-11-10T20:00:10.600" v="4348" actId="20577"/>
          <ac:spMkLst>
            <pc:docMk/>
            <pc:sldMk cId="3957554062" sldId="293"/>
            <ac:spMk id="4" creationId="{509B40FD-8703-8858-9649-FEBB48F536BE}"/>
          </ac:spMkLst>
        </pc:spChg>
      </pc:sldChg>
      <pc:sldChg chg="addSp delSp modSp mod modClrScheme chgLayout">
        <pc:chgData name="LaRue, John" userId="fef123f2-7bda-4974-9307-4440432a4dc5" providerId="ADAL" clId="{850162D8-1484-C340-B844-832C46B90064}" dt="2024-11-10T22:34:39.737" v="12566" actId="26606"/>
        <pc:sldMkLst>
          <pc:docMk/>
          <pc:sldMk cId="1848613616" sldId="294"/>
        </pc:sldMkLst>
        <pc:spChg chg="mod ord">
          <ac:chgData name="LaRue, John" userId="fef123f2-7bda-4974-9307-4440432a4dc5" providerId="ADAL" clId="{850162D8-1484-C340-B844-832C46B90064}" dt="2024-11-10T22:34:39.737" v="12566" actId="26606"/>
          <ac:spMkLst>
            <pc:docMk/>
            <pc:sldMk cId="1848613616" sldId="294"/>
            <ac:spMk id="6" creationId="{6F184A0C-9BEC-C286-0D96-CDD0FA89DB13}"/>
          </ac:spMkLst>
        </pc:spChg>
        <pc:spChg chg="add mod">
          <ac:chgData name="LaRue, John" userId="fef123f2-7bda-4974-9307-4440432a4dc5" providerId="ADAL" clId="{850162D8-1484-C340-B844-832C46B90064}" dt="2024-11-10T22:34:39.737" v="12566" actId="26606"/>
          <ac:spMkLst>
            <pc:docMk/>
            <pc:sldMk cId="1848613616" sldId="294"/>
            <ac:spMk id="32777" creationId="{07A4049F-C666-3A64-0B1A-F96F71B2367B}"/>
          </ac:spMkLst>
        </pc:spChg>
        <pc:picChg chg="add mod">
          <ac:chgData name="LaRue, John" userId="fef123f2-7bda-4974-9307-4440432a4dc5" providerId="ADAL" clId="{850162D8-1484-C340-B844-832C46B90064}" dt="2024-11-10T22:34:39.737" v="12566" actId="26606"/>
          <ac:picMkLst>
            <pc:docMk/>
            <pc:sldMk cId="1848613616" sldId="294"/>
            <ac:picMk id="32772" creationId="{B5633BBE-D7A2-EF51-BE4C-8F8E358F71E8}"/>
          </ac:picMkLst>
        </pc:picChg>
      </pc:sldChg>
      <pc:sldChg chg="addSp delSp modSp add del mod ord modNotesTx">
        <pc:chgData name="LaRue, John" userId="fef123f2-7bda-4974-9307-4440432a4dc5" providerId="ADAL" clId="{850162D8-1484-C340-B844-832C46B90064}" dt="2024-11-12T17:43:25.071" v="19038" actId="2696"/>
        <pc:sldMkLst>
          <pc:docMk/>
          <pc:sldMk cId="657881577" sldId="295"/>
        </pc:sldMkLst>
      </pc:sldChg>
      <pc:sldChg chg="addSp delSp modSp mod modClrScheme chgLayout modNotesTx">
        <pc:chgData name="LaRue, John" userId="fef123f2-7bda-4974-9307-4440432a4dc5" providerId="ADAL" clId="{850162D8-1484-C340-B844-832C46B90064}" dt="2024-11-12T17:45:25.728" v="19097" actId="20577"/>
        <pc:sldMkLst>
          <pc:docMk/>
          <pc:sldMk cId="4237632827" sldId="296"/>
        </pc:sldMkLst>
        <pc:spChg chg="mod ord">
          <ac:chgData name="LaRue, John" userId="fef123f2-7bda-4974-9307-4440432a4dc5" providerId="ADAL" clId="{850162D8-1484-C340-B844-832C46B90064}" dt="2024-11-10T18:58:31.592" v="57" actId="26606"/>
          <ac:spMkLst>
            <pc:docMk/>
            <pc:sldMk cId="4237632827" sldId="296"/>
            <ac:spMk id="3" creationId="{C01B8E33-942D-3D11-FCA8-2D54102B3C2F}"/>
          </ac:spMkLst>
        </pc:spChg>
        <pc:spChg chg="mod">
          <ac:chgData name="LaRue, John" userId="fef123f2-7bda-4974-9307-4440432a4dc5" providerId="ADAL" clId="{850162D8-1484-C340-B844-832C46B90064}" dt="2024-11-10T18:58:31.592" v="57" actId="26606"/>
          <ac:spMkLst>
            <pc:docMk/>
            <pc:sldMk cId="4237632827" sldId="296"/>
            <ac:spMk id="4" creationId="{D065E584-E9D5-D9AE-675E-04B2896C8B00}"/>
          </ac:spMkLst>
        </pc:spChg>
        <pc:spChg chg="mod">
          <ac:chgData name="LaRue, John" userId="fef123f2-7bda-4974-9307-4440432a4dc5" providerId="ADAL" clId="{850162D8-1484-C340-B844-832C46B90064}" dt="2024-11-12T17:45:25.728" v="19097" actId="20577"/>
          <ac:spMkLst>
            <pc:docMk/>
            <pc:sldMk cId="4237632827" sldId="296"/>
            <ac:spMk id="5" creationId="{EC40C425-91E4-471C-9E11-0A85D2B74510}"/>
          </ac:spMkLst>
        </pc:spChg>
        <pc:picChg chg="add mod ord">
          <ac:chgData name="LaRue, John" userId="fef123f2-7bda-4974-9307-4440432a4dc5" providerId="ADAL" clId="{850162D8-1484-C340-B844-832C46B90064}" dt="2024-11-10T18:58:31.592" v="57" actId="26606"/>
          <ac:picMkLst>
            <pc:docMk/>
            <pc:sldMk cId="4237632827" sldId="296"/>
            <ac:picMk id="1026" creationId="{B21CEFAC-CE2C-20F9-00C3-E15EC2B0E4EC}"/>
          </ac:picMkLst>
        </pc:picChg>
      </pc:sldChg>
      <pc:sldChg chg="addSp delSp modSp mod ord modAnim modNotesTx">
        <pc:chgData name="LaRue, John" userId="fef123f2-7bda-4974-9307-4440432a4dc5" providerId="ADAL" clId="{850162D8-1484-C340-B844-832C46B90064}" dt="2024-11-12T17:00:50.599" v="19037" actId="20577"/>
        <pc:sldMkLst>
          <pc:docMk/>
          <pc:sldMk cId="1507434432" sldId="297"/>
        </pc:sldMkLst>
        <pc:picChg chg="add mod">
          <ac:chgData name="LaRue, John" userId="fef123f2-7bda-4974-9307-4440432a4dc5" providerId="ADAL" clId="{850162D8-1484-C340-B844-832C46B90064}" dt="2024-11-10T20:09:17.971" v="4466" actId="14100"/>
          <ac:picMkLst>
            <pc:docMk/>
            <pc:sldMk cId="1507434432" sldId="297"/>
            <ac:picMk id="4" creationId="{9EE8772B-C4ED-D48C-DA5B-9904558E8433}"/>
          </ac:picMkLst>
        </pc:picChg>
      </pc:sldChg>
      <pc:sldChg chg="addSp delSp modSp del mod">
        <pc:chgData name="LaRue, John" userId="fef123f2-7bda-4974-9307-4440432a4dc5" providerId="ADAL" clId="{850162D8-1484-C340-B844-832C46B90064}" dt="2024-11-10T19:35:44.240" v="2160" actId="2696"/>
        <pc:sldMkLst>
          <pc:docMk/>
          <pc:sldMk cId="2129452162" sldId="298"/>
        </pc:sldMkLst>
      </pc:sldChg>
      <pc:sldChg chg="del">
        <pc:chgData name="LaRue, John" userId="fef123f2-7bda-4974-9307-4440432a4dc5" providerId="ADAL" clId="{850162D8-1484-C340-B844-832C46B90064}" dt="2024-11-10T22:11:40.946" v="11558" actId="2696"/>
        <pc:sldMkLst>
          <pc:docMk/>
          <pc:sldMk cId="2305244032" sldId="299"/>
        </pc:sldMkLst>
      </pc:sldChg>
      <pc:sldChg chg="del">
        <pc:chgData name="LaRue, John" userId="fef123f2-7bda-4974-9307-4440432a4dc5" providerId="ADAL" clId="{850162D8-1484-C340-B844-832C46B90064}" dt="2024-11-10T22:11:35.932" v="11557" actId="2696"/>
        <pc:sldMkLst>
          <pc:docMk/>
          <pc:sldMk cId="2364210940" sldId="300"/>
        </pc:sldMkLst>
      </pc:sldChg>
      <pc:sldChg chg="del">
        <pc:chgData name="LaRue, John" userId="fef123f2-7bda-4974-9307-4440432a4dc5" providerId="ADAL" clId="{850162D8-1484-C340-B844-832C46B90064}" dt="2024-11-10T22:11:44.396" v="11559" actId="2696"/>
        <pc:sldMkLst>
          <pc:docMk/>
          <pc:sldMk cId="3682555836" sldId="301"/>
        </pc:sldMkLst>
      </pc:sldChg>
      <pc:sldChg chg="del">
        <pc:chgData name="LaRue, John" userId="fef123f2-7bda-4974-9307-4440432a4dc5" providerId="ADAL" clId="{850162D8-1484-C340-B844-832C46B90064}" dt="2024-11-10T22:11:48.955" v="11560" actId="2696"/>
        <pc:sldMkLst>
          <pc:docMk/>
          <pc:sldMk cId="3236182715" sldId="302"/>
        </pc:sldMkLst>
      </pc:sldChg>
      <pc:sldChg chg="addSp delSp modSp mod modNotesTx">
        <pc:chgData name="LaRue, John" userId="fef123f2-7bda-4974-9307-4440432a4dc5" providerId="ADAL" clId="{850162D8-1484-C340-B844-832C46B90064}" dt="2024-11-12T16:54:29.427" v="19035" actId="20577"/>
        <pc:sldMkLst>
          <pc:docMk/>
          <pc:sldMk cId="3201504561" sldId="303"/>
        </pc:sldMkLst>
        <pc:spChg chg="mod">
          <ac:chgData name="LaRue, John" userId="fef123f2-7bda-4974-9307-4440432a4dc5" providerId="ADAL" clId="{850162D8-1484-C340-B844-832C46B90064}" dt="2024-11-10T22:11:54.649" v="11574" actId="20577"/>
          <ac:spMkLst>
            <pc:docMk/>
            <pc:sldMk cId="3201504561" sldId="303"/>
            <ac:spMk id="2" creationId="{61116FD7-D06A-1ED6-AE3E-ED51914F674F}"/>
          </ac:spMkLst>
        </pc:spChg>
        <pc:spChg chg="mod">
          <ac:chgData name="LaRue, John" userId="fef123f2-7bda-4974-9307-4440432a4dc5" providerId="ADAL" clId="{850162D8-1484-C340-B844-832C46B90064}" dt="2024-11-10T23:11:56.425" v="12937" actId="403"/>
          <ac:spMkLst>
            <pc:docMk/>
            <pc:sldMk cId="3201504561" sldId="303"/>
            <ac:spMk id="10" creationId="{C47A2F46-CF06-E88E-9AFE-E1363F3949B1}"/>
          </ac:spMkLst>
        </pc:spChg>
      </pc:sldChg>
      <pc:sldChg chg="modSp mod">
        <pc:chgData name="LaRue, John" userId="fef123f2-7bda-4974-9307-4440432a4dc5" providerId="ADAL" clId="{850162D8-1484-C340-B844-832C46B90064}" dt="2024-11-10T22:28:37.847" v="12549" actId="20577"/>
        <pc:sldMkLst>
          <pc:docMk/>
          <pc:sldMk cId="2426773073" sldId="304"/>
        </pc:sldMkLst>
        <pc:spChg chg="mod">
          <ac:chgData name="LaRue, John" userId="fef123f2-7bda-4974-9307-4440432a4dc5" providerId="ADAL" clId="{850162D8-1484-C340-B844-832C46B90064}" dt="2024-11-10T22:28:37.847" v="12549" actId="20577"/>
          <ac:spMkLst>
            <pc:docMk/>
            <pc:sldMk cId="2426773073" sldId="304"/>
            <ac:spMk id="4" creationId="{010AE0F3-4D02-12DE-AE66-D0E7EEB761E0}"/>
          </ac:spMkLst>
        </pc:spChg>
      </pc:sldChg>
      <pc:sldChg chg="modSp mod">
        <pc:chgData name="LaRue, John" userId="fef123f2-7bda-4974-9307-4440432a4dc5" providerId="ADAL" clId="{850162D8-1484-C340-B844-832C46B90064}" dt="2024-11-10T22:35:09.072" v="12592" actId="20577"/>
        <pc:sldMkLst>
          <pc:docMk/>
          <pc:sldMk cId="962252132" sldId="305"/>
        </pc:sldMkLst>
        <pc:spChg chg="mod">
          <ac:chgData name="LaRue, John" userId="fef123f2-7bda-4974-9307-4440432a4dc5" providerId="ADAL" clId="{850162D8-1484-C340-B844-832C46B90064}" dt="2024-11-10T22:35:09.072" v="12592" actId="20577"/>
          <ac:spMkLst>
            <pc:docMk/>
            <pc:sldMk cId="962252132" sldId="305"/>
            <ac:spMk id="3" creationId="{9BD24E5D-1B1B-589D-5E61-13DB4FE92751}"/>
          </ac:spMkLst>
        </pc:spChg>
      </pc:sldChg>
      <pc:sldChg chg="addSp delSp modSp add mod modClrScheme chgLayout modNotesTx">
        <pc:chgData name="LaRue, John" userId="fef123f2-7bda-4974-9307-4440432a4dc5" providerId="ADAL" clId="{850162D8-1484-C340-B844-832C46B90064}" dt="2024-11-12T16:13:32.660" v="14688" actId="20577"/>
        <pc:sldMkLst>
          <pc:docMk/>
          <pc:sldMk cId="2379552255" sldId="306"/>
        </pc:sldMkLst>
        <pc:spChg chg="mod">
          <ac:chgData name="LaRue, John" userId="fef123f2-7bda-4974-9307-4440432a4dc5" providerId="ADAL" clId="{850162D8-1484-C340-B844-832C46B90064}" dt="2024-11-10T19:14:02.321" v="1395" actId="26606"/>
          <ac:spMkLst>
            <pc:docMk/>
            <pc:sldMk cId="2379552255" sldId="306"/>
            <ac:spMk id="3" creationId="{3061E1B2-A999-288C-FE70-61CF83A9B9D1}"/>
          </ac:spMkLst>
        </pc:spChg>
        <pc:spChg chg="mod">
          <ac:chgData name="LaRue, John" userId="fef123f2-7bda-4974-9307-4440432a4dc5" providerId="ADAL" clId="{850162D8-1484-C340-B844-832C46B90064}" dt="2024-11-10T19:14:02.321" v="1395" actId="26606"/>
          <ac:spMkLst>
            <pc:docMk/>
            <pc:sldMk cId="2379552255" sldId="306"/>
            <ac:spMk id="4" creationId="{2B866B8F-A5AD-6CB6-99D8-BA88D2768783}"/>
          </ac:spMkLst>
        </pc:spChg>
        <pc:spChg chg="mod">
          <ac:chgData name="LaRue, John" userId="fef123f2-7bda-4974-9307-4440432a4dc5" providerId="ADAL" clId="{850162D8-1484-C340-B844-832C46B90064}" dt="2024-11-10T22:13:04.949" v="11619" actId="27636"/>
          <ac:spMkLst>
            <pc:docMk/>
            <pc:sldMk cId="2379552255" sldId="306"/>
            <ac:spMk id="5" creationId="{1323917F-2AEF-AB10-0B23-444A8ADE5039}"/>
          </ac:spMkLst>
        </pc:spChg>
        <pc:picChg chg="add mod ord">
          <ac:chgData name="LaRue, John" userId="fef123f2-7bda-4974-9307-4440432a4dc5" providerId="ADAL" clId="{850162D8-1484-C340-B844-832C46B90064}" dt="2024-11-10T19:14:43.587" v="1409" actId="26606"/>
          <ac:picMkLst>
            <pc:docMk/>
            <pc:sldMk cId="2379552255" sldId="306"/>
            <ac:picMk id="2052" creationId="{A7508F12-51CB-2DAB-148D-FCB39D9D3F65}"/>
          </ac:picMkLst>
        </pc:picChg>
      </pc:sldChg>
      <pc:sldChg chg="new del">
        <pc:chgData name="LaRue, John" userId="fef123f2-7bda-4974-9307-4440432a4dc5" providerId="ADAL" clId="{850162D8-1484-C340-B844-832C46B90064}" dt="2024-11-10T19:20:14.387" v="1512" actId="680"/>
        <pc:sldMkLst>
          <pc:docMk/>
          <pc:sldMk cId="545685799" sldId="307"/>
        </pc:sldMkLst>
      </pc:sldChg>
      <pc:sldChg chg="addSp delSp modSp add mod ord modClrScheme chgLayout modNotesTx">
        <pc:chgData name="LaRue, John" userId="fef123f2-7bda-4974-9307-4440432a4dc5" providerId="ADAL" clId="{850162D8-1484-C340-B844-832C46B90064}" dt="2024-11-12T16:26:25.860" v="15460" actId="20577"/>
        <pc:sldMkLst>
          <pc:docMk/>
          <pc:sldMk cId="4134424401" sldId="307"/>
        </pc:sldMkLst>
        <pc:spChg chg="mod ord">
          <ac:chgData name="LaRue, John" userId="fef123f2-7bda-4974-9307-4440432a4dc5" providerId="ADAL" clId="{850162D8-1484-C340-B844-832C46B90064}" dt="2024-11-10T19:51:36.104" v="3629" actId="26606"/>
          <ac:spMkLst>
            <pc:docMk/>
            <pc:sldMk cId="4134424401" sldId="307"/>
            <ac:spMk id="3" creationId="{CA792304-9D34-9821-B6E3-F5DC245FF890}"/>
          </ac:spMkLst>
        </pc:spChg>
        <pc:spChg chg="mod">
          <ac:chgData name="LaRue, John" userId="fef123f2-7bda-4974-9307-4440432a4dc5" providerId="ADAL" clId="{850162D8-1484-C340-B844-832C46B90064}" dt="2024-11-10T19:51:36.104" v="3629" actId="26606"/>
          <ac:spMkLst>
            <pc:docMk/>
            <pc:sldMk cId="4134424401" sldId="307"/>
            <ac:spMk id="4" creationId="{B7A428FC-47B3-FFB2-CAB8-02B9FB4E6BC8}"/>
          </ac:spMkLst>
        </pc:spChg>
        <pc:spChg chg="mod">
          <ac:chgData name="LaRue, John" userId="fef123f2-7bda-4974-9307-4440432a4dc5" providerId="ADAL" clId="{850162D8-1484-C340-B844-832C46B90064}" dt="2024-11-10T19:51:36.104" v="3629" actId="26606"/>
          <ac:spMkLst>
            <pc:docMk/>
            <pc:sldMk cId="4134424401" sldId="307"/>
            <ac:spMk id="5" creationId="{2497C985-C509-631A-85A8-4AF32FCB54A3}"/>
          </ac:spMkLst>
        </pc:spChg>
        <pc:picChg chg="add mod">
          <ac:chgData name="LaRue, John" userId="fef123f2-7bda-4974-9307-4440432a4dc5" providerId="ADAL" clId="{850162D8-1484-C340-B844-832C46B90064}" dt="2024-11-10T19:51:36.104" v="3629" actId="26606"/>
          <ac:picMkLst>
            <pc:docMk/>
            <pc:sldMk cId="4134424401" sldId="307"/>
            <ac:picMk id="6150" creationId="{AF6B6CA0-3DAC-A774-6625-311464F488FF}"/>
          </ac:picMkLst>
        </pc:picChg>
      </pc:sldChg>
      <pc:sldChg chg="addSp delSp modSp add mod ord delAnim modAnim modNotesTx">
        <pc:chgData name="LaRue, John" userId="fef123f2-7bda-4974-9307-4440432a4dc5" providerId="ADAL" clId="{850162D8-1484-C340-B844-832C46B90064}" dt="2024-11-12T16:00:50.963" v="13698" actId="20577"/>
        <pc:sldMkLst>
          <pc:docMk/>
          <pc:sldMk cId="2643160839" sldId="308"/>
        </pc:sldMkLst>
        <pc:picChg chg="add mod">
          <ac:chgData name="LaRue, John" userId="fef123f2-7bda-4974-9307-4440432a4dc5" providerId="ADAL" clId="{850162D8-1484-C340-B844-832C46B90064}" dt="2024-11-10T20:09:05.850" v="4463" actId="14100"/>
          <ac:picMkLst>
            <pc:docMk/>
            <pc:sldMk cId="2643160839" sldId="308"/>
            <ac:picMk id="2" creationId="{746192B6-3885-6431-08B6-EC9EC6040EDE}"/>
          </ac:picMkLst>
        </pc:picChg>
      </pc:sldChg>
      <pc:sldChg chg="modSp add mod ord modNotesTx">
        <pc:chgData name="LaRue, John" userId="fef123f2-7bda-4974-9307-4440432a4dc5" providerId="ADAL" clId="{850162D8-1484-C340-B844-832C46B90064}" dt="2024-11-12T17:59:26.527" v="19103" actId="20577"/>
        <pc:sldMkLst>
          <pc:docMk/>
          <pc:sldMk cId="2532145179" sldId="309"/>
        </pc:sldMkLst>
        <pc:spChg chg="mod">
          <ac:chgData name="LaRue, John" userId="fef123f2-7bda-4974-9307-4440432a4dc5" providerId="ADAL" clId="{850162D8-1484-C340-B844-832C46B90064}" dt="2024-11-10T19:51:48.266" v="3652" actId="20577"/>
          <ac:spMkLst>
            <pc:docMk/>
            <pc:sldMk cId="2532145179" sldId="309"/>
            <ac:spMk id="4" creationId="{A81E6B78-E022-0E9F-7AD9-3AAB0FF6A58A}"/>
          </ac:spMkLst>
        </pc:spChg>
        <pc:spChg chg="mod">
          <ac:chgData name="LaRue, John" userId="fef123f2-7bda-4974-9307-4440432a4dc5" providerId="ADAL" clId="{850162D8-1484-C340-B844-832C46B90064}" dt="2024-11-10T19:54:48.154" v="3855" actId="403"/>
          <ac:spMkLst>
            <pc:docMk/>
            <pc:sldMk cId="2532145179" sldId="309"/>
            <ac:spMk id="5" creationId="{C7ECE221-142B-FF8C-2E78-591EF4DF20C4}"/>
          </ac:spMkLst>
        </pc:spChg>
      </pc:sldChg>
      <pc:sldChg chg="addSp delSp modSp add mod modClrScheme chgLayout modNotesTx">
        <pc:chgData name="LaRue, John" userId="fef123f2-7bda-4974-9307-4440432a4dc5" providerId="ADAL" clId="{850162D8-1484-C340-B844-832C46B90064}" dt="2024-11-12T16:34:03.293" v="16410" actId="20577"/>
        <pc:sldMkLst>
          <pc:docMk/>
          <pc:sldMk cId="158426505" sldId="310"/>
        </pc:sldMkLst>
        <pc:spChg chg="mod ord">
          <ac:chgData name="LaRue, John" userId="fef123f2-7bda-4974-9307-4440432a4dc5" providerId="ADAL" clId="{850162D8-1484-C340-B844-832C46B90064}" dt="2024-11-10T20:15:08.379" v="4587" actId="26606"/>
          <ac:spMkLst>
            <pc:docMk/>
            <pc:sldMk cId="158426505" sldId="310"/>
            <ac:spMk id="3" creationId="{1B76CB56-FEE8-7900-CBCA-7B7667BBB6CE}"/>
          </ac:spMkLst>
        </pc:spChg>
        <pc:spChg chg="mod">
          <ac:chgData name="LaRue, John" userId="fef123f2-7bda-4974-9307-4440432a4dc5" providerId="ADAL" clId="{850162D8-1484-C340-B844-832C46B90064}" dt="2024-11-10T20:12:31.703" v="4500" actId="26606"/>
          <ac:spMkLst>
            <pc:docMk/>
            <pc:sldMk cId="158426505" sldId="310"/>
            <ac:spMk id="4" creationId="{839F331A-8F64-2829-EFCC-2C518B6FFD48}"/>
          </ac:spMkLst>
        </pc:spChg>
        <pc:spChg chg="mod">
          <ac:chgData name="LaRue, John" userId="fef123f2-7bda-4974-9307-4440432a4dc5" providerId="ADAL" clId="{850162D8-1484-C340-B844-832C46B90064}" dt="2024-11-12T16:32:00.272" v="15903" actId="20577"/>
          <ac:spMkLst>
            <pc:docMk/>
            <pc:sldMk cId="158426505" sldId="310"/>
            <ac:spMk id="5" creationId="{98A72D9A-EB3A-98D6-1666-94142E701241}"/>
          </ac:spMkLst>
        </pc:spChg>
        <pc:picChg chg="add mod">
          <ac:chgData name="LaRue, John" userId="fef123f2-7bda-4974-9307-4440432a4dc5" providerId="ADAL" clId="{850162D8-1484-C340-B844-832C46B90064}" dt="2024-11-10T20:15:08.379" v="4587" actId="26606"/>
          <ac:picMkLst>
            <pc:docMk/>
            <pc:sldMk cId="158426505" sldId="310"/>
            <ac:picMk id="10244" creationId="{D69055E7-9FFA-38DE-9BE8-8293DE4D605F}"/>
          </ac:picMkLst>
        </pc:picChg>
      </pc:sldChg>
      <pc:sldChg chg="addSp delSp modSp add mod ord modClrScheme chgLayout modNotesTx">
        <pc:chgData name="LaRue, John" userId="fef123f2-7bda-4974-9307-4440432a4dc5" providerId="ADAL" clId="{850162D8-1484-C340-B844-832C46B90064}" dt="2024-11-12T16:34:48.441" v="16430" actId="20577"/>
        <pc:sldMkLst>
          <pc:docMk/>
          <pc:sldMk cId="3343188656" sldId="311"/>
        </pc:sldMkLst>
        <pc:spChg chg="add mod ord">
          <ac:chgData name="LaRue, John" userId="fef123f2-7bda-4974-9307-4440432a4dc5" providerId="ADAL" clId="{850162D8-1484-C340-B844-832C46B90064}" dt="2024-11-10T20:07:34.486" v="4431" actId="26606"/>
          <ac:spMkLst>
            <pc:docMk/>
            <pc:sldMk cId="3343188656" sldId="311"/>
            <ac:spMk id="4" creationId="{06A9B439-2647-1252-A402-8D67D327CF1B}"/>
          </ac:spMkLst>
        </pc:spChg>
        <pc:spChg chg="add mod ord modVis">
          <ac:chgData name="LaRue, John" userId="fef123f2-7bda-4974-9307-4440432a4dc5" providerId="ADAL" clId="{850162D8-1484-C340-B844-832C46B90064}" dt="2024-11-10T20:07:34.525" v="4432" actId="26606"/>
          <ac:spMkLst>
            <pc:docMk/>
            <pc:sldMk cId="3343188656" sldId="311"/>
            <ac:spMk id="9223" creationId="{E8C4F55F-C075-D817-FB34-96A988A2B059}"/>
          </ac:spMkLst>
        </pc:spChg>
        <pc:picChg chg="add mod ord">
          <ac:chgData name="LaRue, John" userId="fef123f2-7bda-4974-9307-4440432a4dc5" providerId="ADAL" clId="{850162D8-1484-C340-B844-832C46B90064}" dt="2024-11-10T20:07:34.525" v="4432" actId="26606"/>
          <ac:picMkLst>
            <pc:docMk/>
            <pc:sldMk cId="3343188656" sldId="311"/>
            <ac:picMk id="9220" creationId="{3C9DBE51-26CC-8B28-8810-20B2A0E3945A}"/>
          </ac:picMkLst>
        </pc:picChg>
      </pc:sldChg>
      <pc:sldChg chg="addSp delSp modSp add mod ord modClrScheme chgLayout modNotesTx">
        <pc:chgData name="LaRue, John" userId="fef123f2-7bda-4974-9307-4440432a4dc5" providerId="ADAL" clId="{850162D8-1484-C340-B844-832C46B90064}" dt="2024-11-12T16:37:18.136" v="16864" actId="20577"/>
        <pc:sldMkLst>
          <pc:docMk/>
          <pc:sldMk cId="2268377333" sldId="312"/>
        </pc:sldMkLst>
        <pc:spChg chg="mod ord">
          <ac:chgData name="LaRue, John" userId="fef123f2-7bda-4974-9307-4440432a4dc5" providerId="ADAL" clId="{850162D8-1484-C340-B844-832C46B90064}" dt="2024-11-10T20:18:39.944" v="4624" actId="26606"/>
          <ac:spMkLst>
            <pc:docMk/>
            <pc:sldMk cId="2268377333" sldId="312"/>
            <ac:spMk id="3" creationId="{FC9177C9-934E-5F05-41A5-E14DD06D79F0}"/>
          </ac:spMkLst>
        </pc:spChg>
        <pc:spChg chg="mod">
          <ac:chgData name="LaRue, John" userId="fef123f2-7bda-4974-9307-4440432a4dc5" providerId="ADAL" clId="{850162D8-1484-C340-B844-832C46B90064}" dt="2024-11-10T20:18:05.523" v="4620" actId="26606"/>
          <ac:spMkLst>
            <pc:docMk/>
            <pc:sldMk cId="2268377333" sldId="312"/>
            <ac:spMk id="4" creationId="{E77E1B38-6553-7AB7-1895-9F198A37EBCA}"/>
          </ac:spMkLst>
        </pc:spChg>
        <pc:spChg chg="mod">
          <ac:chgData name="LaRue, John" userId="fef123f2-7bda-4974-9307-4440432a4dc5" providerId="ADAL" clId="{850162D8-1484-C340-B844-832C46B90064}" dt="2024-11-10T20:25:16.611" v="5117" actId="403"/>
          <ac:spMkLst>
            <pc:docMk/>
            <pc:sldMk cId="2268377333" sldId="312"/>
            <ac:spMk id="5" creationId="{AC80EF74-76FB-61ED-B5E3-615C52B5C7ED}"/>
          </ac:spMkLst>
        </pc:spChg>
        <pc:picChg chg="add mod">
          <ac:chgData name="LaRue, John" userId="fef123f2-7bda-4974-9307-4440432a4dc5" providerId="ADAL" clId="{850162D8-1484-C340-B844-832C46B90064}" dt="2024-11-10T20:18:39.944" v="4624" actId="26606"/>
          <ac:picMkLst>
            <pc:docMk/>
            <pc:sldMk cId="2268377333" sldId="312"/>
            <ac:picMk id="12294" creationId="{FE59C08C-960D-9B96-20A8-6239A54E40E7}"/>
          </ac:picMkLst>
        </pc:picChg>
      </pc:sldChg>
      <pc:sldChg chg="addSp delSp modSp add mod modClrScheme modAnim chgLayout modNotesTx">
        <pc:chgData name="LaRue, John" userId="fef123f2-7bda-4974-9307-4440432a4dc5" providerId="ADAL" clId="{850162D8-1484-C340-B844-832C46B90064}" dt="2024-11-10T20:26:00.816" v="5127" actId="26606"/>
        <pc:sldMkLst>
          <pc:docMk/>
          <pc:sldMk cId="1556412219" sldId="313"/>
        </pc:sldMkLst>
        <pc:spChg chg="mod ord modVis">
          <ac:chgData name="LaRue, John" userId="fef123f2-7bda-4974-9307-4440432a4dc5" providerId="ADAL" clId="{850162D8-1484-C340-B844-832C46B90064}" dt="2024-11-10T20:26:00.816" v="5127" actId="26606"/>
          <ac:spMkLst>
            <pc:docMk/>
            <pc:sldMk cId="1556412219" sldId="313"/>
            <ac:spMk id="3" creationId="{10679EB1-1AC3-1D58-ACB0-EDBE5C2EB608}"/>
          </ac:spMkLst>
        </pc:spChg>
        <pc:picChg chg="add mod">
          <ac:chgData name="LaRue, John" userId="fef123f2-7bda-4974-9307-4440432a4dc5" providerId="ADAL" clId="{850162D8-1484-C340-B844-832C46B90064}" dt="2024-11-10T20:26:00.816" v="5127" actId="26606"/>
          <ac:picMkLst>
            <pc:docMk/>
            <pc:sldMk cId="1556412219" sldId="313"/>
            <ac:picMk id="9" creationId="{3B67999C-A970-7F8F-0EE6-4BD884C311B6}"/>
          </ac:picMkLst>
        </pc:picChg>
      </pc:sldChg>
      <pc:sldChg chg="addSp delSp modSp add mod ord modClrScheme chgLayout modNotesTx">
        <pc:chgData name="LaRue, John" userId="fef123f2-7bda-4974-9307-4440432a4dc5" providerId="ADAL" clId="{850162D8-1484-C340-B844-832C46B90064}" dt="2024-11-12T16:39:04.529" v="16960" actId="20577"/>
        <pc:sldMkLst>
          <pc:docMk/>
          <pc:sldMk cId="952609458" sldId="314"/>
        </pc:sldMkLst>
        <pc:spChg chg="add del mod ord">
          <ac:chgData name="LaRue, John" userId="fef123f2-7bda-4974-9307-4440432a4dc5" providerId="ADAL" clId="{850162D8-1484-C340-B844-832C46B90064}" dt="2024-11-10T20:32:12.361" v="5360" actId="26606"/>
          <ac:spMkLst>
            <pc:docMk/>
            <pc:sldMk cId="952609458" sldId="314"/>
            <ac:spMk id="3" creationId="{10178095-CC34-8018-0890-B05115E1F5FD}"/>
          </ac:spMkLst>
        </pc:spChg>
        <pc:spChg chg="mod">
          <ac:chgData name="LaRue, John" userId="fef123f2-7bda-4974-9307-4440432a4dc5" providerId="ADAL" clId="{850162D8-1484-C340-B844-832C46B90064}" dt="2024-11-10T20:32:12.361" v="5360" actId="26606"/>
          <ac:spMkLst>
            <pc:docMk/>
            <pc:sldMk cId="952609458" sldId="314"/>
            <ac:spMk id="4" creationId="{4C46E94C-EEFD-4F87-CEE4-681C624BC49F}"/>
          </ac:spMkLst>
        </pc:spChg>
        <pc:spChg chg="mod">
          <ac:chgData name="LaRue, John" userId="fef123f2-7bda-4974-9307-4440432a4dc5" providerId="ADAL" clId="{850162D8-1484-C340-B844-832C46B90064}" dt="2024-11-10T20:36:25.076" v="5792" actId="27636"/>
          <ac:spMkLst>
            <pc:docMk/>
            <pc:sldMk cId="952609458" sldId="314"/>
            <ac:spMk id="5" creationId="{23425DF4-34F4-8C81-351C-07CBB301309C}"/>
          </ac:spMkLst>
        </pc:spChg>
        <pc:picChg chg="add mod">
          <ac:chgData name="LaRue, John" userId="fef123f2-7bda-4974-9307-4440432a4dc5" providerId="ADAL" clId="{850162D8-1484-C340-B844-832C46B90064}" dt="2024-11-10T20:32:12.361" v="5360" actId="26606"/>
          <ac:picMkLst>
            <pc:docMk/>
            <pc:sldMk cId="952609458" sldId="314"/>
            <ac:picMk id="15364" creationId="{EC38FBD2-021E-B6D4-3786-0CF9ADD4D08E}"/>
          </ac:picMkLst>
        </pc:picChg>
      </pc:sldChg>
      <pc:sldChg chg="addSp delSp modSp add mod ord modClrScheme chgLayout modNotesTx">
        <pc:chgData name="LaRue, John" userId="fef123f2-7bda-4974-9307-4440432a4dc5" providerId="ADAL" clId="{850162D8-1484-C340-B844-832C46B90064}" dt="2024-11-12T16:40:39.480" v="17107" actId="20577"/>
        <pc:sldMkLst>
          <pc:docMk/>
          <pc:sldMk cId="2893124499" sldId="315"/>
        </pc:sldMkLst>
        <pc:spChg chg="mod ord">
          <ac:chgData name="LaRue, John" userId="fef123f2-7bda-4974-9307-4440432a4dc5" providerId="ADAL" clId="{850162D8-1484-C340-B844-832C46B90064}" dt="2024-11-10T20:41:03.086" v="6149" actId="26606"/>
          <ac:spMkLst>
            <pc:docMk/>
            <pc:sldMk cId="2893124499" sldId="315"/>
            <ac:spMk id="3" creationId="{B36AACE5-D49A-BF19-CC13-CF51FD1C54C3}"/>
          </ac:spMkLst>
        </pc:spChg>
        <pc:spChg chg="mod">
          <ac:chgData name="LaRue, John" userId="fef123f2-7bda-4974-9307-4440432a4dc5" providerId="ADAL" clId="{850162D8-1484-C340-B844-832C46B90064}" dt="2024-11-10T20:41:03.086" v="6149" actId="26606"/>
          <ac:spMkLst>
            <pc:docMk/>
            <pc:sldMk cId="2893124499" sldId="315"/>
            <ac:spMk id="4" creationId="{E46DACE1-C141-435F-70D8-4114459C4133}"/>
          </ac:spMkLst>
        </pc:spChg>
        <pc:spChg chg="mod ord">
          <ac:chgData name="LaRue, John" userId="fef123f2-7bda-4974-9307-4440432a4dc5" providerId="ADAL" clId="{850162D8-1484-C340-B844-832C46B90064}" dt="2024-11-10T22:16:45.259" v="12127" actId="20577"/>
          <ac:spMkLst>
            <pc:docMk/>
            <pc:sldMk cId="2893124499" sldId="315"/>
            <ac:spMk id="5" creationId="{9F0AAD0A-9C1C-FCCC-4FF1-C4BBAF87659C}"/>
          </ac:spMkLst>
        </pc:spChg>
        <pc:picChg chg="add mod">
          <ac:chgData name="LaRue, John" userId="fef123f2-7bda-4974-9307-4440432a4dc5" providerId="ADAL" clId="{850162D8-1484-C340-B844-832C46B90064}" dt="2024-11-10T20:41:03.086" v="6149" actId="26606"/>
          <ac:picMkLst>
            <pc:docMk/>
            <pc:sldMk cId="2893124499" sldId="315"/>
            <ac:picMk id="17410" creationId="{27068F6B-BECD-7877-5E34-25817286C738}"/>
          </ac:picMkLst>
        </pc:picChg>
      </pc:sldChg>
      <pc:sldChg chg="addSp delSp modSp add mod ord modClrScheme chgLayout modNotesTx">
        <pc:chgData name="LaRue, John" userId="fef123f2-7bda-4974-9307-4440432a4dc5" providerId="ADAL" clId="{850162D8-1484-C340-B844-832C46B90064}" dt="2024-11-12T16:40:51.541" v="17113" actId="20577"/>
        <pc:sldMkLst>
          <pc:docMk/>
          <pc:sldMk cId="3995057198" sldId="316"/>
        </pc:sldMkLst>
        <pc:spChg chg="mod ord">
          <ac:chgData name="LaRue, John" userId="fef123f2-7bda-4974-9307-4440432a4dc5" providerId="ADAL" clId="{850162D8-1484-C340-B844-832C46B90064}" dt="2024-11-10T20:52:18.702" v="6194" actId="14100"/>
          <ac:spMkLst>
            <pc:docMk/>
            <pc:sldMk cId="3995057198" sldId="316"/>
            <ac:spMk id="4" creationId="{C087875C-0A0A-E09B-5A97-B4560B9C9C02}"/>
          </ac:spMkLst>
        </pc:spChg>
        <pc:spChg chg="mod ord modVis">
          <ac:chgData name="LaRue, John" userId="fef123f2-7bda-4974-9307-4440432a4dc5" providerId="ADAL" clId="{850162D8-1484-C340-B844-832C46B90064}" dt="2024-11-10T20:51:54.679" v="6189" actId="26606"/>
          <ac:spMkLst>
            <pc:docMk/>
            <pc:sldMk cId="3995057198" sldId="316"/>
            <ac:spMk id="9223" creationId="{4CAD0179-838E-04D2-9769-21BC741F1E1B}"/>
          </ac:spMkLst>
        </pc:spChg>
        <pc:spChg chg="add mod ord modVis">
          <ac:chgData name="LaRue, John" userId="fef123f2-7bda-4974-9307-4440432a4dc5" providerId="ADAL" clId="{850162D8-1484-C340-B844-832C46B90064}" dt="2024-11-10T20:52:07.361" v="6191" actId="26606"/>
          <ac:spMkLst>
            <pc:docMk/>
            <pc:sldMk cId="3995057198" sldId="316"/>
            <ac:spMk id="19478" creationId="{F4086204-423E-0F45-4988-63F34F8B0A7E}"/>
          </ac:spMkLst>
        </pc:spChg>
        <pc:picChg chg="add mod ord">
          <ac:chgData name="LaRue, John" userId="fef123f2-7bda-4974-9307-4440432a4dc5" providerId="ADAL" clId="{850162D8-1484-C340-B844-832C46B90064}" dt="2024-11-10T20:52:07.361" v="6191" actId="26606"/>
          <ac:picMkLst>
            <pc:docMk/>
            <pc:sldMk cId="3995057198" sldId="316"/>
            <ac:picMk id="2" creationId="{D0315C8D-ECF6-0B7D-FFD7-03D69B50DE83}"/>
          </ac:picMkLst>
        </pc:picChg>
      </pc:sldChg>
      <pc:sldChg chg="addSp delSp modSp add mod ord modNotesTx">
        <pc:chgData name="LaRue, John" userId="fef123f2-7bda-4974-9307-4440432a4dc5" providerId="ADAL" clId="{850162D8-1484-C340-B844-832C46B90064}" dt="2024-11-12T16:42:14.353" v="17331" actId="20577"/>
        <pc:sldMkLst>
          <pc:docMk/>
          <pc:sldMk cId="320703488" sldId="317"/>
        </pc:sldMkLst>
        <pc:spChg chg="ord">
          <ac:chgData name="LaRue, John" userId="fef123f2-7bda-4974-9307-4440432a4dc5" providerId="ADAL" clId="{850162D8-1484-C340-B844-832C46B90064}" dt="2024-11-10T21:00:48.979" v="6448" actId="26606"/>
          <ac:spMkLst>
            <pc:docMk/>
            <pc:sldMk cId="320703488" sldId="317"/>
            <ac:spMk id="3" creationId="{801A4825-5FDA-CD6D-76C5-F6BA4316DC61}"/>
          </ac:spMkLst>
        </pc:spChg>
        <pc:spChg chg="mod">
          <ac:chgData name="LaRue, John" userId="fef123f2-7bda-4974-9307-4440432a4dc5" providerId="ADAL" clId="{850162D8-1484-C340-B844-832C46B90064}" dt="2024-11-10T21:00:53.766" v="6451" actId="14100"/>
          <ac:spMkLst>
            <pc:docMk/>
            <pc:sldMk cId="320703488" sldId="317"/>
            <ac:spMk id="4" creationId="{BAE93D80-E663-0F1B-F4D5-9CD22A7621CA}"/>
          </ac:spMkLst>
        </pc:spChg>
        <pc:spChg chg="mod">
          <ac:chgData name="LaRue, John" userId="fef123f2-7bda-4974-9307-4440432a4dc5" providerId="ADAL" clId="{850162D8-1484-C340-B844-832C46B90064}" dt="2024-11-10T21:05:49.066" v="7155" actId="20577"/>
          <ac:spMkLst>
            <pc:docMk/>
            <pc:sldMk cId="320703488" sldId="317"/>
            <ac:spMk id="5" creationId="{9AE8C8E8-8CDC-DD22-2D01-C683F2BE07F7}"/>
          </ac:spMkLst>
        </pc:spChg>
        <pc:picChg chg="add mod">
          <ac:chgData name="LaRue, John" userId="fef123f2-7bda-4974-9307-4440432a4dc5" providerId="ADAL" clId="{850162D8-1484-C340-B844-832C46B90064}" dt="2024-11-10T21:00:48.979" v="6448" actId="26606"/>
          <ac:picMkLst>
            <pc:docMk/>
            <pc:sldMk cId="320703488" sldId="317"/>
            <ac:picMk id="21506" creationId="{EBC251E8-4F76-F4EA-23E9-68F9549175C7}"/>
          </ac:picMkLst>
        </pc:picChg>
      </pc:sldChg>
      <pc:sldChg chg="addSp delSp modSp add mod ord modClrScheme delAnim modAnim chgLayout modNotesTx">
        <pc:chgData name="LaRue, John" userId="fef123f2-7bda-4974-9307-4440432a4dc5" providerId="ADAL" clId="{850162D8-1484-C340-B844-832C46B90064}" dt="2024-11-10T21:08:01.170" v="7512" actId="20577"/>
        <pc:sldMkLst>
          <pc:docMk/>
          <pc:sldMk cId="3133240638" sldId="318"/>
        </pc:sldMkLst>
        <pc:picChg chg="add mod">
          <ac:chgData name="LaRue, John" userId="fef123f2-7bda-4974-9307-4440432a4dc5" providerId="ADAL" clId="{850162D8-1484-C340-B844-832C46B90064}" dt="2024-11-10T21:07:15.433" v="7325" actId="26606"/>
          <ac:picMkLst>
            <pc:docMk/>
            <pc:sldMk cId="3133240638" sldId="318"/>
            <ac:picMk id="5" creationId="{38A97C79-48AA-6FBE-CC63-554ABD9286C3}"/>
          </ac:picMkLst>
        </pc:picChg>
      </pc:sldChg>
      <pc:sldChg chg="addSp delSp modSp add del mod ord modClrScheme chgLayout modNotesTx">
        <pc:chgData name="LaRue, John" userId="fef123f2-7bda-4974-9307-4440432a4dc5" providerId="ADAL" clId="{850162D8-1484-C340-B844-832C46B90064}" dt="2024-11-12T16:00:41.097" v="13697" actId="2696"/>
        <pc:sldMkLst>
          <pc:docMk/>
          <pc:sldMk cId="50926098" sldId="319"/>
        </pc:sldMkLst>
      </pc:sldChg>
      <pc:sldChg chg="addSp delSp modSp add del mod modClrScheme chgLayout modNotesTx">
        <pc:chgData name="LaRue, John" userId="fef123f2-7bda-4974-9307-4440432a4dc5" providerId="ADAL" clId="{850162D8-1484-C340-B844-832C46B90064}" dt="2024-11-12T16:00:37.794" v="13696" actId="2696"/>
        <pc:sldMkLst>
          <pc:docMk/>
          <pc:sldMk cId="2875859102" sldId="320"/>
        </pc:sldMkLst>
      </pc:sldChg>
      <pc:sldChg chg="new del">
        <pc:chgData name="LaRue, John" userId="fef123f2-7bda-4974-9307-4440432a4dc5" providerId="ADAL" clId="{850162D8-1484-C340-B844-832C46B90064}" dt="2024-11-10T21:23:47.709" v="8804" actId="680"/>
        <pc:sldMkLst>
          <pc:docMk/>
          <pc:sldMk cId="2619572108" sldId="321"/>
        </pc:sldMkLst>
      </pc:sldChg>
      <pc:sldChg chg="addSp delSp modSp add mod modNotesTx">
        <pc:chgData name="LaRue, John" userId="fef123f2-7bda-4974-9307-4440432a4dc5" providerId="ADAL" clId="{850162D8-1484-C340-B844-832C46B90064}" dt="2024-11-12T16:43:30.761" v="17602" actId="20577"/>
        <pc:sldMkLst>
          <pc:docMk/>
          <pc:sldMk cId="3615400324" sldId="321"/>
        </pc:sldMkLst>
        <pc:spChg chg="ord">
          <ac:chgData name="LaRue, John" userId="fef123f2-7bda-4974-9307-4440432a4dc5" providerId="ADAL" clId="{850162D8-1484-C340-B844-832C46B90064}" dt="2024-11-10T21:24:42.415" v="8826" actId="26606"/>
          <ac:spMkLst>
            <pc:docMk/>
            <pc:sldMk cId="3615400324" sldId="321"/>
            <ac:spMk id="3" creationId="{F3469695-95AD-EB6B-A003-E8D89C0EF393}"/>
          </ac:spMkLst>
        </pc:spChg>
        <pc:spChg chg="mod">
          <ac:chgData name="LaRue, John" userId="fef123f2-7bda-4974-9307-4440432a4dc5" providerId="ADAL" clId="{850162D8-1484-C340-B844-832C46B90064}" dt="2024-11-10T21:23:55.606" v="8822" actId="20577"/>
          <ac:spMkLst>
            <pc:docMk/>
            <pc:sldMk cId="3615400324" sldId="321"/>
            <ac:spMk id="4" creationId="{D1F8D38B-D45A-DEAC-B903-60CED2B23F42}"/>
          </ac:spMkLst>
        </pc:spChg>
        <pc:spChg chg="mod">
          <ac:chgData name="LaRue, John" userId="fef123f2-7bda-4974-9307-4440432a4dc5" providerId="ADAL" clId="{850162D8-1484-C340-B844-832C46B90064}" dt="2024-11-10T22:56:13.288" v="12933" actId="20577"/>
          <ac:spMkLst>
            <pc:docMk/>
            <pc:sldMk cId="3615400324" sldId="321"/>
            <ac:spMk id="5" creationId="{E7ECE1D1-24E7-98A8-9906-4E7B22B6219F}"/>
          </ac:spMkLst>
        </pc:spChg>
        <pc:picChg chg="add mod">
          <ac:chgData name="LaRue, John" userId="fef123f2-7bda-4974-9307-4440432a4dc5" providerId="ADAL" clId="{850162D8-1484-C340-B844-832C46B90064}" dt="2024-11-10T21:24:42.415" v="8826" actId="26606"/>
          <ac:picMkLst>
            <pc:docMk/>
            <pc:sldMk cId="3615400324" sldId="321"/>
            <ac:picMk id="27650" creationId="{FCA0E641-2412-CA58-E42E-374F33CC9425}"/>
          </ac:picMkLst>
        </pc:picChg>
      </pc:sldChg>
      <pc:sldChg chg="addSp delSp modSp add mod modClrScheme chgLayout modNotesTx">
        <pc:chgData name="LaRue, John" userId="fef123f2-7bda-4974-9307-4440432a4dc5" providerId="ADAL" clId="{850162D8-1484-C340-B844-832C46B90064}" dt="2024-11-12T16:46:19.855" v="18182" actId="20577"/>
        <pc:sldMkLst>
          <pc:docMk/>
          <pc:sldMk cId="1930580788" sldId="322"/>
        </pc:sldMkLst>
        <pc:spChg chg="mod">
          <ac:chgData name="LaRue, John" userId="fef123f2-7bda-4974-9307-4440432a4dc5" providerId="ADAL" clId="{850162D8-1484-C340-B844-832C46B90064}" dt="2024-11-10T21:35:33.086" v="9434" actId="26606"/>
          <ac:spMkLst>
            <pc:docMk/>
            <pc:sldMk cId="1930580788" sldId="322"/>
            <ac:spMk id="3" creationId="{9DB2B7E1-A631-37FC-623F-B63B6556C1F2}"/>
          </ac:spMkLst>
        </pc:spChg>
        <pc:spChg chg="mod">
          <ac:chgData name="LaRue, John" userId="fef123f2-7bda-4974-9307-4440432a4dc5" providerId="ADAL" clId="{850162D8-1484-C340-B844-832C46B90064}" dt="2024-11-10T21:35:33.086" v="9434" actId="26606"/>
          <ac:spMkLst>
            <pc:docMk/>
            <pc:sldMk cId="1930580788" sldId="322"/>
            <ac:spMk id="4" creationId="{ED2EC6F5-849F-462A-9ED4-BE19C37653DE}"/>
          </ac:spMkLst>
        </pc:spChg>
        <pc:spChg chg="mod">
          <ac:chgData name="LaRue, John" userId="fef123f2-7bda-4974-9307-4440432a4dc5" providerId="ADAL" clId="{850162D8-1484-C340-B844-832C46B90064}" dt="2024-11-10T21:45:32.057" v="10230" actId="20577"/>
          <ac:spMkLst>
            <pc:docMk/>
            <pc:sldMk cId="1930580788" sldId="322"/>
            <ac:spMk id="5" creationId="{44ECEB5B-C868-8980-92CF-402645CB4A9A}"/>
          </ac:spMkLst>
        </pc:spChg>
        <pc:picChg chg="add mod ord">
          <ac:chgData name="LaRue, John" userId="fef123f2-7bda-4974-9307-4440432a4dc5" providerId="ADAL" clId="{850162D8-1484-C340-B844-832C46B90064}" dt="2024-11-10T21:35:33.086" v="9434" actId="26606"/>
          <ac:picMkLst>
            <pc:docMk/>
            <pc:sldMk cId="1930580788" sldId="322"/>
            <ac:picMk id="29698" creationId="{FA4656D9-9B38-CCD4-546A-2C0CF242D735}"/>
          </ac:picMkLst>
        </pc:picChg>
      </pc:sldChg>
      <pc:sldChg chg="new del">
        <pc:chgData name="LaRue, John" userId="fef123f2-7bda-4974-9307-4440432a4dc5" providerId="ADAL" clId="{850162D8-1484-C340-B844-832C46B90064}" dt="2024-11-10T21:32:58.794" v="9413" actId="2696"/>
        <pc:sldMkLst>
          <pc:docMk/>
          <pc:sldMk cId="2918192400" sldId="322"/>
        </pc:sldMkLst>
      </pc:sldChg>
      <pc:sldChg chg="addSp delSp modSp add mod ord delAnim modAnim">
        <pc:chgData name="LaRue, John" userId="fef123f2-7bda-4974-9307-4440432a4dc5" providerId="ADAL" clId="{850162D8-1484-C340-B844-832C46B90064}" dt="2024-11-12T15:30:23.129" v="13426" actId="1076"/>
        <pc:sldMkLst>
          <pc:docMk/>
          <pc:sldMk cId="3037711318" sldId="323"/>
        </pc:sldMkLst>
        <pc:spChg chg="ord">
          <ac:chgData name="LaRue, John" userId="fef123f2-7bda-4974-9307-4440432a4dc5" providerId="ADAL" clId="{850162D8-1484-C340-B844-832C46B90064}" dt="2024-11-10T21:49:38.940" v="10607" actId="26606"/>
          <ac:spMkLst>
            <pc:docMk/>
            <pc:sldMk cId="3037711318" sldId="323"/>
            <ac:spMk id="3" creationId="{10679EB1-1AC3-1D58-ACB0-EDBE5C2EB608}"/>
          </ac:spMkLst>
        </pc:spChg>
        <pc:picChg chg="add mod">
          <ac:chgData name="LaRue, John" userId="fef123f2-7bda-4974-9307-4440432a4dc5" providerId="ADAL" clId="{850162D8-1484-C340-B844-832C46B90064}" dt="2024-11-12T15:30:23.129" v="13426" actId="1076"/>
          <ac:picMkLst>
            <pc:docMk/>
            <pc:sldMk cId="3037711318" sldId="323"/>
            <ac:picMk id="5" creationId="{1C52208A-818B-C230-5A69-90F3C36BD151}"/>
          </ac:picMkLst>
        </pc:picChg>
      </pc:sldChg>
      <pc:sldChg chg="addSp delSp modSp add del mod ord modNotesTx">
        <pc:chgData name="LaRue, John" userId="fef123f2-7bda-4974-9307-4440432a4dc5" providerId="ADAL" clId="{850162D8-1484-C340-B844-832C46B90064}" dt="2024-11-10T22:01:24.919" v="10880" actId="2696"/>
        <pc:sldMkLst>
          <pc:docMk/>
          <pc:sldMk cId="1792750526" sldId="324"/>
        </pc:sldMkLst>
      </pc:sldChg>
      <pc:sldChg chg="addSp delSp modSp add mod ord modNotesTx">
        <pc:chgData name="LaRue, John" userId="fef123f2-7bda-4974-9307-4440432a4dc5" providerId="ADAL" clId="{850162D8-1484-C340-B844-832C46B90064}" dt="2024-11-12T16:47:49.290" v="18506" actId="20577"/>
        <pc:sldMkLst>
          <pc:docMk/>
          <pc:sldMk cId="4290282607" sldId="325"/>
        </pc:sldMkLst>
        <pc:spChg chg="mod">
          <ac:chgData name="LaRue, John" userId="fef123f2-7bda-4974-9307-4440432a4dc5" providerId="ADAL" clId="{850162D8-1484-C340-B844-832C46B90064}" dt="2024-11-10T22:01:13.767" v="10878" actId="20577"/>
          <ac:spMkLst>
            <pc:docMk/>
            <pc:sldMk cId="4290282607" sldId="325"/>
            <ac:spMk id="4" creationId="{A4482674-2572-8F52-7C54-921571CAC80D}"/>
          </ac:spMkLst>
        </pc:spChg>
        <pc:spChg chg="mod">
          <ac:chgData name="LaRue, John" userId="fef123f2-7bda-4974-9307-4440432a4dc5" providerId="ADAL" clId="{850162D8-1484-C340-B844-832C46B90064}" dt="2024-11-10T22:04:20.167" v="11556" actId="27636"/>
          <ac:spMkLst>
            <pc:docMk/>
            <pc:sldMk cId="4290282607" sldId="325"/>
            <ac:spMk id="5" creationId="{E5DB0926-CF9C-812B-61E2-1B7396846967}"/>
          </ac:spMkLst>
        </pc:spChg>
        <pc:picChg chg="add mod">
          <ac:chgData name="LaRue, John" userId="fef123f2-7bda-4974-9307-4440432a4dc5" providerId="ADAL" clId="{850162D8-1484-C340-B844-832C46B90064}" dt="2024-11-10T22:01:27.798" v="10881"/>
          <ac:picMkLst>
            <pc:docMk/>
            <pc:sldMk cId="4290282607" sldId="325"/>
            <ac:picMk id="2" creationId="{12A0E19E-0461-1151-2CED-7E72FCD19171}"/>
          </ac:picMkLst>
        </pc:picChg>
      </pc:sldChg>
      <pc:sldChg chg="addSp delSp modSp add mod ord modNotesTx">
        <pc:chgData name="LaRue, John" userId="fef123f2-7bda-4974-9307-4440432a4dc5" providerId="ADAL" clId="{850162D8-1484-C340-B844-832C46B90064}" dt="2024-11-12T16:03:14.357" v="14033" actId="20577"/>
        <pc:sldMkLst>
          <pc:docMk/>
          <pc:sldMk cId="3602251986" sldId="326"/>
        </pc:sldMkLst>
        <pc:spChg chg="mod">
          <ac:chgData name="LaRue, John" userId="fef123f2-7bda-4974-9307-4440432a4dc5" providerId="ADAL" clId="{850162D8-1484-C340-B844-832C46B90064}" dt="2024-11-10T22:35:03.389" v="12577" actId="20577"/>
          <ac:spMkLst>
            <pc:docMk/>
            <pc:sldMk cId="3602251986" sldId="326"/>
            <ac:spMk id="4" creationId="{CBB9D278-3666-709D-723C-889501AA05E4}"/>
          </ac:spMkLst>
        </pc:spChg>
        <pc:picChg chg="add mod">
          <ac:chgData name="LaRue, John" userId="fef123f2-7bda-4974-9307-4440432a4dc5" providerId="ADAL" clId="{850162D8-1484-C340-B844-832C46B90064}" dt="2024-11-10T22:41:42.207" v="12909" actId="1076"/>
          <ac:picMkLst>
            <pc:docMk/>
            <pc:sldMk cId="3602251986" sldId="326"/>
            <ac:picMk id="6" creationId="{A5C2A241-4B06-D287-CC0C-1D6E10147AEC}"/>
          </ac:picMkLst>
        </pc:picChg>
        <pc:picChg chg="add mod">
          <ac:chgData name="LaRue, John" userId="fef123f2-7bda-4974-9307-4440432a4dc5" providerId="ADAL" clId="{850162D8-1484-C340-B844-832C46B90064}" dt="2024-11-10T22:41:48.141" v="12910" actId="1076"/>
          <ac:picMkLst>
            <pc:docMk/>
            <pc:sldMk cId="3602251986" sldId="326"/>
            <ac:picMk id="9" creationId="{E2386E72-24E9-38C0-54A8-3227CCCA243B}"/>
          </ac:picMkLst>
        </pc:picChg>
        <pc:picChg chg="add mod">
          <ac:chgData name="LaRue, John" userId="fef123f2-7bda-4974-9307-4440432a4dc5" providerId="ADAL" clId="{850162D8-1484-C340-B844-832C46B90064}" dt="2024-11-10T22:39:15.099" v="12619" actId="14100"/>
          <ac:picMkLst>
            <pc:docMk/>
            <pc:sldMk cId="3602251986" sldId="326"/>
            <ac:picMk id="10" creationId="{CB62DB71-A462-136A-2D4D-78904ED5016C}"/>
          </ac:picMkLst>
        </pc:picChg>
        <pc:picChg chg="add mod">
          <ac:chgData name="LaRue, John" userId="fef123f2-7bda-4974-9307-4440432a4dc5" providerId="ADAL" clId="{850162D8-1484-C340-B844-832C46B90064}" dt="2024-11-10T22:39:03.328" v="12616" actId="14100"/>
          <ac:picMkLst>
            <pc:docMk/>
            <pc:sldMk cId="3602251986" sldId="326"/>
            <ac:picMk id="11" creationId="{C2593E7B-683B-6661-2038-367F83DB88BC}"/>
          </ac:picMkLst>
        </pc:picChg>
      </pc:sldChg>
      <pc:sldChg chg="addSp delSp modSp new mod ord modAnim modNotesTx">
        <pc:chgData name="LaRue, John" userId="fef123f2-7bda-4974-9307-4440432a4dc5" providerId="ADAL" clId="{850162D8-1484-C340-B844-832C46B90064}" dt="2024-11-12T16:54:11.055" v="18980" actId="20577"/>
        <pc:sldMkLst>
          <pc:docMk/>
          <pc:sldMk cId="2512406084" sldId="327"/>
        </pc:sldMkLst>
        <pc:spChg chg="mod ord modVis">
          <ac:chgData name="LaRue, John" userId="fef123f2-7bda-4974-9307-4440432a4dc5" providerId="ADAL" clId="{850162D8-1484-C340-B844-832C46B90064}" dt="2024-11-10T23:16:57.095" v="13363" actId="26606"/>
          <ac:spMkLst>
            <pc:docMk/>
            <pc:sldMk cId="2512406084" sldId="327"/>
            <ac:spMk id="4" creationId="{C3898036-020B-B309-CB86-F8BF9886B7C5}"/>
          </ac:spMkLst>
        </pc:spChg>
        <pc:picChg chg="add mod">
          <ac:chgData name="LaRue, John" userId="fef123f2-7bda-4974-9307-4440432a4dc5" providerId="ADAL" clId="{850162D8-1484-C340-B844-832C46B90064}" dt="2024-11-10T23:16:57.095" v="13363" actId="26606"/>
          <ac:picMkLst>
            <pc:docMk/>
            <pc:sldMk cId="2512406084" sldId="327"/>
            <ac:picMk id="7" creationId="{4BD850D7-5160-AD9B-24BE-CFC964BD9717}"/>
          </ac:picMkLst>
        </pc:picChg>
      </pc:sldChg>
      <pc:sldChg chg="addSp delSp modSp new mod modNotesTx">
        <pc:chgData name="LaRue, John" userId="fef123f2-7bda-4974-9307-4440432a4dc5" providerId="ADAL" clId="{850162D8-1484-C340-B844-832C46B90064}" dt="2024-11-12T16:21:47.035" v="14937" actId="20577"/>
        <pc:sldMkLst>
          <pc:docMk/>
          <pc:sldMk cId="1149464323" sldId="328"/>
        </pc:sldMkLst>
        <pc:spChg chg="mod">
          <ac:chgData name="LaRue, John" userId="fef123f2-7bda-4974-9307-4440432a4dc5" providerId="ADAL" clId="{850162D8-1484-C340-B844-832C46B90064}" dt="2024-11-12T16:18:29.252" v="14779" actId="1076"/>
          <ac:spMkLst>
            <pc:docMk/>
            <pc:sldMk cId="1149464323" sldId="328"/>
            <ac:spMk id="3" creationId="{DDE27DA6-5438-9DE6-1DFB-9FD45BC43F10}"/>
          </ac:spMkLst>
        </pc:spChg>
        <pc:picChg chg="add mod">
          <ac:chgData name="LaRue, John" userId="fef123f2-7bda-4974-9307-4440432a4dc5" providerId="ADAL" clId="{850162D8-1484-C340-B844-832C46B90064}" dt="2024-11-12T16:18:53.398" v="14785" actId="1076"/>
          <ac:picMkLst>
            <pc:docMk/>
            <pc:sldMk cId="1149464323" sldId="328"/>
            <ac:picMk id="5" creationId="{10B9F2D3-B1EE-986B-CAE7-8C49DF67098E}"/>
          </ac:picMkLst>
        </pc:picChg>
        <pc:picChg chg="add mod">
          <ac:chgData name="LaRue, John" userId="fef123f2-7bda-4974-9307-4440432a4dc5" providerId="ADAL" clId="{850162D8-1484-C340-B844-832C46B90064}" dt="2024-11-12T16:18:43.362" v="14783" actId="14100"/>
          <ac:picMkLst>
            <pc:docMk/>
            <pc:sldMk cId="1149464323" sldId="328"/>
            <ac:picMk id="6" creationId="{EC603A43-F059-1989-A22E-EA8B2756A9F5}"/>
          </ac:picMkLst>
        </pc:picChg>
        <pc:picChg chg="add mod">
          <ac:chgData name="LaRue, John" userId="fef123f2-7bda-4974-9307-4440432a4dc5" providerId="ADAL" clId="{850162D8-1484-C340-B844-832C46B90064}" dt="2024-11-12T16:19:17.102" v="14791" actId="1076"/>
          <ac:picMkLst>
            <pc:docMk/>
            <pc:sldMk cId="1149464323" sldId="328"/>
            <ac:picMk id="7" creationId="{3DEECAC6-7FA9-CBB0-A7F4-CBA60324FE25}"/>
          </ac:picMkLst>
        </pc:picChg>
        <pc:picChg chg="add mod">
          <ac:chgData name="LaRue, John" userId="fef123f2-7bda-4974-9307-4440432a4dc5" providerId="ADAL" clId="{850162D8-1484-C340-B844-832C46B90064}" dt="2024-11-12T16:18:37.142" v="14782" actId="1076"/>
          <ac:picMkLst>
            <pc:docMk/>
            <pc:sldMk cId="1149464323" sldId="328"/>
            <ac:picMk id="8" creationId="{BE9B5300-D377-7954-0A7E-5FB150ADDFB4}"/>
          </ac:picMkLst>
        </pc:picChg>
        <pc:picChg chg="add mod">
          <ac:chgData name="LaRue, John" userId="fef123f2-7bda-4974-9307-4440432a4dc5" providerId="ADAL" clId="{850162D8-1484-C340-B844-832C46B90064}" dt="2024-11-12T16:19:09.834" v="14790" actId="14100"/>
          <ac:picMkLst>
            <pc:docMk/>
            <pc:sldMk cId="1149464323" sldId="328"/>
            <ac:picMk id="9" creationId="{8CD54A67-7159-3465-CABB-5AD891C8DBF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F68BC-C0C1-4740-B1BC-01AF8EFFB980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82FD2-F864-2E4E-ACF0-2DBC196A7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42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7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14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C0431-B474-0555-C517-45F0B531E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D951C0-E5C4-1742-8B51-FD80B84DFD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568E6F-5622-0C0D-CAE1-A977A8BBB1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61727-5967-6CA3-A700-6CBBBF35EF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31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52423-52C2-CFB6-4651-6FD474FC1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069A62-B706-AB32-9347-944ACB22FA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FDFBFF-2FF3-66C5-AA32-3ED842B9E8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1BEAF1-D83D-5AC5-898D-9D149F563B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35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666E5-B58D-464E-7414-EF35DE660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D91184-D585-F163-391B-47491B6A1B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F1B313-4BAE-F0AF-0218-6E13BBA272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49B9B-28B9-D9E0-B776-58D7E05108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22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46624-ADE9-1870-32E0-29BDD1C69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9DBC1A-3D43-3EF9-2E87-C8E7B25EFC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9B186D-4823-16D2-C327-059D6862D2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F1C733-D563-1586-2FD2-2DCAF0DDC4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34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D2391-CC5F-7A8D-B310-0BB1FBE40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8709C2-92A8-E9D8-407C-431721C956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09BECA-AB8E-CF87-240F-3B9C56E5D8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B2630-27DE-2AE3-9999-9DA87FC8CF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676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DAD11-A9DE-4529-AA1D-39C68427A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216792-87D9-9688-AF2E-1F87FD9844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FB0C6A-A52B-5712-BDA3-56B34EB9F5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799E4-84CF-6748-1E5F-CF0C676E86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105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70373-DBF9-6FE3-F51E-96D442E0A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0D4B82-9115-05BE-1000-36B7B4396C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D02B37-A97B-B3B4-DF22-7D49EA42B3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A84498-B4D6-0662-C9DF-F11F925C96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23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4EA2C-F86B-275E-C6A5-FB06D0FAA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0B6E15-50E9-27BE-1E14-3EDDC8209B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A48F1A-20DC-8277-4CF0-CED19E8818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51E1A-000B-F4AC-B204-D9892383E4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106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9BDDE-4B73-78D3-C159-5386AE688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77B760-CE99-8C7B-A3E9-4FBC23BF4A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421633-F161-1F62-3CAA-72383A0675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25437-24BC-2B80-6E6D-AF8646CB0A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85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074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140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5C9E0-1891-DCF9-71DF-438646F69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FDFCF1-3F3F-879A-E9B1-9F657F49B3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B96F45-01C2-4EFC-5E8A-0F4D0D8435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D258D-EABF-52CA-B465-D0C5203ED0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822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0E8EB-91BA-FA29-B115-3B40ABDE2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E61318-C9D0-17BE-4A08-CFC27096C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46491B-E815-9952-74B6-17410A25B4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A79957-2E2C-56BC-D329-9097CDE867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918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D2391-CC5F-7A8D-B310-0BB1FBE40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8709C2-92A8-E9D8-407C-431721C956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09BECA-AB8E-CF87-240F-3B9C56E5D8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B2630-27DE-2AE3-9999-9DA87FC8CF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287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3F190-8CBF-AC13-13B1-EE2923EF2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D162CE-CA96-4EB4-7313-DB64C10DE6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8020AA-81C9-32CC-75F4-2D78430F8E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00" dirty="0">
              <a:effectLst/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9DF8D3-4E39-1C30-7774-0DF3E9E111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246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413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39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20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4124B-D7D7-A878-9EDA-527F3B4EC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F5FB0B-EA6F-00F1-D9AE-C867E31EFB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B762F6-B232-609F-0DC6-939D115076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07456-74C9-98DA-0188-FA54C15EF9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89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70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29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78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E5478-C27B-7A9E-5531-DD402941F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CB88B8-495B-4160-F31A-8104905603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BF794F-5D0D-2E41-4153-EAB2F60AE7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8FA784-D112-5A5C-E05F-9BFE1B36BA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2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91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90687-7FA1-CEDA-1307-65953AE45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36A6D4-B994-6CD7-368A-B3CBCB4805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0AC8FC-E08F-DEC2-5581-99973DB99F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083EB-F5BF-5CC4-2E9C-B5B6B4DF33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82FD2-F864-2E4E-ACF0-2DBC196A70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55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63ED7B-F282-42DA-DF6C-E1A22A0963A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61535" y="0"/>
            <a:ext cx="1556021" cy="646938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E5A8C65-DAAF-1BA1-B402-11FC946C60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7024495" cy="6858000"/>
          </a:xfrm>
          <a:custGeom>
            <a:avLst/>
            <a:gdLst>
              <a:gd name="connsiteX0" fmla="*/ 7024495 w 7024495"/>
              <a:gd name="connsiteY0" fmla="*/ 0 h 6858000"/>
              <a:gd name="connsiteX1" fmla="*/ 1701752 w 7024495"/>
              <a:gd name="connsiteY1" fmla="*/ 0 h 6858000"/>
              <a:gd name="connsiteX2" fmla="*/ 0 w 7024495"/>
              <a:gd name="connsiteY2" fmla="*/ 6837396 h 6858000"/>
              <a:gd name="connsiteX3" fmla="*/ 0 w 7024495"/>
              <a:gd name="connsiteY3" fmla="*/ 6858000 h 6858000"/>
              <a:gd name="connsiteX4" fmla="*/ 7024495 w 7024495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4495" h="6858000">
                <a:moveTo>
                  <a:pt x="7024495" y="0"/>
                </a:moveTo>
                <a:lnTo>
                  <a:pt x="1701752" y="0"/>
                </a:lnTo>
                <a:lnTo>
                  <a:pt x="0" y="6837396"/>
                </a:lnTo>
                <a:lnTo>
                  <a:pt x="0" y="6858000"/>
                </a:lnTo>
                <a:lnTo>
                  <a:pt x="7024495" y="6858000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181CB1F-4A11-0F01-BFFC-C34C900A3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706" y="2456733"/>
            <a:ext cx="8124873" cy="1639939"/>
          </a:xfrm>
          <a:custGeom>
            <a:avLst/>
            <a:gdLst>
              <a:gd name="connsiteX0" fmla="*/ 0 w 8124873"/>
              <a:gd name="connsiteY0" fmla="*/ 0 h 1639939"/>
              <a:gd name="connsiteX1" fmla="*/ 7391297 w 8124873"/>
              <a:gd name="connsiteY1" fmla="*/ 0 h 1639939"/>
              <a:gd name="connsiteX2" fmla="*/ 7794750 w 8124873"/>
              <a:gd name="connsiteY2" fmla="*/ 0 h 1639939"/>
              <a:gd name="connsiteX3" fmla="*/ 8124873 w 8124873"/>
              <a:gd name="connsiteY3" fmla="*/ 0 h 1639939"/>
              <a:gd name="connsiteX4" fmla="*/ 8124873 w 8124873"/>
              <a:gd name="connsiteY4" fmla="*/ 1639939 h 1639939"/>
              <a:gd name="connsiteX5" fmla="*/ 7391297 w 8124873"/>
              <a:gd name="connsiteY5" fmla="*/ 1639939 h 1639939"/>
              <a:gd name="connsiteX6" fmla="*/ 7391297 w 8124873"/>
              <a:gd name="connsiteY6" fmla="*/ 1639938 h 1639939"/>
              <a:gd name="connsiteX7" fmla="*/ 318542 w 8124873"/>
              <a:gd name="connsiteY7" fmla="*/ 1639938 h 163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24873" h="1639939">
                <a:moveTo>
                  <a:pt x="0" y="0"/>
                </a:moveTo>
                <a:lnTo>
                  <a:pt x="7391297" y="0"/>
                </a:lnTo>
                <a:lnTo>
                  <a:pt x="7794750" y="0"/>
                </a:lnTo>
                <a:lnTo>
                  <a:pt x="8124873" y="0"/>
                </a:lnTo>
                <a:lnTo>
                  <a:pt x="8124873" y="1639939"/>
                </a:lnTo>
                <a:lnTo>
                  <a:pt x="7391297" y="1639939"/>
                </a:lnTo>
                <a:lnTo>
                  <a:pt x="7391297" y="1639938"/>
                </a:lnTo>
                <a:lnTo>
                  <a:pt x="318542" y="163993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20040" rIns="914400">
            <a:noAutofit/>
          </a:bodyPr>
          <a:lstStyle>
            <a:lvl1pPr algn="r">
              <a:defRPr sz="32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3800" y="4398264"/>
            <a:ext cx="3913632" cy="2066544"/>
          </a:xfrm>
        </p:spPr>
        <p:txBody>
          <a:bodyPr>
            <a:normAutofit/>
          </a:bodyPr>
          <a:lstStyle>
            <a:lvl1pPr marL="0" indent="0" algn="r">
              <a:buNone/>
              <a:defRPr sz="2400" spc="14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1702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772D93E-C550-4461-E6B7-EBCA7CAEC8DF}"/>
              </a:ext>
            </a:extLst>
          </p:cNvPr>
          <p:cNvCxnSpPr>
            <a:cxnSpLocks/>
          </p:cNvCxnSpPr>
          <p:nvPr userDrawn="1"/>
        </p:nvCxnSpPr>
        <p:spPr>
          <a:xfrm rot="10800000" flipV="1">
            <a:off x="0" y="0"/>
            <a:ext cx="1006763" cy="345141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21">
            <a:extLst>
              <a:ext uri="{FF2B5EF4-FFF2-40B4-BE49-F238E27FC236}">
                <a16:creationId xmlns:a16="http://schemas.microsoft.com/office/drawing/2014/main" id="{3A7F7468-D0CF-4B30-965A-D9066D6C2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0" y="824686"/>
            <a:ext cx="7154158" cy="1632045"/>
          </a:xfrm>
          <a:custGeom>
            <a:avLst/>
            <a:gdLst>
              <a:gd name="connsiteX0" fmla="*/ 408011 w 7242048"/>
              <a:gd name="connsiteY0" fmla="*/ 0 h 1632045"/>
              <a:gd name="connsiteX1" fmla="*/ 7242048 w 7242048"/>
              <a:gd name="connsiteY1" fmla="*/ 0 h 1632045"/>
              <a:gd name="connsiteX2" fmla="*/ 6834037 w 7242048"/>
              <a:gd name="connsiteY2" fmla="*/ 1632044 h 1632045"/>
              <a:gd name="connsiteX3" fmla="*/ 826338 w 7242048"/>
              <a:gd name="connsiteY3" fmla="*/ 1632044 h 1632045"/>
              <a:gd name="connsiteX4" fmla="*/ 826338 w 7242048"/>
              <a:gd name="connsiteY4" fmla="*/ 1632045 h 1632045"/>
              <a:gd name="connsiteX5" fmla="*/ 0 w 7242048"/>
              <a:gd name="connsiteY5" fmla="*/ 1632045 h 1632045"/>
              <a:gd name="connsiteX6" fmla="*/ 0 w 7242048"/>
              <a:gd name="connsiteY6" fmla="*/ 1632044 h 1632045"/>
              <a:gd name="connsiteX7" fmla="*/ 0 w 7242048"/>
              <a:gd name="connsiteY7" fmla="*/ 1 h 1632045"/>
              <a:gd name="connsiteX8" fmla="*/ 408011 w 7242048"/>
              <a:gd name="connsiteY8" fmla="*/ 1 h 16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048" h="1632045">
                <a:moveTo>
                  <a:pt x="408011" y="0"/>
                </a:moveTo>
                <a:lnTo>
                  <a:pt x="7242048" y="0"/>
                </a:lnTo>
                <a:lnTo>
                  <a:pt x="6834037" y="1632044"/>
                </a:lnTo>
                <a:lnTo>
                  <a:pt x="826338" y="1632044"/>
                </a:lnTo>
                <a:lnTo>
                  <a:pt x="826338" y="1632045"/>
                </a:lnTo>
                <a:lnTo>
                  <a:pt x="0" y="1632045"/>
                </a:lnTo>
                <a:lnTo>
                  <a:pt x="0" y="1632044"/>
                </a:lnTo>
                <a:lnTo>
                  <a:pt x="0" y="1"/>
                </a:lnTo>
                <a:lnTo>
                  <a:pt x="40801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0" rIns="0" anchor="ctr">
            <a:noAutofit/>
          </a:bodyPr>
          <a:lstStyle>
            <a:lvl1pPr algn="l">
              <a:lnSpc>
                <a:spcPct val="100000"/>
              </a:lnSpc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8" name="Content Placeholder 27">
            <a:extLst>
              <a:ext uri="{FF2B5EF4-FFF2-40B4-BE49-F238E27FC236}">
                <a16:creationId xmlns:a16="http://schemas.microsoft.com/office/drawing/2014/main" id="{F44119C9-6F5C-7546-AD19-0BF20ADDC75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955280" y="822960"/>
            <a:ext cx="3447288" cy="1636776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800" b="0" i="0" cap="none" spc="100" baseline="0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1000"/>
              </a:spcBef>
              <a:buNone/>
              <a:defRPr sz="1800" spc="100">
                <a:solidFill>
                  <a:schemeClr val="tx1"/>
                </a:solidFill>
              </a:defRPr>
            </a:lvl2pPr>
            <a:lvl3pPr marL="283464" indent="-283464" algn="l">
              <a:lnSpc>
                <a:spcPct val="90000"/>
              </a:lnSpc>
              <a:spcBef>
                <a:spcPts val="1000"/>
              </a:spcBef>
              <a:defRPr sz="1800" spc="100">
                <a:solidFill>
                  <a:schemeClr val="tx1"/>
                </a:solidFill>
              </a:defRPr>
            </a:lvl3pPr>
            <a:lvl4pPr marL="1097280" indent="-347472" algn="l">
              <a:lnSpc>
                <a:spcPct val="100000"/>
              </a:lnSpc>
              <a:defRPr sz="1600">
                <a:solidFill>
                  <a:schemeClr val="tx1"/>
                </a:solidFill>
              </a:defRPr>
            </a:lvl4pPr>
            <a:lvl5pPr marL="1463040" indent="-347472" algn="l"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Content Placeholder 27">
            <a:extLst>
              <a:ext uri="{FF2B5EF4-FFF2-40B4-BE49-F238E27FC236}">
                <a16:creationId xmlns:a16="http://schemas.microsoft.com/office/drawing/2014/main" id="{2050A67D-B2BA-336A-36B8-35D283DEA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2834640"/>
            <a:ext cx="10963656" cy="336499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83464" indent="-283464">
              <a:lnSpc>
                <a:spcPct val="100000"/>
              </a:lnSpc>
              <a:spcBef>
                <a:spcPts val="1000"/>
              </a:spcBef>
              <a:defRPr sz="1800"/>
            </a:lvl2pPr>
            <a:lvl3pPr marL="548640" indent="-283464">
              <a:lnSpc>
                <a:spcPct val="100000"/>
              </a:lnSpc>
              <a:defRPr sz="1600"/>
            </a:lvl3pPr>
            <a:lvl4pPr marL="822960" indent="-283464">
              <a:lnSpc>
                <a:spcPct val="100000"/>
              </a:lnSpc>
              <a:defRPr sz="1600"/>
            </a:lvl4pPr>
            <a:lvl5pPr marL="1097280" indent="-283464"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383A65A-D347-71C9-F4A2-8F5D4497FD4D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02380" y="745435"/>
            <a:ext cx="1783010" cy="611256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A08CD67-7152-A02B-8A2F-B44E9CCAD7F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1E31B1-712C-1978-83E4-9E3ECD07843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D591037-E4B7-3E09-BA80-2781FA313B2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7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5DB38D4-7FDC-CF1E-11BB-77F17318EA0F}"/>
              </a:ext>
            </a:extLst>
          </p:cNvPr>
          <p:cNvCxnSpPr>
            <a:cxnSpLocks/>
          </p:cNvCxnSpPr>
          <p:nvPr userDrawn="1"/>
        </p:nvCxnSpPr>
        <p:spPr>
          <a:xfrm>
            <a:off x="11358643" y="-1"/>
            <a:ext cx="815945" cy="265825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24">
            <a:extLst>
              <a:ext uri="{FF2B5EF4-FFF2-40B4-BE49-F238E27FC236}">
                <a16:creationId xmlns:a16="http://schemas.microsoft.com/office/drawing/2014/main" id="{DD9C70C7-DFF6-E2A2-DE7B-BC92ABB79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4684"/>
            <a:ext cx="11605600" cy="1639937"/>
          </a:xfrm>
          <a:custGeom>
            <a:avLst/>
            <a:gdLst>
              <a:gd name="connsiteX0" fmla="*/ 0 w 11605600"/>
              <a:gd name="connsiteY0" fmla="*/ 0 h 1639937"/>
              <a:gd name="connsiteX1" fmla="*/ 11094087 w 11605600"/>
              <a:gd name="connsiteY1" fmla="*/ 0 h 1639937"/>
              <a:gd name="connsiteX2" fmla="*/ 11605600 w 11605600"/>
              <a:gd name="connsiteY2" fmla="*/ 1639937 h 1639937"/>
              <a:gd name="connsiteX3" fmla="*/ 0 w 11605600"/>
              <a:gd name="connsiteY3" fmla="*/ 1639937 h 163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05600" h="1639937">
                <a:moveTo>
                  <a:pt x="0" y="0"/>
                </a:moveTo>
                <a:lnTo>
                  <a:pt x="11094087" y="0"/>
                </a:lnTo>
                <a:lnTo>
                  <a:pt x="11605600" y="1639937"/>
                </a:lnTo>
                <a:lnTo>
                  <a:pt x="0" y="163993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>
            <a:noAutofit/>
          </a:bodyPr>
          <a:lstStyle>
            <a:lvl1pPr>
              <a:defRPr sz="32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Content Placeholder 27">
            <a:extLst>
              <a:ext uri="{FF2B5EF4-FFF2-40B4-BE49-F238E27FC236}">
                <a16:creationId xmlns:a16="http://schemas.microsoft.com/office/drawing/2014/main" id="{2050A67D-B2BA-336A-36B8-35D283DEA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2834640"/>
            <a:ext cx="10963656" cy="336499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83464" indent="-283464">
              <a:lnSpc>
                <a:spcPct val="100000"/>
              </a:lnSpc>
              <a:spcBef>
                <a:spcPts val="1000"/>
              </a:spcBef>
              <a:defRPr sz="1800"/>
            </a:lvl2pPr>
            <a:lvl3pPr marL="548640" indent="-283464">
              <a:lnSpc>
                <a:spcPct val="100000"/>
              </a:lnSpc>
              <a:defRPr sz="1600"/>
            </a:lvl3pPr>
            <a:lvl4pPr marL="822960" indent="-283464">
              <a:lnSpc>
                <a:spcPct val="100000"/>
              </a:lnSpc>
              <a:defRPr sz="1600"/>
            </a:lvl4pPr>
            <a:lvl5pPr marL="1097280" indent="-283464"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DA7886EF-42A0-8181-94BD-571DD643FAE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F0088F06-F129-FC4D-62B9-F84E6E9D71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D5AF822-23A2-2003-F247-1F8A8971B6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9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58662D7-CF46-F937-6492-FE3D6164B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64409"/>
            <a:ext cx="10308779" cy="1639937"/>
          </a:xfrm>
          <a:custGeom>
            <a:avLst/>
            <a:gdLst>
              <a:gd name="connsiteX0" fmla="*/ 0 w 10191549"/>
              <a:gd name="connsiteY0" fmla="*/ 0 h 1639937"/>
              <a:gd name="connsiteX1" fmla="*/ 135109 w 10191549"/>
              <a:gd name="connsiteY1" fmla="*/ 0 h 1639937"/>
              <a:gd name="connsiteX2" fmla="*/ 826338 w 10191549"/>
              <a:gd name="connsiteY2" fmla="*/ 0 h 1639937"/>
              <a:gd name="connsiteX3" fmla="*/ 9743633 w 10191549"/>
              <a:gd name="connsiteY3" fmla="*/ 0 h 1639937"/>
              <a:gd name="connsiteX4" fmla="*/ 10191549 w 10191549"/>
              <a:gd name="connsiteY4" fmla="*/ 1639937 h 1639937"/>
              <a:gd name="connsiteX5" fmla="*/ 826338 w 10191549"/>
              <a:gd name="connsiteY5" fmla="*/ 1639937 h 1639937"/>
              <a:gd name="connsiteX6" fmla="*/ 583025 w 10191549"/>
              <a:gd name="connsiteY6" fmla="*/ 1639937 h 1639937"/>
              <a:gd name="connsiteX7" fmla="*/ 0 w 10191549"/>
              <a:gd name="connsiteY7" fmla="*/ 1639937 h 163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1549" h="1639937">
                <a:moveTo>
                  <a:pt x="0" y="0"/>
                </a:moveTo>
                <a:lnTo>
                  <a:pt x="135109" y="0"/>
                </a:lnTo>
                <a:lnTo>
                  <a:pt x="826338" y="0"/>
                </a:lnTo>
                <a:lnTo>
                  <a:pt x="9743633" y="0"/>
                </a:lnTo>
                <a:lnTo>
                  <a:pt x="10191549" y="1639937"/>
                </a:lnTo>
                <a:lnTo>
                  <a:pt x="826338" y="1639937"/>
                </a:lnTo>
                <a:lnTo>
                  <a:pt x="583025" y="1639937"/>
                </a:lnTo>
                <a:lnTo>
                  <a:pt x="0" y="163993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914400" rIns="274320" anchor="ctr">
            <a:noAutofit/>
          </a:bodyPr>
          <a:lstStyle>
            <a:lvl1pPr algn="l">
              <a:defRPr sz="3200" cap="all" spc="300" baseline="0">
                <a:solidFill>
                  <a:schemeClr val="accent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807208"/>
            <a:ext cx="2962656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Font typeface="+mj-lt"/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100">
                <a:solidFill>
                  <a:schemeClr val="bg1"/>
                </a:solidFill>
              </a:defRPr>
            </a:lvl3pPr>
            <a:lvl4pPr marL="548640" indent="-283464">
              <a:lnSpc>
                <a:spcPct val="100000"/>
              </a:lnSpc>
              <a:buFont typeface="Arial" panose="020B0604020202020204" pitchFamily="34" charset="0"/>
              <a:buChar char="•"/>
              <a:defRPr sz="1600" spc="100">
                <a:solidFill>
                  <a:schemeClr val="bg1"/>
                </a:solidFill>
              </a:defRPr>
            </a:lvl4pPr>
            <a:lvl5pPr marL="825246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7">
            <a:extLst>
              <a:ext uri="{FF2B5EF4-FFF2-40B4-BE49-F238E27FC236}">
                <a16:creationId xmlns:a16="http://schemas.microsoft.com/office/drawing/2014/main" id="{BC942EEA-C86E-05B1-BF5C-6F13A52F5B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26280" y="2807208"/>
            <a:ext cx="5870448" cy="377647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bg1"/>
                </a:solidFill>
              </a:defRPr>
            </a:lvl3pPr>
            <a:lvl4pPr marL="54864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4pPr>
            <a:lvl5pPr marL="82296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7B84AAD-AEFA-72DF-A9D3-B05DB73AA34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390909" y="0"/>
            <a:ext cx="1801091" cy="56378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647ABC-651C-24EE-FF93-479691A878C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641100"/>
            <a:ext cx="1269089" cy="32169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4174A-AF61-B3ED-D2D3-D4907E76EFD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7635B1-52DB-F4F3-C150-16E791979B6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BE7E41-6985-1806-6624-980D9A9DCBF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09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2AF3450-104B-47D0-B01B-DC08566F9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6175" y="0"/>
            <a:ext cx="8505825" cy="6858000"/>
          </a:xfrm>
          <a:custGeom>
            <a:avLst/>
            <a:gdLst>
              <a:gd name="connsiteX0" fmla="*/ 1701752 w 8505825"/>
              <a:gd name="connsiteY0" fmla="*/ 0 h 6858000"/>
              <a:gd name="connsiteX1" fmla="*/ 8505825 w 8505825"/>
              <a:gd name="connsiteY1" fmla="*/ 0 h 6858000"/>
              <a:gd name="connsiteX2" fmla="*/ 8505825 w 8505825"/>
              <a:gd name="connsiteY2" fmla="*/ 6858000 h 6858000"/>
              <a:gd name="connsiteX3" fmla="*/ 0 w 8505825"/>
              <a:gd name="connsiteY3" fmla="*/ 6858000 h 6858000"/>
              <a:gd name="connsiteX4" fmla="*/ 0 w 8505825"/>
              <a:gd name="connsiteY4" fmla="*/ 6837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5825" h="6858000">
                <a:moveTo>
                  <a:pt x="1701752" y="0"/>
                </a:moveTo>
                <a:lnTo>
                  <a:pt x="8505825" y="0"/>
                </a:lnTo>
                <a:lnTo>
                  <a:pt x="8505825" y="6858000"/>
                </a:lnTo>
                <a:lnTo>
                  <a:pt x="0" y="6858000"/>
                </a:lnTo>
                <a:lnTo>
                  <a:pt x="0" y="683739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48883C19-EC0B-F5B5-3520-45CB80393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9635"/>
            <a:ext cx="8261729" cy="1639938"/>
          </a:xfrm>
          <a:custGeom>
            <a:avLst/>
            <a:gdLst>
              <a:gd name="connsiteX0" fmla="*/ 0 w 8353169"/>
              <a:gd name="connsiteY0" fmla="*/ 0 h 1639938"/>
              <a:gd name="connsiteX1" fmla="*/ 693683 w 8353169"/>
              <a:gd name="connsiteY1" fmla="*/ 0 h 1639938"/>
              <a:gd name="connsiteX2" fmla="*/ 826338 w 8353169"/>
              <a:gd name="connsiteY2" fmla="*/ 0 h 1639938"/>
              <a:gd name="connsiteX3" fmla="*/ 8353169 w 8353169"/>
              <a:gd name="connsiteY3" fmla="*/ 0 h 1639938"/>
              <a:gd name="connsiteX4" fmla="*/ 8049138 w 8353169"/>
              <a:gd name="connsiteY4" fmla="*/ 1639938 h 1639938"/>
              <a:gd name="connsiteX5" fmla="*/ 826338 w 8353169"/>
              <a:gd name="connsiteY5" fmla="*/ 1639938 h 1639938"/>
              <a:gd name="connsiteX6" fmla="*/ 693683 w 8353169"/>
              <a:gd name="connsiteY6" fmla="*/ 1639938 h 1639938"/>
              <a:gd name="connsiteX7" fmla="*/ 0 w 8353169"/>
              <a:gd name="connsiteY7" fmla="*/ 1639938 h 1639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53169" h="1639938">
                <a:moveTo>
                  <a:pt x="0" y="0"/>
                </a:moveTo>
                <a:lnTo>
                  <a:pt x="693683" y="0"/>
                </a:lnTo>
                <a:lnTo>
                  <a:pt x="826338" y="0"/>
                </a:lnTo>
                <a:lnTo>
                  <a:pt x="8353169" y="0"/>
                </a:lnTo>
                <a:lnTo>
                  <a:pt x="8049138" y="1639938"/>
                </a:lnTo>
                <a:lnTo>
                  <a:pt x="826338" y="1639938"/>
                </a:lnTo>
                <a:lnTo>
                  <a:pt x="693683" y="1639938"/>
                </a:lnTo>
                <a:lnTo>
                  <a:pt x="0" y="163993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>
            <a:noAutofit/>
          </a:bodyPr>
          <a:lstStyle>
            <a:lvl1pPr>
              <a:defRPr sz="36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2907792"/>
            <a:ext cx="2952599" cy="1781642"/>
          </a:xfrm>
        </p:spPr>
        <p:txBody>
          <a:bodyPr>
            <a:normAutofit/>
          </a:bodyPr>
          <a:lstStyle>
            <a:lvl1pPr marL="0" indent="0" algn="l">
              <a:buNone/>
              <a:defRPr sz="1800" spc="1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5B022C-E8CF-07D5-65AC-D3D3D5CC77A3}"/>
              </a:ext>
            </a:extLst>
          </p:cNvPr>
          <p:cNvCxnSpPr>
            <a:cxnSpLocks/>
          </p:cNvCxnSpPr>
          <p:nvPr userDrawn="1"/>
        </p:nvCxnSpPr>
        <p:spPr>
          <a:xfrm flipH="1">
            <a:off x="3868615" y="0"/>
            <a:ext cx="1000226" cy="403629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045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3411815-04EC-3B42-4164-952C53388853}"/>
              </a:ext>
            </a:extLst>
          </p:cNvPr>
          <p:cNvCxnSpPr>
            <a:cxnSpLocks/>
          </p:cNvCxnSpPr>
          <p:nvPr userDrawn="1"/>
        </p:nvCxnSpPr>
        <p:spPr>
          <a:xfrm flipV="1">
            <a:off x="4525226" y="0"/>
            <a:ext cx="826338" cy="345274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31">
            <a:extLst>
              <a:ext uri="{FF2B5EF4-FFF2-40B4-BE49-F238E27FC236}">
                <a16:creationId xmlns:a16="http://schemas.microsoft.com/office/drawing/2014/main" id="{F6C27894-E7FC-B60E-EF80-41F0D47C6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242048" cy="1632045"/>
          </a:xfrm>
          <a:custGeom>
            <a:avLst/>
            <a:gdLst>
              <a:gd name="connsiteX0" fmla="*/ 408011 w 7242048"/>
              <a:gd name="connsiteY0" fmla="*/ 0 h 1632045"/>
              <a:gd name="connsiteX1" fmla="*/ 7242048 w 7242048"/>
              <a:gd name="connsiteY1" fmla="*/ 0 h 1632045"/>
              <a:gd name="connsiteX2" fmla="*/ 6834037 w 7242048"/>
              <a:gd name="connsiteY2" fmla="*/ 1632044 h 1632045"/>
              <a:gd name="connsiteX3" fmla="*/ 826338 w 7242048"/>
              <a:gd name="connsiteY3" fmla="*/ 1632044 h 1632045"/>
              <a:gd name="connsiteX4" fmla="*/ 826338 w 7242048"/>
              <a:gd name="connsiteY4" fmla="*/ 1632045 h 1632045"/>
              <a:gd name="connsiteX5" fmla="*/ 0 w 7242048"/>
              <a:gd name="connsiteY5" fmla="*/ 1632045 h 1632045"/>
              <a:gd name="connsiteX6" fmla="*/ 0 w 7242048"/>
              <a:gd name="connsiteY6" fmla="*/ 1632044 h 1632045"/>
              <a:gd name="connsiteX7" fmla="*/ 0 w 7242048"/>
              <a:gd name="connsiteY7" fmla="*/ 1 h 1632045"/>
              <a:gd name="connsiteX8" fmla="*/ 408011 w 7242048"/>
              <a:gd name="connsiteY8" fmla="*/ 1 h 16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048" h="1632045">
                <a:moveTo>
                  <a:pt x="408011" y="0"/>
                </a:moveTo>
                <a:lnTo>
                  <a:pt x="7242048" y="0"/>
                </a:lnTo>
                <a:lnTo>
                  <a:pt x="6834037" y="1632044"/>
                </a:lnTo>
                <a:lnTo>
                  <a:pt x="826338" y="1632044"/>
                </a:lnTo>
                <a:lnTo>
                  <a:pt x="826338" y="1632045"/>
                </a:lnTo>
                <a:lnTo>
                  <a:pt x="0" y="1632045"/>
                </a:lnTo>
                <a:lnTo>
                  <a:pt x="0" y="1632044"/>
                </a:lnTo>
                <a:lnTo>
                  <a:pt x="0" y="1"/>
                </a:lnTo>
                <a:lnTo>
                  <a:pt x="408011" y="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 anchor="ctr">
            <a:noAutofit/>
          </a:bodyPr>
          <a:lstStyle>
            <a:lvl1pPr algn="l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0392" y="2770632"/>
            <a:ext cx="3383280" cy="353926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spc="1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665CDB64-A6D6-6F40-CFD6-29E72D8ABD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15032" y="0"/>
            <a:ext cx="7876033" cy="6858000"/>
          </a:xfrm>
          <a:custGeom>
            <a:avLst/>
            <a:gdLst>
              <a:gd name="connsiteX0" fmla="*/ 1579547 w 7876033"/>
              <a:gd name="connsiteY0" fmla="*/ 0 h 6858000"/>
              <a:gd name="connsiteX1" fmla="*/ 7876033 w 7876033"/>
              <a:gd name="connsiteY1" fmla="*/ 0 h 6858000"/>
              <a:gd name="connsiteX2" fmla="*/ 7876033 w 7876033"/>
              <a:gd name="connsiteY2" fmla="*/ 6858000 h 6858000"/>
              <a:gd name="connsiteX3" fmla="*/ 0 w 7876033"/>
              <a:gd name="connsiteY3" fmla="*/ 6858000 h 6858000"/>
              <a:gd name="connsiteX4" fmla="*/ 1013709 w 7876033"/>
              <a:gd name="connsiteY4" fmla="*/ 2456730 h 6858000"/>
              <a:gd name="connsiteX5" fmla="*/ 2519005 w 7876033"/>
              <a:gd name="connsiteY5" fmla="*/ 2456730 h 6858000"/>
              <a:gd name="connsiteX6" fmla="*/ 2927016 w 7876033"/>
              <a:gd name="connsiteY6" fmla="*/ 824686 h 6858000"/>
              <a:gd name="connsiteX7" fmla="*/ 1389604 w 7876033"/>
              <a:gd name="connsiteY7" fmla="*/ 8246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76033" h="6858000">
                <a:moveTo>
                  <a:pt x="1579547" y="0"/>
                </a:moveTo>
                <a:lnTo>
                  <a:pt x="7876033" y="0"/>
                </a:lnTo>
                <a:lnTo>
                  <a:pt x="7876033" y="6858000"/>
                </a:lnTo>
                <a:lnTo>
                  <a:pt x="0" y="6858000"/>
                </a:lnTo>
                <a:lnTo>
                  <a:pt x="1013709" y="2456730"/>
                </a:lnTo>
                <a:lnTo>
                  <a:pt x="2519005" y="2456730"/>
                </a:lnTo>
                <a:lnTo>
                  <a:pt x="2927016" y="824686"/>
                </a:lnTo>
                <a:lnTo>
                  <a:pt x="1389604" y="824686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0C50E73C-A08D-5560-7A59-B04AB6C271C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66C42DAA-CA98-405C-5B3D-03942AF608E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04230E47-E1DF-D844-BA20-327CF9A268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DAAD1A05-EA94-DECA-8016-0944B51494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6004" y="0"/>
            <a:ext cx="10585637" cy="6858000"/>
          </a:xfrm>
          <a:custGeom>
            <a:avLst/>
            <a:gdLst>
              <a:gd name="connsiteX0" fmla="*/ 0 w 10585637"/>
              <a:gd name="connsiteY0" fmla="*/ 0 h 6858000"/>
              <a:gd name="connsiteX1" fmla="*/ 8457914 w 10585637"/>
              <a:gd name="connsiteY1" fmla="*/ 0 h 6858000"/>
              <a:gd name="connsiteX2" fmla="*/ 10585637 w 10585637"/>
              <a:gd name="connsiteY2" fmla="*/ 6858000 h 6858000"/>
              <a:gd name="connsiteX3" fmla="*/ 2134498 w 10585637"/>
              <a:gd name="connsiteY3" fmla="*/ 6858000 h 6858000"/>
              <a:gd name="connsiteX4" fmla="*/ 0 w 10585637"/>
              <a:gd name="connsiteY4" fmla="*/ 147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5637" h="6858000">
                <a:moveTo>
                  <a:pt x="0" y="0"/>
                </a:moveTo>
                <a:lnTo>
                  <a:pt x="8457914" y="0"/>
                </a:lnTo>
                <a:lnTo>
                  <a:pt x="10585637" y="6858000"/>
                </a:lnTo>
                <a:lnTo>
                  <a:pt x="2134498" y="6858000"/>
                </a:lnTo>
                <a:lnTo>
                  <a:pt x="0" y="147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793E3242-AD58-8F66-E664-E86E45BA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4" y="2612978"/>
            <a:ext cx="11222181" cy="1632044"/>
          </a:xfrm>
          <a:custGeom>
            <a:avLst/>
            <a:gdLst>
              <a:gd name="connsiteX0" fmla="*/ 0 w 11222181"/>
              <a:gd name="connsiteY0" fmla="*/ 0 h 1632044"/>
              <a:gd name="connsiteX1" fmla="*/ 10725289 w 11222181"/>
              <a:gd name="connsiteY1" fmla="*/ 0 h 1632044"/>
              <a:gd name="connsiteX2" fmla="*/ 11222181 w 11222181"/>
              <a:gd name="connsiteY2" fmla="*/ 1632044 h 1632044"/>
              <a:gd name="connsiteX3" fmla="*/ 496892 w 11222181"/>
              <a:gd name="connsiteY3" fmla="*/ 1632044 h 163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22181" h="1632044">
                <a:moveTo>
                  <a:pt x="0" y="0"/>
                </a:moveTo>
                <a:lnTo>
                  <a:pt x="10725289" y="0"/>
                </a:lnTo>
                <a:lnTo>
                  <a:pt x="11222181" y="1632044"/>
                </a:lnTo>
                <a:lnTo>
                  <a:pt x="496892" y="163204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365414-3CF9-C6C5-6C64-6DDC6F29EC44}"/>
              </a:ext>
            </a:extLst>
          </p:cNvPr>
          <p:cNvCxnSpPr>
            <a:cxnSpLocks/>
          </p:cNvCxnSpPr>
          <p:nvPr/>
        </p:nvCxnSpPr>
        <p:spPr>
          <a:xfrm flipH="1" flipV="1">
            <a:off x="791417" y="1533236"/>
            <a:ext cx="1644074" cy="535621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A5C2F26-E104-EC3D-9D33-3663DD824926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9747272" y="-36946"/>
            <a:ext cx="1644074" cy="538480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458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ub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FFA9AF-B92E-6FB6-2C75-96A5AFEB1E04}"/>
              </a:ext>
            </a:extLst>
          </p:cNvPr>
          <p:cNvCxnSpPr>
            <a:cxnSpLocks/>
          </p:cNvCxnSpPr>
          <p:nvPr/>
        </p:nvCxnSpPr>
        <p:spPr>
          <a:xfrm>
            <a:off x="9033794" y="-19737"/>
            <a:ext cx="1608697" cy="5990769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469568F-F17C-4C3C-9A6F-ED292B601115}"/>
              </a:ext>
            </a:extLst>
          </p:cNvPr>
          <p:cNvSpPr/>
          <p:nvPr userDrawn="1"/>
        </p:nvSpPr>
        <p:spPr>
          <a:xfrm>
            <a:off x="2043953" y="2205318"/>
            <a:ext cx="8104094" cy="23128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355631C-448A-3364-05F2-D4C7F9CA6C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266980" cy="6858000"/>
          </a:xfrm>
          <a:custGeom>
            <a:avLst/>
            <a:gdLst>
              <a:gd name="connsiteX0" fmla="*/ 0 w 10266980"/>
              <a:gd name="connsiteY0" fmla="*/ 0 h 6858000"/>
              <a:gd name="connsiteX1" fmla="*/ 8414327 w 10266980"/>
              <a:gd name="connsiteY1" fmla="*/ 0 h 6858000"/>
              <a:gd name="connsiteX2" fmla="*/ 10266980 w 10266980"/>
              <a:gd name="connsiteY2" fmla="*/ 6858000 h 6858000"/>
              <a:gd name="connsiteX3" fmla="*/ 0 w 1026698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6980" h="6858000">
                <a:moveTo>
                  <a:pt x="0" y="0"/>
                </a:moveTo>
                <a:lnTo>
                  <a:pt x="8414327" y="0"/>
                </a:lnTo>
                <a:lnTo>
                  <a:pt x="1026698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DBAD2210-AFD2-BF88-9107-E2A5FFD07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084831"/>
            <a:ext cx="11099173" cy="2852929"/>
          </a:xfrm>
          <a:custGeom>
            <a:avLst/>
            <a:gdLst>
              <a:gd name="connsiteX0" fmla="*/ 0 w 11099173"/>
              <a:gd name="connsiteY0" fmla="*/ 0 h 2852929"/>
              <a:gd name="connsiteX1" fmla="*/ 8926491 w 11099173"/>
              <a:gd name="connsiteY1" fmla="*/ 0 h 2852929"/>
              <a:gd name="connsiteX2" fmla="*/ 8926491 w 11099173"/>
              <a:gd name="connsiteY2" fmla="*/ 2 h 2852929"/>
              <a:gd name="connsiteX3" fmla="*/ 10398992 w 11099173"/>
              <a:gd name="connsiteY3" fmla="*/ 2 h 2852929"/>
              <a:gd name="connsiteX4" fmla="*/ 11099173 w 11099173"/>
              <a:gd name="connsiteY4" fmla="*/ 2852929 h 2852929"/>
              <a:gd name="connsiteX5" fmla="*/ 8298450 w 11099173"/>
              <a:gd name="connsiteY5" fmla="*/ 2852929 h 2852929"/>
              <a:gd name="connsiteX6" fmla="*/ 8298450 w 11099173"/>
              <a:gd name="connsiteY6" fmla="*/ 2852927 h 2852929"/>
              <a:gd name="connsiteX7" fmla="*/ 0 w 11099173"/>
              <a:gd name="connsiteY7" fmla="*/ 2852927 h 285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99173" h="2852929">
                <a:moveTo>
                  <a:pt x="0" y="0"/>
                </a:moveTo>
                <a:lnTo>
                  <a:pt x="8926491" y="0"/>
                </a:lnTo>
                <a:lnTo>
                  <a:pt x="8926491" y="2"/>
                </a:lnTo>
                <a:lnTo>
                  <a:pt x="10398992" y="2"/>
                </a:lnTo>
                <a:lnTo>
                  <a:pt x="11099173" y="2852929"/>
                </a:lnTo>
                <a:lnTo>
                  <a:pt x="8298450" y="2852929"/>
                </a:lnTo>
                <a:lnTo>
                  <a:pt x="8298450" y="2852927"/>
                </a:lnTo>
                <a:lnTo>
                  <a:pt x="0" y="285292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 bIns="1371600" anchor="b">
            <a:noAutofit/>
          </a:bodyPr>
          <a:lstStyle>
            <a:lvl1pPr algn="l">
              <a:defRPr sz="36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392" y="3666744"/>
            <a:ext cx="9079992" cy="1051560"/>
          </a:xfrm>
        </p:spPr>
        <p:txBody>
          <a:bodyPr tIns="91440">
            <a:normAutofit/>
          </a:bodyPr>
          <a:lstStyle>
            <a:lvl1pPr marL="0" indent="0" algn="l">
              <a:buNone/>
              <a:defRPr sz="2400" spc="3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8545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3A7F7468-D0CF-4B30-965A-D9066D6C2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242048" cy="1632045"/>
          </a:xfrm>
          <a:custGeom>
            <a:avLst/>
            <a:gdLst>
              <a:gd name="connsiteX0" fmla="*/ 408011 w 7242048"/>
              <a:gd name="connsiteY0" fmla="*/ 0 h 1632045"/>
              <a:gd name="connsiteX1" fmla="*/ 7242048 w 7242048"/>
              <a:gd name="connsiteY1" fmla="*/ 0 h 1632045"/>
              <a:gd name="connsiteX2" fmla="*/ 6834037 w 7242048"/>
              <a:gd name="connsiteY2" fmla="*/ 1632044 h 1632045"/>
              <a:gd name="connsiteX3" fmla="*/ 826338 w 7242048"/>
              <a:gd name="connsiteY3" fmla="*/ 1632044 h 1632045"/>
              <a:gd name="connsiteX4" fmla="*/ 826338 w 7242048"/>
              <a:gd name="connsiteY4" fmla="*/ 1632045 h 1632045"/>
              <a:gd name="connsiteX5" fmla="*/ 0 w 7242048"/>
              <a:gd name="connsiteY5" fmla="*/ 1632045 h 1632045"/>
              <a:gd name="connsiteX6" fmla="*/ 0 w 7242048"/>
              <a:gd name="connsiteY6" fmla="*/ 1632044 h 1632045"/>
              <a:gd name="connsiteX7" fmla="*/ 0 w 7242048"/>
              <a:gd name="connsiteY7" fmla="*/ 1 h 1632045"/>
              <a:gd name="connsiteX8" fmla="*/ 408011 w 7242048"/>
              <a:gd name="connsiteY8" fmla="*/ 1 h 16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048" h="1632045">
                <a:moveTo>
                  <a:pt x="408011" y="0"/>
                </a:moveTo>
                <a:lnTo>
                  <a:pt x="7242048" y="0"/>
                </a:lnTo>
                <a:lnTo>
                  <a:pt x="6834037" y="1632044"/>
                </a:lnTo>
                <a:lnTo>
                  <a:pt x="826338" y="1632044"/>
                </a:lnTo>
                <a:lnTo>
                  <a:pt x="826338" y="1632045"/>
                </a:lnTo>
                <a:lnTo>
                  <a:pt x="0" y="1632045"/>
                </a:lnTo>
                <a:lnTo>
                  <a:pt x="0" y="1632044"/>
                </a:lnTo>
                <a:lnTo>
                  <a:pt x="0" y="1"/>
                </a:lnTo>
                <a:lnTo>
                  <a:pt x="40801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0" anchor="ctr">
            <a:noAutofit/>
          </a:bodyPr>
          <a:lstStyle>
            <a:lvl1pPr algn="l">
              <a:lnSpc>
                <a:spcPct val="100000"/>
              </a:lnSpc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Content Placeholder 27">
            <a:extLst>
              <a:ext uri="{FF2B5EF4-FFF2-40B4-BE49-F238E27FC236}">
                <a16:creationId xmlns:a16="http://schemas.microsoft.com/office/drawing/2014/main" id="{2050A67D-B2BA-336A-36B8-35D283DEA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5988" y="2761488"/>
            <a:ext cx="5430837" cy="330098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83464" indent="-283464">
              <a:lnSpc>
                <a:spcPct val="100000"/>
              </a:lnSpc>
              <a:spcBef>
                <a:spcPts val="1000"/>
              </a:spcBef>
              <a:defRPr sz="1800"/>
            </a:lvl2pPr>
            <a:lvl3pPr marL="548640" indent="-283464">
              <a:lnSpc>
                <a:spcPct val="100000"/>
              </a:lnSpc>
              <a:defRPr sz="1600"/>
            </a:lvl3pPr>
            <a:lvl4pPr marL="822960" indent="-283464">
              <a:lnSpc>
                <a:spcPct val="100000"/>
              </a:lnSpc>
              <a:defRPr sz="1600"/>
            </a:lvl4pPr>
            <a:lvl5pPr marL="1097280" indent="-283464"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DA38E85-9448-450D-A4ED-FFA79C7100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62918" y="0"/>
            <a:ext cx="5329082" cy="6858000"/>
          </a:xfrm>
          <a:custGeom>
            <a:avLst/>
            <a:gdLst>
              <a:gd name="connsiteX0" fmla="*/ 1688746 w 5730658"/>
              <a:gd name="connsiteY0" fmla="*/ 0 h 6858000"/>
              <a:gd name="connsiteX1" fmla="*/ 5730658 w 5730658"/>
              <a:gd name="connsiteY1" fmla="*/ 0 h 6858000"/>
              <a:gd name="connsiteX2" fmla="*/ 5730658 w 5730658"/>
              <a:gd name="connsiteY2" fmla="*/ 6858000 h 6858000"/>
              <a:gd name="connsiteX3" fmla="*/ 31751 w 5730658"/>
              <a:gd name="connsiteY3" fmla="*/ 6858000 h 6858000"/>
              <a:gd name="connsiteX4" fmla="*/ 31751 w 5730658"/>
              <a:gd name="connsiteY4" fmla="*/ 6857688 h 6858000"/>
              <a:gd name="connsiteX5" fmla="*/ 0 w 5730658"/>
              <a:gd name="connsiteY5" fmla="*/ 6857932 h 6858000"/>
              <a:gd name="connsiteX6" fmla="*/ 31751 w 5730658"/>
              <a:gd name="connsiteY6" fmla="*/ 6729501 h 6858000"/>
              <a:gd name="connsiteX7" fmla="*/ 31751 w 5730658"/>
              <a:gd name="connsiteY7" fmla="*/ 6681788 h 6858000"/>
              <a:gd name="connsiteX8" fmla="*/ 43547 w 5730658"/>
              <a:gd name="connsiteY8" fmla="*/ 6681788 h 6858000"/>
              <a:gd name="connsiteX9" fmla="*/ 1688746 w 5730658"/>
              <a:gd name="connsiteY9" fmla="*/ 270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30658" h="6858000">
                <a:moveTo>
                  <a:pt x="1688746" y="0"/>
                </a:moveTo>
                <a:lnTo>
                  <a:pt x="5730658" y="0"/>
                </a:lnTo>
                <a:lnTo>
                  <a:pt x="5730658" y="6858000"/>
                </a:lnTo>
                <a:lnTo>
                  <a:pt x="31751" y="6858000"/>
                </a:lnTo>
                <a:lnTo>
                  <a:pt x="31751" y="6857688"/>
                </a:lnTo>
                <a:lnTo>
                  <a:pt x="0" y="6857932"/>
                </a:lnTo>
                <a:lnTo>
                  <a:pt x="31751" y="6729501"/>
                </a:lnTo>
                <a:lnTo>
                  <a:pt x="31751" y="6681788"/>
                </a:lnTo>
                <a:lnTo>
                  <a:pt x="43547" y="6681788"/>
                </a:lnTo>
                <a:lnTo>
                  <a:pt x="1688746" y="2705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322EF1F-9171-ABED-A2E4-337828259D8E}"/>
              </a:ext>
            </a:extLst>
          </p:cNvPr>
          <p:cNvCxnSpPr>
            <a:cxnSpLocks/>
          </p:cNvCxnSpPr>
          <p:nvPr userDrawn="1"/>
        </p:nvCxnSpPr>
        <p:spPr>
          <a:xfrm flipV="1">
            <a:off x="6547104" y="0"/>
            <a:ext cx="1375201" cy="609108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FC5A20C1-8893-A2F6-4C6B-F6904680250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D32CEF04-5959-D52F-CB9C-8B1CE0EF964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C7E0A1F8-599A-4E42-C71C-F5631D7CC72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61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ub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A390FB6-CC60-7326-1AB7-5E994D8B88A2}"/>
              </a:ext>
            </a:extLst>
          </p:cNvPr>
          <p:cNvSpPr/>
          <p:nvPr/>
        </p:nvSpPr>
        <p:spPr>
          <a:xfrm>
            <a:off x="-9235" y="-1"/>
            <a:ext cx="2939737" cy="6858001"/>
          </a:xfrm>
          <a:custGeom>
            <a:avLst/>
            <a:gdLst>
              <a:gd name="connsiteX0" fmla="*/ 800654 w 2939737"/>
              <a:gd name="connsiteY0" fmla="*/ 1 h 6858001"/>
              <a:gd name="connsiteX1" fmla="*/ 2939737 w 2939737"/>
              <a:gd name="connsiteY1" fmla="*/ 6858001 h 6858001"/>
              <a:gd name="connsiteX2" fmla="*/ 800654 w 2939737"/>
              <a:gd name="connsiteY2" fmla="*/ 6858001 h 6858001"/>
              <a:gd name="connsiteX3" fmla="*/ 0 w 2939737"/>
              <a:gd name="connsiteY3" fmla="*/ 0 h 6858001"/>
              <a:gd name="connsiteX4" fmla="*/ 800653 w 2939737"/>
              <a:gd name="connsiteY4" fmla="*/ 0 h 6858001"/>
              <a:gd name="connsiteX5" fmla="*/ 800653 w 2939737"/>
              <a:gd name="connsiteY5" fmla="*/ 6858001 h 6858001"/>
              <a:gd name="connsiteX6" fmla="*/ 0 w 2939737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9737" h="6858001">
                <a:moveTo>
                  <a:pt x="800654" y="1"/>
                </a:moveTo>
                <a:lnTo>
                  <a:pt x="2939737" y="6858001"/>
                </a:lnTo>
                <a:lnTo>
                  <a:pt x="800654" y="6858001"/>
                </a:lnTo>
                <a:close/>
                <a:moveTo>
                  <a:pt x="0" y="0"/>
                </a:moveTo>
                <a:lnTo>
                  <a:pt x="800653" y="0"/>
                </a:lnTo>
                <a:lnTo>
                  <a:pt x="800653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DD0CB1-E555-18FF-AE10-4DB46E71C9AB}"/>
              </a:ext>
            </a:extLst>
          </p:cNvPr>
          <p:cNvCxnSpPr>
            <a:cxnSpLocks/>
          </p:cNvCxnSpPr>
          <p:nvPr/>
        </p:nvCxnSpPr>
        <p:spPr>
          <a:xfrm flipH="1" flipV="1">
            <a:off x="791417" y="1533236"/>
            <a:ext cx="1644074" cy="535621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16E01A3-9A40-A2AF-E9CC-DA05A857AF7A}"/>
              </a:ext>
            </a:extLst>
          </p:cNvPr>
          <p:cNvSpPr/>
          <p:nvPr userDrawn="1"/>
        </p:nvSpPr>
        <p:spPr>
          <a:xfrm rot="10800000">
            <a:off x="9242505" y="0"/>
            <a:ext cx="2949493" cy="6856549"/>
          </a:xfrm>
          <a:custGeom>
            <a:avLst/>
            <a:gdLst>
              <a:gd name="connsiteX0" fmla="*/ 2949493 w 2949493"/>
              <a:gd name="connsiteY0" fmla="*/ 6856549 h 6856549"/>
              <a:gd name="connsiteX1" fmla="*/ 800653 w 2949493"/>
              <a:gd name="connsiteY1" fmla="*/ 6856549 h 6856549"/>
              <a:gd name="connsiteX2" fmla="*/ 0 w 2949493"/>
              <a:gd name="connsiteY2" fmla="*/ 6856549 h 6856549"/>
              <a:gd name="connsiteX3" fmla="*/ 0 w 2949493"/>
              <a:gd name="connsiteY3" fmla="*/ 0 h 6856549"/>
              <a:gd name="connsiteX4" fmla="*/ 801107 w 2949493"/>
              <a:gd name="connsiteY4" fmla="*/ 0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9493" h="6856549">
                <a:moveTo>
                  <a:pt x="2949493" y="6856549"/>
                </a:moveTo>
                <a:lnTo>
                  <a:pt x="800653" y="6856549"/>
                </a:lnTo>
                <a:lnTo>
                  <a:pt x="0" y="6856549"/>
                </a:lnTo>
                <a:lnTo>
                  <a:pt x="0" y="0"/>
                </a:lnTo>
                <a:lnTo>
                  <a:pt x="80110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90C38C9-1782-B768-078E-73091483A95A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9747272" y="-36946"/>
            <a:ext cx="1644074" cy="538480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942173C-2B01-804E-85FB-4D68140D4E1A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920240" y="2039112"/>
            <a:ext cx="7982712" cy="1581912"/>
          </a:xfrm>
        </p:spPr>
        <p:txBody>
          <a:bodyPr anchor="b">
            <a:noAutofit/>
          </a:bodyPr>
          <a:lstStyle>
            <a:lvl1pPr algn="ctr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2111829" y="3584448"/>
            <a:ext cx="7791123" cy="6126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spc="14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58699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2FD45A-B915-6AEF-5B45-09567508BB39}"/>
              </a:ext>
            </a:extLst>
          </p:cNvPr>
          <p:cNvSpPr/>
          <p:nvPr userDrawn="1"/>
        </p:nvSpPr>
        <p:spPr>
          <a:xfrm>
            <a:off x="0" y="2266855"/>
            <a:ext cx="12192000" cy="45911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28065BE-52F2-4F89-82A3-E5DA80527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347472"/>
            <a:ext cx="11082528" cy="1563624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>
            <a:lvl1pPr algn="l">
              <a:defRPr sz="3200" cap="all" spc="300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B3A6A7-DCEF-8F0D-2339-F3B3458EB6A2}"/>
              </a:ext>
            </a:extLst>
          </p:cNvPr>
          <p:cNvGrpSpPr/>
          <p:nvPr userDrawn="1"/>
        </p:nvGrpSpPr>
        <p:grpSpPr>
          <a:xfrm>
            <a:off x="10135198" y="0"/>
            <a:ext cx="2056802" cy="6858000"/>
            <a:chOff x="10064227" y="0"/>
            <a:chExt cx="2127773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6E553B2-71B5-E210-0451-CB8F602812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793564" y="2223749"/>
              <a:ext cx="1398436" cy="463425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76B097F-E5A4-EB73-3751-C880247D6F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64227" y="0"/>
              <a:ext cx="729337" cy="2266855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CB7E4E-E392-ACEB-1431-A8DA68A52EE1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406587"/>
            <a:ext cx="1006763" cy="34514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843784"/>
            <a:ext cx="5724144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bg1"/>
                </a:solidFill>
              </a:defRPr>
            </a:lvl3pPr>
            <a:lvl4pPr marL="82296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4pPr>
            <a:lvl5pPr marL="109728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7">
            <a:extLst>
              <a:ext uri="{FF2B5EF4-FFF2-40B4-BE49-F238E27FC236}">
                <a16:creationId xmlns:a16="http://schemas.microsoft.com/office/drawing/2014/main" id="{BC942EEA-C86E-05B1-BF5C-6F13A52F5B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068312" y="2843784"/>
            <a:ext cx="3364992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bg1"/>
                </a:solidFill>
              </a:defRPr>
            </a:lvl3pPr>
            <a:lvl4pPr marL="82296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4pPr>
            <a:lvl5pPr marL="109728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F5E1EDF-E8F4-90C4-4EE9-5CCF1E17F35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92726FB-FFEB-ADB3-0C67-FE72F4DCBA5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A3CEA78-CDB0-CB26-B433-4C868965D31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47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58662D7-CF46-F937-6492-FE3D6164B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7"/>
            <a:ext cx="10191549" cy="1639937"/>
          </a:xfrm>
          <a:custGeom>
            <a:avLst/>
            <a:gdLst>
              <a:gd name="connsiteX0" fmla="*/ 0 w 10191549"/>
              <a:gd name="connsiteY0" fmla="*/ 0 h 1639937"/>
              <a:gd name="connsiteX1" fmla="*/ 135109 w 10191549"/>
              <a:gd name="connsiteY1" fmla="*/ 0 h 1639937"/>
              <a:gd name="connsiteX2" fmla="*/ 826338 w 10191549"/>
              <a:gd name="connsiteY2" fmla="*/ 0 h 1639937"/>
              <a:gd name="connsiteX3" fmla="*/ 9743633 w 10191549"/>
              <a:gd name="connsiteY3" fmla="*/ 0 h 1639937"/>
              <a:gd name="connsiteX4" fmla="*/ 10191549 w 10191549"/>
              <a:gd name="connsiteY4" fmla="*/ 1639937 h 1639937"/>
              <a:gd name="connsiteX5" fmla="*/ 826338 w 10191549"/>
              <a:gd name="connsiteY5" fmla="*/ 1639937 h 1639937"/>
              <a:gd name="connsiteX6" fmla="*/ 583025 w 10191549"/>
              <a:gd name="connsiteY6" fmla="*/ 1639937 h 1639937"/>
              <a:gd name="connsiteX7" fmla="*/ 0 w 10191549"/>
              <a:gd name="connsiteY7" fmla="*/ 1639937 h 163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1549" h="1639937">
                <a:moveTo>
                  <a:pt x="0" y="0"/>
                </a:moveTo>
                <a:lnTo>
                  <a:pt x="135109" y="0"/>
                </a:lnTo>
                <a:lnTo>
                  <a:pt x="826338" y="0"/>
                </a:lnTo>
                <a:lnTo>
                  <a:pt x="9743633" y="0"/>
                </a:lnTo>
                <a:lnTo>
                  <a:pt x="10191549" y="1639937"/>
                </a:lnTo>
                <a:lnTo>
                  <a:pt x="826338" y="1639937"/>
                </a:lnTo>
                <a:lnTo>
                  <a:pt x="583025" y="1639937"/>
                </a:lnTo>
                <a:lnTo>
                  <a:pt x="0" y="163993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 rIns="182880" anchor="ctr">
            <a:noAutofit/>
          </a:bodyPr>
          <a:lstStyle>
            <a:lvl1pPr algn="l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843784"/>
            <a:ext cx="3739896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tx1"/>
                </a:solidFill>
              </a:defRPr>
            </a:lvl1pPr>
            <a:lvl2pPr marL="342900" indent="-34290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1800" spc="100">
                <a:solidFill>
                  <a:schemeClr val="tx1"/>
                </a:solidFill>
              </a:defRPr>
            </a:lvl2pPr>
            <a:lvl3pPr marL="731520" indent="-347472">
              <a:lnSpc>
                <a:spcPct val="100000"/>
              </a:lnSpc>
              <a:spcBef>
                <a:spcPts val="1000"/>
              </a:spcBef>
              <a:buFont typeface="+mj-lt"/>
              <a:buAutoNum type="alphaLcPeriod"/>
              <a:defRPr sz="1800" spc="100">
                <a:solidFill>
                  <a:schemeClr val="tx1"/>
                </a:solidFill>
              </a:defRPr>
            </a:lvl3pPr>
            <a:lvl4pPr marL="1097280" indent="-347472">
              <a:lnSpc>
                <a:spcPct val="100000"/>
              </a:lnSpc>
              <a:buFont typeface="+mj-lt"/>
              <a:buAutoNum type="arabicParenR"/>
              <a:defRPr sz="1600" spc="100">
                <a:solidFill>
                  <a:schemeClr val="tx1"/>
                </a:solidFill>
              </a:defRPr>
            </a:lvl4pPr>
            <a:lvl5pPr marL="1463040" indent="-347472">
              <a:lnSpc>
                <a:spcPct val="100000"/>
              </a:lnSpc>
              <a:buFont typeface="+mj-lt"/>
              <a:buAutoNum type="alphaLcParenR"/>
              <a:defRPr sz="1600" spc="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7">
            <a:extLst>
              <a:ext uri="{FF2B5EF4-FFF2-40B4-BE49-F238E27FC236}">
                <a16:creationId xmlns:a16="http://schemas.microsoft.com/office/drawing/2014/main" id="{BC942EEA-C86E-05B1-BF5C-6F13A52F5B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74920" y="2843784"/>
            <a:ext cx="5824728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tx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tx1"/>
                </a:solidFill>
              </a:defRPr>
            </a:lvl3pPr>
            <a:lvl4pPr marL="54864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4pPr>
            <a:lvl5pPr marL="82296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F4D7FE7-14AE-6C8F-B799-1BD57470E8F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191549" y="0"/>
            <a:ext cx="2000451" cy="68580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45BFC1-4E9D-0F01-ED91-44F27D54EE8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406587"/>
            <a:ext cx="1006763" cy="345141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1508553F-E814-00F0-D6A7-5573C795114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1449FFC7-A582-FD77-53A9-CF0B7F2D1B7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3E86B4DA-B745-BBB9-6AFB-CC6723232CE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071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EE9C88-4838-9CF6-7CCD-6C2CE88647B0}"/>
              </a:ext>
            </a:extLst>
          </p:cNvPr>
          <p:cNvSpPr/>
          <p:nvPr userDrawn="1"/>
        </p:nvSpPr>
        <p:spPr>
          <a:xfrm rot="10800000" flipV="1">
            <a:off x="-5" y="-2"/>
            <a:ext cx="12191999" cy="22668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BBC4DA-F0D6-02FA-41AA-101A0D1340F5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191550" y="-110490"/>
            <a:ext cx="970586" cy="34198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1F74A9-AFD5-044F-DB07-4FF2F699A91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1816" y="2266854"/>
            <a:ext cx="1165768" cy="382423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168E97A-1CFD-3AF6-5FF5-E49A2943A1F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858500" y="2266854"/>
            <a:ext cx="1327650" cy="459114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9">
            <a:extLst>
              <a:ext uri="{FF2B5EF4-FFF2-40B4-BE49-F238E27FC236}">
                <a16:creationId xmlns:a16="http://schemas.microsoft.com/office/drawing/2014/main" id="{028065BE-52F2-4F89-82A3-E5DA80527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1640" y="740664"/>
            <a:ext cx="8503920" cy="1197864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>
            <a:lvl1pPr algn="ctr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828800" y="2679192"/>
            <a:ext cx="8531352" cy="3191256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1000"/>
              </a:spcAft>
              <a:buNone/>
              <a:defRPr sz="2400" b="0" i="0" cap="none" spc="140" baseline="0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tx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tx1"/>
                </a:solidFill>
              </a:defRPr>
            </a:lvl3pPr>
            <a:lvl4pPr marL="54864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4pPr>
            <a:lvl5pPr marL="109728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070FA0-EB95-7750-D21A-933827C6388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29785" y="-110490"/>
            <a:ext cx="1031941" cy="34198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64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30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spc="50" baseline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1342" y="6356350"/>
            <a:ext cx="1539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74" r:id="rId3"/>
    <p:sldLayoutId id="2147483675" r:id="rId4"/>
    <p:sldLayoutId id="2147483676" r:id="rId5"/>
    <p:sldLayoutId id="2147483659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ry55--J4_VQ?feature=oembed" TargetMode="Externa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JA7G7AV-LT8?feature=oembed" TargetMode="Externa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T0cAGOgJH3c?feature=oembed" TargetMode="Externa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2GeyNE6ecaY?feature=oembed" TargetMode="Externa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LGsWy6UOb1Y?feature=oembed" TargetMode="Externa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Wo4U1SqnRpA?feature=oembed" TargetMode="Externa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Placeholder 86" descr="Close up of the Golden Gate Bridge">
            <a:extLst>
              <a:ext uri="{FF2B5EF4-FFF2-40B4-BE49-F238E27FC236}">
                <a16:creationId xmlns:a16="http://schemas.microsoft.com/office/drawing/2014/main" id="{1A67CB3B-F50E-0C67-E369-D749D8F796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7024688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09B40FD-8703-8858-9649-FEBB48F53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706" y="2456733"/>
            <a:ext cx="8124873" cy="1639939"/>
          </a:xfrm>
        </p:spPr>
        <p:txBody>
          <a:bodyPr/>
          <a:lstStyle/>
          <a:p>
            <a:r>
              <a:rPr lang="en-US"/>
              <a:t>building for success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D56742-F4E2-870E-6E2F-14BE52F19A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3800" y="4398264"/>
            <a:ext cx="3913632" cy="2066544"/>
          </a:xfrm>
        </p:spPr>
        <p:txBody>
          <a:bodyPr/>
          <a:lstStyle/>
          <a:p>
            <a:r>
              <a:rPr lang="en-US"/>
              <a:t>John C.B. LaRue</a:t>
            </a:r>
          </a:p>
          <a:p>
            <a:r>
              <a:rPr lang="en-US"/>
              <a:t>EPIC 2024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54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Apollo 13 (1995) - Square Peg in a Round Hole Scene (7/11) | Movieclips">
            <a:hlinkClick r:id="" action="ppaction://media"/>
            <a:extLst>
              <a:ext uri="{FF2B5EF4-FFF2-40B4-BE49-F238E27FC236}">
                <a16:creationId xmlns:a16="http://schemas.microsoft.com/office/drawing/2014/main" id="{746192B6-3885-6431-08B6-EC9EC6040ED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5241"/>
            <a:ext cx="12165026" cy="687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6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4E7D0-E7EE-0632-E440-70E6BDFEB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1E6B78-E022-0E9F-7AD9-3AAB0FF6A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7"/>
            <a:ext cx="10191549" cy="1639937"/>
          </a:xfrm>
        </p:spPr>
        <p:txBody>
          <a:bodyPr wrap="square" anchor="ctr">
            <a:normAutofit/>
          </a:bodyPr>
          <a:lstStyle/>
          <a:p>
            <a:r>
              <a:rPr lang="en-US"/>
              <a:t>The successful failure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7ECE221-142B-FF8C-2E78-591EF4DF20C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843784"/>
            <a:ext cx="3739896" cy="3191256"/>
          </a:xfrm>
        </p:spPr>
        <p:txBody>
          <a:bodyPr>
            <a:normAutofit/>
          </a:bodyPr>
          <a:lstStyle/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600"/>
              <a:t>Solution made from a plastic bag, spacesuit hose, cardstock, and duct tape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600"/>
              <a:t>87 hours around the clock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600"/>
              <a:t>Touchdown in the Pacific on April 17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600"/>
              <a:t>Subsequent redesign of Apollo equipment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600"/>
              <a:t>Calm leadership 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600"/>
              <a:t>Constant and thoughtful communication</a:t>
            </a:r>
          </a:p>
        </p:txBody>
      </p:sp>
      <p:pic>
        <p:nvPicPr>
          <p:cNvPr id="6148" name="Picture 4" descr="Apollo 13: Facts about NASA's near-disaster moon mission | Space">
            <a:extLst>
              <a:ext uri="{FF2B5EF4-FFF2-40B4-BE49-F238E27FC236}">
                <a16:creationId xmlns:a16="http://schemas.microsoft.com/office/drawing/2014/main" id="{437352CE-14A8-2954-92D5-8D850EEFE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600"/>
          <a:stretch/>
        </p:blipFill>
        <p:spPr bwMode="auto">
          <a:xfrm>
            <a:off x="5074920" y="2843784"/>
            <a:ext cx="5824728" cy="319125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36740C-0E50-BE6E-7E2A-38C771E1C26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271342" y="6356350"/>
            <a:ext cx="1539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45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B3618-5942-D133-95A1-E337A48EF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9F331A-8F64-2829-EFCC-2C518B6FF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64409"/>
            <a:ext cx="10308779" cy="1639937"/>
          </a:xfrm>
        </p:spPr>
        <p:txBody>
          <a:bodyPr wrap="square" anchor="ctr">
            <a:normAutofit/>
          </a:bodyPr>
          <a:lstStyle/>
          <a:p>
            <a:r>
              <a:rPr lang="en-US"/>
              <a:t>Apollo 13: lessons learned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8A72D9A-EB3A-98D6-1666-94142E70124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807208"/>
            <a:ext cx="2962656" cy="3191256"/>
          </a:xfrm>
        </p:spPr>
        <p:txBody>
          <a:bodyPr>
            <a:normAutofit/>
          </a:bodyPr>
          <a:lstStyle/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500" dirty="0"/>
              <a:t>Good communication is paramount.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500" dirty="0"/>
              <a:t>Training was also important. 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500" dirty="0"/>
              <a:t>“Your team” may not just be “your team.”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500" dirty="0"/>
              <a:t>Make sure your team is prepared properly and then let them do their job. 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500" dirty="0"/>
              <a:t>When something goes wrong, fix it. </a:t>
            </a:r>
          </a:p>
        </p:txBody>
      </p:sp>
      <p:pic>
        <p:nvPicPr>
          <p:cNvPr id="10244" name="Picture 4" descr="Apollo 17 - Wikipedia">
            <a:extLst>
              <a:ext uri="{FF2B5EF4-FFF2-40B4-BE49-F238E27FC236}">
                <a16:creationId xmlns:a16="http://schemas.microsoft.com/office/drawing/2014/main" id="{D69055E7-9FFA-38DE-9BE8-8293DE4D6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9" r="-1" b="19354"/>
          <a:stretch/>
        </p:blipFill>
        <p:spPr bwMode="auto">
          <a:xfrm>
            <a:off x="4526280" y="2807208"/>
            <a:ext cx="5870448" cy="377647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76CB56-FEE8-7900-CBCA-7B7667BBB6C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271342" y="6356350"/>
            <a:ext cx="1539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6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D74F8-DE02-05BD-A350-05EF075C9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A9B439-2647-1252-A402-8D67D327C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4684"/>
            <a:ext cx="11605600" cy="1639937"/>
          </a:xfrm>
        </p:spPr>
        <p:txBody>
          <a:bodyPr vert="horz" wrap="square" lIns="914400" tIns="45720" rIns="182880" bIns="45720" rtlCol="0" anchor="ctr">
            <a:normAutofit/>
          </a:bodyPr>
          <a:lstStyle/>
          <a:p>
            <a:r>
              <a:rPr lang="en-US" kern="1200" cap="all" spc="300" baseline="0"/>
              <a:t>Building on failure	</a:t>
            </a:r>
          </a:p>
        </p:txBody>
      </p:sp>
      <p:pic>
        <p:nvPicPr>
          <p:cNvPr id="9220" name="Picture 4" descr="Kintsugi: Beauty in the Broken — Vaneetha Risner">
            <a:extLst>
              <a:ext uri="{FF2B5EF4-FFF2-40B4-BE49-F238E27FC236}">
                <a16:creationId xmlns:a16="http://schemas.microsoft.com/office/drawing/2014/main" id="{3C9DBE51-26CC-8B28-8810-20B2A0E39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1839" y="2834640"/>
            <a:ext cx="5060138" cy="336499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223" name="Slide Number Placeholder 4">
            <a:extLst>
              <a:ext uri="{FF2B5EF4-FFF2-40B4-BE49-F238E27FC236}">
                <a16:creationId xmlns:a16="http://schemas.microsoft.com/office/drawing/2014/main" id="{E8C4F55F-C075-D817-FB34-96A988A2B05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271342" y="6356350"/>
            <a:ext cx="1539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88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83A0F-B1F7-2EFC-4BE4-BEBCAE492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7E1B38-6553-7AB7-1895-9F198A37EB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242048" cy="1632045"/>
          </a:xfrm>
        </p:spPr>
        <p:txBody>
          <a:bodyPr wrap="square" anchor="ctr">
            <a:normAutofit/>
          </a:bodyPr>
          <a:lstStyle/>
          <a:p>
            <a:r>
              <a:rPr lang="en-US"/>
              <a:t>Michael </a:t>
            </a:r>
            <a:r>
              <a:rPr lang="en-US" err="1"/>
              <a:t>jordan</a:t>
            </a:r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C80EF74-76FB-61ED-B5E3-615C52B5C7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0392" y="2770632"/>
            <a:ext cx="3383280" cy="3539265"/>
          </a:xfrm>
        </p:spPr>
        <p:txBody>
          <a:bodyPr>
            <a:normAutofit/>
          </a:bodyPr>
          <a:lstStyle/>
          <a:p>
            <a:pPr marL="285750" lvl="1" indent="-285750" algn="l">
              <a:buFont typeface="Wingdings" pitchFamily="2" charset="2"/>
              <a:buChar char="Ø"/>
            </a:pPr>
            <a:r>
              <a:rPr lang="en-US" sz="2400">
                <a:solidFill>
                  <a:schemeClr val="tx2"/>
                </a:solidFill>
              </a:rPr>
              <a:t>One of the greatest basketball players of all time</a:t>
            </a:r>
          </a:p>
          <a:p>
            <a:pPr marL="285750" lvl="1" indent="-285750" algn="l">
              <a:buFont typeface="Wingdings" pitchFamily="2" charset="2"/>
              <a:buChar char="Ø"/>
            </a:pPr>
            <a:r>
              <a:rPr lang="en-US" sz="2400">
                <a:solidFill>
                  <a:schemeClr val="tx2"/>
                </a:solidFill>
              </a:rPr>
              <a:t>Didn’t make varsity</a:t>
            </a:r>
          </a:p>
          <a:p>
            <a:pPr marL="285750" lvl="1" indent="-285750" algn="l">
              <a:buFont typeface="Wingdings" pitchFamily="2" charset="2"/>
              <a:buChar char="Ø"/>
            </a:pPr>
            <a:r>
              <a:rPr lang="en-US" sz="2400">
                <a:solidFill>
                  <a:schemeClr val="tx2"/>
                </a:solidFill>
              </a:rPr>
              <a:t>Used failure as fuel</a:t>
            </a:r>
          </a:p>
          <a:p>
            <a:pPr marL="285750" lvl="1" indent="-285750" algn="l">
              <a:buFont typeface="Wingdings" pitchFamily="2" charset="2"/>
              <a:buChar char="Ø"/>
            </a:pPr>
            <a:r>
              <a:rPr lang="en-US" sz="2400">
                <a:solidFill>
                  <a:schemeClr val="tx2"/>
                </a:solidFill>
              </a:rPr>
              <a:t>UNC and winning shot in NCAA championship game</a:t>
            </a:r>
          </a:p>
          <a:p>
            <a:pPr marL="285750" lvl="1" indent="-285750" algn="l">
              <a:buFont typeface="Wingdings" pitchFamily="2" charset="2"/>
              <a:buChar char="Ø"/>
            </a:pPr>
            <a:r>
              <a:rPr lang="en-US" sz="2400">
                <a:solidFill>
                  <a:schemeClr val="tx2"/>
                </a:solidFill>
              </a:rPr>
              <a:t>Air Jordans</a:t>
            </a:r>
          </a:p>
        </p:txBody>
      </p:sp>
      <p:pic>
        <p:nvPicPr>
          <p:cNvPr id="12294" name="Picture 6" descr="50 year old Michael Jordan dunks at his basketball camp while wearing jeans">
            <a:extLst>
              <a:ext uri="{FF2B5EF4-FFF2-40B4-BE49-F238E27FC236}">
                <a16:creationId xmlns:a16="http://schemas.microsoft.com/office/drawing/2014/main" id="{FE59C08C-960D-9B96-20A8-6239A54E4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2" r="21750"/>
          <a:stretch/>
        </p:blipFill>
        <p:spPr bwMode="auto">
          <a:xfrm>
            <a:off x="4315032" y="10"/>
            <a:ext cx="7876033" cy="6857990"/>
          </a:xfrm>
          <a:custGeom>
            <a:avLst/>
            <a:gdLst>
              <a:gd name="connsiteX0" fmla="*/ 1579547 w 7876033"/>
              <a:gd name="connsiteY0" fmla="*/ 0 h 6858000"/>
              <a:gd name="connsiteX1" fmla="*/ 7876033 w 7876033"/>
              <a:gd name="connsiteY1" fmla="*/ 0 h 6858000"/>
              <a:gd name="connsiteX2" fmla="*/ 7876033 w 7876033"/>
              <a:gd name="connsiteY2" fmla="*/ 6858000 h 6858000"/>
              <a:gd name="connsiteX3" fmla="*/ 0 w 7876033"/>
              <a:gd name="connsiteY3" fmla="*/ 6858000 h 6858000"/>
              <a:gd name="connsiteX4" fmla="*/ 1013709 w 7876033"/>
              <a:gd name="connsiteY4" fmla="*/ 2456730 h 6858000"/>
              <a:gd name="connsiteX5" fmla="*/ 2519005 w 7876033"/>
              <a:gd name="connsiteY5" fmla="*/ 2456730 h 6858000"/>
              <a:gd name="connsiteX6" fmla="*/ 2927016 w 7876033"/>
              <a:gd name="connsiteY6" fmla="*/ 824686 h 6858000"/>
              <a:gd name="connsiteX7" fmla="*/ 1389604 w 7876033"/>
              <a:gd name="connsiteY7" fmla="*/ 8246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76033" h="6858000">
                <a:moveTo>
                  <a:pt x="1579547" y="0"/>
                </a:moveTo>
                <a:lnTo>
                  <a:pt x="7876033" y="0"/>
                </a:lnTo>
                <a:lnTo>
                  <a:pt x="7876033" y="6858000"/>
                </a:lnTo>
                <a:lnTo>
                  <a:pt x="0" y="6858000"/>
                </a:lnTo>
                <a:lnTo>
                  <a:pt x="1013709" y="2456730"/>
                </a:lnTo>
                <a:lnTo>
                  <a:pt x="2519005" y="2456730"/>
                </a:lnTo>
                <a:lnTo>
                  <a:pt x="2927016" y="824686"/>
                </a:lnTo>
                <a:lnTo>
                  <a:pt x="1389604" y="824686"/>
                </a:lnTo>
                <a:close/>
              </a:path>
            </a:pathLst>
          </a:custGeom>
          <a:solidFill>
            <a:srgbClr val="FFFFFF"/>
          </a:solid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9177C9-934E-5F05-41A5-E14DD06D79F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271342" y="6356350"/>
            <a:ext cx="1539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77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D72D4-2EC1-3819-B9DA-EEEF93B0E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nline Media 8" descr="Michael Jordan &quot;Failure&quot; Commercial HD 1080p">
            <a:hlinkClick r:id="" action="ppaction://media"/>
            <a:extLst>
              <a:ext uri="{FF2B5EF4-FFF2-40B4-BE49-F238E27FC236}">
                <a16:creationId xmlns:a16="http://schemas.microsoft.com/office/drawing/2014/main" id="{3B67999C-A970-7F8F-0EE6-4BD884C311B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 b="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10679EB1-1AC3-1D58-ACB0-EDBE5C2EB6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271342" y="6356350"/>
            <a:ext cx="1539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1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54C0B-D154-0C70-5EC5-C84345F6B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46E94C-EEFD-4F87-CEE4-681C624BC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64409"/>
            <a:ext cx="10308779" cy="1639937"/>
          </a:xfrm>
        </p:spPr>
        <p:txBody>
          <a:bodyPr wrap="square" anchor="ctr">
            <a:normAutofit/>
          </a:bodyPr>
          <a:lstStyle/>
          <a:p>
            <a:r>
              <a:rPr lang="en-US"/>
              <a:t>Michael </a:t>
            </a:r>
            <a:r>
              <a:rPr lang="en-US" err="1"/>
              <a:t>jordan</a:t>
            </a:r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3425DF4-34F4-8C81-351C-07CBB301309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807208"/>
            <a:ext cx="2962656" cy="3549142"/>
          </a:xfrm>
        </p:spPr>
        <p:txBody>
          <a:bodyPr>
            <a:normAutofit lnSpcReduction="10000"/>
          </a:bodyPr>
          <a:lstStyle/>
          <a:p>
            <a:pPr marL="285750" lvl="1" indent="-285750">
              <a:buFont typeface="Wingdings" pitchFamily="2" charset="2"/>
              <a:buChar char="Ø"/>
            </a:pPr>
            <a:r>
              <a:rPr lang="en-US"/>
              <a:t>Failures mentioned happened on the national stage</a:t>
            </a:r>
          </a:p>
          <a:p>
            <a:pPr marL="285750" lvl="1" indent="-285750">
              <a:buFont typeface="Wingdings" pitchFamily="2" charset="2"/>
              <a:buChar char="Ø"/>
            </a:pPr>
            <a:r>
              <a:rPr lang="en-US"/>
              <a:t>Fear of failure = fear of what people will think</a:t>
            </a:r>
          </a:p>
          <a:p>
            <a:pPr marL="285750" lvl="1" indent="-285750">
              <a:buFont typeface="Wingdings" pitchFamily="2" charset="2"/>
              <a:buChar char="Ø"/>
            </a:pPr>
            <a:r>
              <a:rPr lang="en-US"/>
              <a:t>Switch to baseball</a:t>
            </a:r>
          </a:p>
          <a:p>
            <a:pPr marL="285750" lvl="1" indent="-285750">
              <a:buFont typeface="Wingdings" pitchFamily="2" charset="2"/>
              <a:buChar char="Ø"/>
            </a:pPr>
            <a:r>
              <a:rPr lang="en-US"/>
              <a:t>Return to the Bulls in 1995 </a:t>
            </a:r>
          </a:p>
          <a:p>
            <a:pPr marL="285750" lvl="1" indent="-285750">
              <a:buFont typeface="Wingdings" pitchFamily="2" charset="2"/>
              <a:buChar char="Ø"/>
            </a:pPr>
            <a:r>
              <a:rPr lang="en-US"/>
              <a:t>Expect Failure</a:t>
            </a:r>
          </a:p>
          <a:p>
            <a:pPr marL="285750" lvl="1" indent="-285750">
              <a:buFont typeface="Wingdings" pitchFamily="2" charset="2"/>
              <a:buChar char="Ø"/>
            </a:pPr>
            <a:r>
              <a:rPr lang="en-US"/>
              <a:t>Final game in 2003</a:t>
            </a:r>
          </a:p>
        </p:txBody>
      </p:sp>
      <p:pic>
        <p:nvPicPr>
          <p:cNvPr id="15364" name="Picture 4" descr="Michael Jordan's Baseball Career is the Most Impressive Thing He Ever Did -  Bleacher Nation">
            <a:extLst>
              <a:ext uri="{FF2B5EF4-FFF2-40B4-BE49-F238E27FC236}">
                <a16:creationId xmlns:a16="http://schemas.microsoft.com/office/drawing/2014/main" id="{EC38FBD2-021E-B6D4-3786-0CF9ADD4D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6280" y="3044380"/>
            <a:ext cx="5870448" cy="330212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178095-CC34-8018-0890-B05115E1F5F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271342" y="6356350"/>
            <a:ext cx="1539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09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404E0-30D3-2527-FC7B-5778DCF8F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6DACE1-C141-435F-70D8-4114459C41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347472"/>
            <a:ext cx="11082528" cy="1563624"/>
          </a:xfrm>
        </p:spPr>
        <p:txBody>
          <a:bodyPr wrap="square" anchor="b">
            <a:normAutofit/>
          </a:bodyPr>
          <a:lstStyle/>
          <a:p>
            <a:r>
              <a:rPr lang="en-US"/>
              <a:t>Michael </a:t>
            </a:r>
            <a:r>
              <a:rPr lang="en-US" err="1"/>
              <a:t>jordan</a:t>
            </a:r>
            <a:r>
              <a:rPr lang="en-US"/>
              <a:t>: lessons learned</a:t>
            </a:r>
          </a:p>
        </p:txBody>
      </p:sp>
      <p:pic>
        <p:nvPicPr>
          <p:cNvPr id="17410" name="Picture 2" descr="Michael Jordan got ready for the Bulls' '95-96 season on the set of 'Space  Jam' | Sporting News">
            <a:extLst>
              <a:ext uri="{FF2B5EF4-FFF2-40B4-BE49-F238E27FC236}">
                <a16:creationId xmlns:a16="http://schemas.microsoft.com/office/drawing/2014/main" id="{27068F6B-BECD-7877-5E34-25817286C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" r="-3" b="-3"/>
          <a:stretch/>
        </p:blipFill>
        <p:spPr bwMode="auto">
          <a:xfrm>
            <a:off x="822960" y="2843784"/>
            <a:ext cx="5724144" cy="319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9F0AAD0A-9C1C-FCCC-4FF1-C4BBAF87659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068312" y="2843784"/>
            <a:ext cx="3364992" cy="3191256"/>
          </a:xfrm>
        </p:spPr>
        <p:txBody>
          <a:bodyPr>
            <a:normAutofit/>
          </a:bodyPr>
          <a:lstStyle/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/>
              <a:t>Failure will happen; don’t be afraid of it, acknowledge it, pick yourself up, and keep going.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/>
              <a:t>You </a:t>
            </a:r>
            <a:r>
              <a:rPr lang="en-US" err="1"/>
              <a:t>gotta</a:t>
            </a:r>
            <a:r>
              <a:rPr lang="en-US"/>
              <a:t> try.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/>
              <a:t>People are going to know you failed.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/>
              <a:t>Know your strengths and areas for improvement.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6AACE5-D49A-BF19-CC13-CF51FD1C54C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271342" y="6356350"/>
            <a:ext cx="1539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24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63EDB-2058-E750-5441-20B720DAB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1 Ways to Develop Skills and Knowledge for Work - MBO Partners">
            <a:extLst>
              <a:ext uri="{FF2B5EF4-FFF2-40B4-BE49-F238E27FC236}">
                <a16:creationId xmlns:a16="http://schemas.microsoft.com/office/drawing/2014/main" id="{D0315C8D-ECF6-0B7D-FFD7-03D69B50D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0" r="10533"/>
          <a:stretch/>
        </p:blipFill>
        <p:spPr bwMode="auto">
          <a:xfrm>
            <a:off x="3686175" y="10"/>
            <a:ext cx="8505825" cy="6857990"/>
          </a:xfrm>
          <a:custGeom>
            <a:avLst/>
            <a:gdLst>
              <a:gd name="connsiteX0" fmla="*/ 1701752 w 8505825"/>
              <a:gd name="connsiteY0" fmla="*/ 0 h 6858000"/>
              <a:gd name="connsiteX1" fmla="*/ 8505825 w 8505825"/>
              <a:gd name="connsiteY1" fmla="*/ 0 h 6858000"/>
              <a:gd name="connsiteX2" fmla="*/ 8505825 w 8505825"/>
              <a:gd name="connsiteY2" fmla="*/ 6858000 h 6858000"/>
              <a:gd name="connsiteX3" fmla="*/ 0 w 8505825"/>
              <a:gd name="connsiteY3" fmla="*/ 6858000 h 6858000"/>
              <a:gd name="connsiteX4" fmla="*/ 0 w 8505825"/>
              <a:gd name="connsiteY4" fmla="*/ 6837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5825" h="6858000">
                <a:moveTo>
                  <a:pt x="1701752" y="0"/>
                </a:moveTo>
                <a:lnTo>
                  <a:pt x="8505825" y="0"/>
                </a:lnTo>
                <a:lnTo>
                  <a:pt x="8505825" y="6858000"/>
                </a:lnTo>
                <a:lnTo>
                  <a:pt x="0" y="6858000"/>
                </a:lnTo>
                <a:lnTo>
                  <a:pt x="0" y="683739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087875C-0A0A-E09B-5A97-B4560B9C9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9635"/>
            <a:ext cx="6095999" cy="1639938"/>
          </a:xfrm>
        </p:spPr>
        <p:txBody>
          <a:bodyPr vert="horz" wrap="square" lIns="914400" tIns="45720" rIns="182880" bIns="45720" rtlCol="0" anchor="ctr">
            <a:normAutofit/>
          </a:bodyPr>
          <a:lstStyle/>
          <a:p>
            <a:r>
              <a:rPr lang="en-US" kern="1200" cap="all" spc="300" baseline="0"/>
              <a:t>Building on knowledge	</a:t>
            </a:r>
          </a:p>
        </p:txBody>
      </p:sp>
      <p:sp>
        <p:nvSpPr>
          <p:cNvPr id="9223" name="Slide Number Placeholder 4" hidden="1">
            <a:extLst>
              <a:ext uri="{FF2B5EF4-FFF2-40B4-BE49-F238E27FC236}">
                <a16:creationId xmlns:a16="http://schemas.microsoft.com/office/drawing/2014/main" id="{4CAD0179-838E-04D2-9769-21BC741F1E1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271342" y="6356350"/>
            <a:ext cx="1539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19478" name="Slide Number Placeholder 4" hidden="1">
            <a:extLst>
              <a:ext uri="{FF2B5EF4-FFF2-40B4-BE49-F238E27FC236}">
                <a16:creationId xmlns:a16="http://schemas.microsoft.com/office/drawing/2014/main" id="{F4086204-423E-0F45-4988-63F34F8B0A7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271342" y="6356350"/>
            <a:ext cx="153965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57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44AAB-3DC2-0FD3-59E7-F4697AE39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E93D80-E663-0F1B-F4D5-9CD22A7621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37565"/>
            <a:ext cx="7242048" cy="1632045"/>
          </a:xfrm>
        </p:spPr>
        <p:txBody>
          <a:bodyPr wrap="square" anchor="ctr">
            <a:normAutofit/>
          </a:bodyPr>
          <a:lstStyle/>
          <a:p>
            <a:r>
              <a:rPr lang="en-US"/>
              <a:t>Julia child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AE8C8E8-8CDC-DD22-2D01-C683F2BE07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0392" y="2770632"/>
            <a:ext cx="3383280" cy="3539265"/>
          </a:xfrm>
        </p:spPr>
        <p:txBody>
          <a:bodyPr>
            <a:normAutofit/>
          </a:bodyPr>
          <a:lstStyle/>
          <a:p>
            <a:pPr marL="285750" lvl="1" indent="-285750" algn="l">
              <a:buFont typeface="Wingdings" pitchFamily="2" charset="2"/>
              <a:buChar char="Ø"/>
            </a:pPr>
            <a:r>
              <a:rPr lang="en-US" sz="1800">
                <a:solidFill>
                  <a:schemeClr val="tx2"/>
                </a:solidFill>
              </a:rPr>
              <a:t>Early career in the OSS &amp; CIA</a:t>
            </a:r>
          </a:p>
          <a:p>
            <a:pPr marL="285750" lvl="1" indent="-285750" algn="l">
              <a:buFont typeface="Wingdings" pitchFamily="2" charset="2"/>
              <a:buChar char="Ø"/>
            </a:pPr>
            <a:r>
              <a:rPr lang="en-US" sz="1800">
                <a:solidFill>
                  <a:schemeClr val="tx2"/>
                </a:solidFill>
              </a:rPr>
              <a:t>Graduated from Le Cordon Bleu at age 39</a:t>
            </a:r>
          </a:p>
          <a:p>
            <a:pPr marL="285750" lvl="1" indent="-285750" algn="l">
              <a:buFont typeface="Wingdings" pitchFamily="2" charset="2"/>
              <a:buChar char="Ø"/>
            </a:pPr>
            <a:r>
              <a:rPr lang="en-US" sz="1800">
                <a:solidFill>
                  <a:schemeClr val="tx2"/>
                </a:solidFill>
              </a:rPr>
              <a:t>Cookbook at age 49</a:t>
            </a:r>
          </a:p>
          <a:p>
            <a:pPr marL="285750" lvl="1" indent="-285750" algn="l">
              <a:buFont typeface="Wingdings" pitchFamily="2" charset="2"/>
              <a:buChar char="Ø"/>
            </a:pPr>
            <a:r>
              <a:rPr lang="en-US" sz="1800">
                <a:solidFill>
                  <a:schemeClr val="tx2"/>
                </a:solidFill>
              </a:rPr>
              <a:t>TV career started at age 50</a:t>
            </a:r>
          </a:p>
          <a:p>
            <a:pPr marL="285750" lvl="1" indent="-285750" algn="l">
              <a:buFont typeface="Wingdings" pitchFamily="2" charset="2"/>
              <a:buChar char="Ø"/>
            </a:pPr>
            <a:r>
              <a:rPr lang="en-US" sz="1800">
                <a:solidFill>
                  <a:schemeClr val="tx2"/>
                </a:solidFill>
              </a:rPr>
              <a:t>National Book Award at age 68</a:t>
            </a:r>
          </a:p>
          <a:p>
            <a:pPr marL="285750" lvl="1" indent="-285750" algn="l">
              <a:buFont typeface="Wingdings" pitchFamily="2" charset="2"/>
              <a:buChar char="Ø"/>
            </a:pPr>
            <a:r>
              <a:rPr lang="en-US" sz="1800">
                <a:solidFill>
                  <a:schemeClr val="tx2"/>
                </a:solidFill>
              </a:rPr>
              <a:t>Work on children’s health and food education</a:t>
            </a:r>
          </a:p>
          <a:p>
            <a:pPr marL="285750" lvl="1" indent="-285750" algn="l">
              <a:buFont typeface="Wingdings" pitchFamily="2" charset="2"/>
              <a:buChar char="Ø"/>
            </a:pPr>
            <a:r>
              <a:rPr lang="en-US" sz="1800">
                <a:solidFill>
                  <a:schemeClr val="tx2"/>
                </a:solidFill>
              </a:rPr>
              <a:t>Animated film at age 81</a:t>
            </a:r>
          </a:p>
          <a:p>
            <a:pPr marL="285750" lvl="1" indent="-285750" algn="l">
              <a:buFont typeface="Wingdings" pitchFamily="2" charset="2"/>
              <a:buChar char="Ø"/>
            </a:pPr>
            <a:r>
              <a:rPr lang="en-US" sz="1800">
                <a:solidFill>
                  <a:schemeClr val="tx2"/>
                </a:solidFill>
              </a:rPr>
              <a:t>Last book was posthumous</a:t>
            </a:r>
          </a:p>
          <a:p>
            <a:pPr marL="285750" lvl="1" indent="-285750" algn="l">
              <a:buFont typeface="Wingdings" pitchFamily="2" charset="2"/>
              <a:buChar char="Ø"/>
            </a:pPr>
            <a:endParaRPr lang="en-US" sz="1800">
              <a:solidFill>
                <a:schemeClr val="tx2"/>
              </a:solidFill>
            </a:endParaRPr>
          </a:p>
        </p:txBody>
      </p:sp>
      <p:pic>
        <p:nvPicPr>
          <p:cNvPr id="21506" name="Picture 2" descr="Julia Child: A Recipe for Life | Virginia Museum of History &amp; Culture">
            <a:extLst>
              <a:ext uri="{FF2B5EF4-FFF2-40B4-BE49-F238E27FC236}">
                <a16:creationId xmlns:a16="http://schemas.microsoft.com/office/drawing/2014/main" id="{EBC251E8-4F76-F4EA-23E9-68F954917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3" r="2042" b="-2"/>
          <a:stretch/>
        </p:blipFill>
        <p:spPr bwMode="auto">
          <a:xfrm>
            <a:off x="4315032" y="10"/>
            <a:ext cx="7876033" cy="6857990"/>
          </a:xfrm>
          <a:custGeom>
            <a:avLst/>
            <a:gdLst>
              <a:gd name="connsiteX0" fmla="*/ 1579547 w 7876033"/>
              <a:gd name="connsiteY0" fmla="*/ 0 h 6858000"/>
              <a:gd name="connsiteX1" fmla="*/ 7876033 w 7876033"/>
              <a:gd name="connsiteY1" fmla="*/ 0 h 6858000"/>
              <a:gd name="connsiteX2" fmla="*/ 7876033 w 7876033"/>
              <a:gd name="connsiteY2" fmla="*/ 6858000 h 6858000"/>
              <a:gd name="connsiteX3" fmla="*/ 0 w 7876033"/>
              <a:gd name="connsiteY3" fmla="*/ 6858000 h 6858000"/>
              <a:gd name="connsiteX4" fmla="*/ 1013709 w 7876033"/>
              <a:gd name="connsiteY4" fmla="*/ 2456730 h 6858000"/>
              <a:gd name="connsiteX5" fmla="*/ 2519005 w 7876033"/>
              <a:gd name="connsiteY5" fmla="*/ 2456730 h 6858000"/>
              <a:gd name="connsiteX6" fmla="*/ 2927016 w 7876033"/>
              <a:gd name="connsiteY6" fmla="*/ 824686 h 6858000"/>
              <a:gd name="connsiteX7" fmla="*/ 1389604 w 7876033"/>
              <a:gd name="connsiteY7" fmla="*/ 8246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76033" h="6858000">
                <a:moveTo>
                  <a:pt x="1579547" y="0"/>
                </a:moveTo>
                <a:lnTo>
                  <a:pt x="7876033" y="0"/>
                </a:lnTo>
                <a:lnTo>
                  <a:pt x="7876033" y="6858000"/>
                </a:lnTo>
                <a:lnTo>
                  <a:pt x="0" y="6858000"/>
                </a:lnTo>
                <a:lnTo>
                  <a:pt x="1013709" y="2456730"/>
                </a:lnTo>
                <a:lnTo>
                  <a:pt x="2519005" y="2456730"/>
                </a:lnTo>
                <a:lnTo>
                  <a:pt x="2927016" y="824686"/>
                </a:lnTo>
                <a:lnTo>
                  <a:pt x="1389604" y="824686"/>
                </a:lnTo>
                <a:close/>
              </a:path>
            </a:pathLst>
          </a:custGeom>
          <a:solidFill>
            <a:srgbClr val="FFFFFF"/>
          </a:solid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1A4825-5FDA-CD6D-76C5-F6BA4316DC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271342" y="6356350"/>
            <a:ext cx="1539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3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317C2-DB72-9044-85F5-8145812F25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242048" cy="1632045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D24E5D-1B1B-589D-5E61-13DB4FE927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0392" y="2770632"/>
            <a:ext cx="3383280" cy="3539265"/>
          </a:xfrm>
        </p:spPr>
        <p:txBody>
          <a:bodyPr/>
          <a:lstStyle/>
          <a:p>
            <a:r>
              <a:rPr lang="en-US"/>
              <a:t>About Me</a:t>
            </a:r>
          </a:p>
          <a:p>
            <a:r>
              <a:rPr lang="en-US"/>
              <a:t>Building Relationships</a:t>
            </a:r>
          </a:p>
          <a:p>
            <a:r>
              <a:rPr lang="en-US"/>
              <a:t>Building a Team</a:t>
            </a:r>
          </a:p>
          <a:p>
            <a:r>
              <a:rPr lang="en-US"/>
              <a:t>Building on Failure</a:t>
            </a:r>
          </a:p>
          <a:p>
            <a:r>
              <a:rPr lang="en-US"/>
              <a:t>Building on Knowledge</a:t>
            </a:r>
          </a:p>
          <a:p>
            <a:r>
              <a:rPr lang="en-US"/>
              <a:t>Final Takeaways</a:t>
            </a:r>
          </a:p>
          <a:p>
            <a:endParaRPr lang="en-US"/>
          </a:p>
        </p:txBody>
      </p:sp>
      <p:pic>
        <p:nvPicPr>
          <p:cNvPr id="12" name="Picture Placeholder 11" descr="Apartment building">
            <a:extLst>
              <a:ext uri="{FF2B5EF4-FFF2-40B4-BE49-F238E27FC236}">
                <a16:creationId xmlns:a16="http://schemas.microsoft.com/office/drawing/2014/main" id="{F9C729C8-1701-B745-7408-A3C01925EC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5032" y="0"/>
            <a:ext cx="7876033" cy="6858000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93673-B52A-9C62-22E6-2E885DA161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271342" y="6356350"/>
            <a:ext cx="1539658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52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descr="Julia Child on the Fear of Failure">
            <a:hlinkClick r:id="" action="ppaction://media"/>
            <a:extLst>
              <a:ext uri="{FF2B5EF4-FFF2-40B4-BE49-F238E27FC236}">
                <a16:creationId xmlns:a16="http://schemas.microsoft.com/office/drawing/2014/main" id="{38A97C79-48AA-6FBE-CC63-554ABD9286C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98298" y="68263"/>
            <a:ext cx="8961966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324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2C1FB-40B1-BA74-0D74-C8ABF9ECF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F8D38B-D45A-DEAC-B903-60CED2B23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242048" cy="1632045"/>
          </a:xfrm>
        </p:spPr>
        <p:txBody>
          <a:bodyPr wrap="square" anchor="ctr">
            <a:normAutofit/>
          </a:bodyPr>
          <a:lstStyle/>
          <a:p>
            <a:r>
              <a:rPr lang="en-US"/>
              <a:t>Eva </a:t>
            </a:r>
            <a:r>
              <a:rPr lang="en-US" err="1"/>
              <a:t>longoria</a:t>
            </a:r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7ECE1D1-24E7-98A8-9906-4E7B22B621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0392" y="2770632"/>
            <a:ext cx="3383280" cy="3539265"/>
          </a:xfrm>
        </p:spPr>
        <p:txBody>
          <a:bodyPr>
            <a:normAutofit/>
          </a:bodyPr>
          <a:lstStyle/>
          <a:p>
            <a:pPr marL="285750" lvl="1" indent="-285750" algn="l">
              <a:buFont typeface="Wingdings" pitchFamily="2" charset="2"/>
              <a:buChar char="Ø"/>
            </a:pPr>
            <a:r>
              <a:rPr lang="en-US" sz="1800">
                <a:solidFill>
                  <a:schemeClr val="tx2"/>
                </a:solidFill>
              </a:rPr>
              <a:t>Grew up in CCTX</a:t>
            </a:r>
          </a:p>
          <a:p>
            <a:pPr marL="285750" lvl="1" indent="-285750" algn="l">
              <a:buFont typeface="Wingdings" pitchFamily="2" charset="2"/>
              <a:buChar char="Ø"/>
            </a:pPr>
            <a:r>
              <a:rPr lang="en-US" sz="1800">
                <a:solidFill>
                  <a:schemeClr val="tx2"/>
                </a:solidFill>
              </a:rPr>
              <a:t>Started acting shortly after graduation</a:t>
            </a:r>
          </a:p>
          <a:p>
            <a:pPr marL="285750" lvl="1" indent="-285750" algn="l">
              <a:buFont typeface="Wingdings" pitchFamily="2" charset="2"/>
              <a:buChar char="Ø"/>
            </a:pPr>
            <a:r>
              <a:rPr lang="en-US" sz="1800">
                <a:solidFill>
                  <a:schemeClr val="tx2"/>
                </a:solidFill>
              </a:rPr>
              <a:t>Three ALMA Awards, 2 People’s Choice Awards</a:t>
            </a:r>
          </a:p>
          <a:p>
            <a:pPr marL="285750" lvl="1" indent="-285750" algn="l">
              <a:buFont typeface="Wingdings" pitchFamily="2" charset="2"/>
              <a:buChar char="Ø"/>
            </a:pPr>
            <a:r>
              <a:rPr lang="en-US" sz="1800">
                <a:solidFill>
                  <a:schemeClr val="tx2"/>
                </a:solidFill>
              </a:rPr>
              <a:t>Went back for a second degree in mid 30s</a:t>
            </a:r>
          </a:p>
          <a:p>
            <a:pPr marL="285750" lvl="1" indent="-285750" algn="l">
              <a:buFont typeface="Wingdings" pitchFamily="2" charset="2"/>
              <a:buChar char="Ø"/>
            </a:pPr>
            <a:r>
              <a:rPr lang="en-US" sz="1800">
                <a:solidFill>
                  <a:schemeClr val="tx2"/>
                </a:solidFill>
              </a:rPr>
              <a:t>Graduated with a degree in Chicano Studies</a:t>
            </a:r>
          </a:p>
          <a:p>
            <a:pPr marL="285750" lvl="1" indent="-285750" algn="l">
              <a:buFont typeface="Wingdings" pitchFamily="2" charset="2"/>
              <a:buChar char="Ø"/>
            </a:pPr>
            <a:r>
              <a:rPr lang="en-US" sz="1800">
                <a:solidFill>
                  <a:schemeClr val="tx2"/>
                </a:solidFill>
              </a:rPr>
              <a:t>“You’re never too old or too busy to continue your education.”</a:t>
            </a:r>
          </a:p>
          <a:p>
            <a:pPr marL="285750" lvl="1" indent="-285750" algn="l">
              <a:buFont typeface="Wingdings" pitchFamily="2" charset="2"/>
              <a:buChar char="Ø"/>
            </a:pPr>
            <a:endParaRPr lang="en-US" sz="1800">
              <a:solidFill>
                <a:schemeClr val="tx2"/>
              </a:solidFill>
            </a:endParaRPr>
          </a:p>
          <a:p>
            <a:pPr marL="285750" lvl="1" indent="-285750" algn="l">
              <a:buFont typeface="Wingdings" pitchFamily="2" charset="2"/>
              <a:buChar char="Ø"/>
            </a:pPr>
            <a:endParaRPr lang="en-US" sz="1800">
              <a:solidFill>
                <a:schemeClr val="tx2"/>
              </a:solidFill>
            </a:endParaRPr>
          </a:p>
          <a:p>
            <a:pPr marL="285750" lvl="1" indent="-285750" algn="l">
              <a:buFont typeface="Wingdings" pitchFamily="2" charset="2"/>
              <a:buChar char="Ø"/>
            </a:pPr>
            <a:endParaRPr lang="en-US" sz="1800">
              <a:solidFill>
                <a:schemeClr val="tx2"/>
              </a:solidFill>
            </a:endParaRPr>
          </a:p>
        </p:txBody>
      </p:sp>
      <p:pic>
        <p:nvPicPr>
          <p:cNvPr id="27650" name="Picture 2" descr="Eva Longoria to return to Corpus Christi">
            <a:extLst>
              <a:ext uri="{FF2B5EF4-FFF2-40B4-BE49-F238E27FC236}">
                <a16:creationId xmlns:a16="http://schemas.microsoft.com/office/drawing/2014/main" id="{FCA0E641-2412-CA58-E42E-374F33CC9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r="4610"/>
          <a:stretch/>
        </p:blipFill>
        <p:spPr bwMode="auto">
          <a:xfrm>
            <a:off x="4315032" y="10"/>
            <a:ext cx="7876033" cy="6857990"/>
          </a:xfrm>
          <a:custGeom>
            <a:avLst/>
            <a:gdLst>
              <a:gd name="connsiteX0" fmla="*/ 1579547 w 7876033"/>
              <a:gd name="connsiteY0" fmla="*/ 0 h 6858000"/>
              <a:gd name="connsiteX1" fmla="*/ 7876033 w 7876033"/>
              <a:gd name="connsiteY1" fmla="*/ 0 h 6858000"/>
              <a:gd name="connsiteX2" fmla="*/ 7876033 w 7876033"/>
              <a:gd name="connsiteY2" fmla="*/ 6858000 h 6858000"/>
              <a:gd name="connsiteX3" fmla="*/ 0 w 7876033"/>
              <a:gd name="connsiteY3" fmla="*/ 6858000 h 6858000"/>
              <a:gd name="connsiteX4" fmla="*/ 1013709 w 7876033"/>
              <a:gd name="connsiteY4" fmla="*/ 2456730 h 6858000"/>
              <a:gd name="connsiteX5" fmla="*/ 2519005 w 7876033"/>
              <a:gd name="connsiteY5" fmla="*/ 2456730 h 6858000"/>
              <a:gd name="connsiteX6" fmla="*/ 2927016 w 7876033"/>
              <a:gd name="connsiteY6" fmla="*/ 824686 h 6858000"/>
              <a:gd name="connsiteX7" fmla="*/ 1389604 w 7876033"/>
              <a:gd name="connsiteY7" fmla="*/ 8246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76033" h="6858000">
                <a:moveTo>
                  <a:pt x="1579547" y="0"/>
                </a:moveTo>
                <a:lnTo>
                  <a:pt x="7876033" y="0"/>
                </a:lnTo>
                <a:lnTo>
                  <a:pt x="7876033" y="6858000"/>
                </a:lnTo>
                <a:lnTo>
                  <a:pt x="0" y="6858000"/>
                </a:lnTo>
                <a:lnTo>
                  <a:pt x="1013709" y="2456730"/>
                </a:lnTo>
                <a:lnTo>
                  <a:pt x="2519005" y="2456730"/>
                </a:lnTo>
                <a:lnTo>
                  <a:pt x="2927016" y="824686"/>
                </a:lnTo>
                <a:lnTo>
                  <a:pt x="1389604" y="824686"/>
                </a:lnTo>
                <a:close/>
              </a:path>
            </a:pathLst>
          </a:custGeom>
          <a:solidFill>
            <a:srgbClr val="FFFFFF"/>
          </a:solid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469695-95AD-EB6B-A003-E8D89C0EF3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271342" y="6356350"/>
            <a:ext cx="1539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00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2E5DD-D09D-6269-2234-C9CCFE0F6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2EC6F5-849F-462A-9ED4-BE19C3765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347472"/>
            <a:ext cx="11082528" cy="1563624"/>
          </a:xfrm>
        </p:spPr>
        <p:txBody>
          <a:bodyPr wrap="square" anchor="b">
            <a:normAutofit/>
          </a:bodyPr>
          <a:lstStyle/>
          <a:p>
            <a:r>
              <a:rPr lang="en-US"/>
              <a:t>Martha </a:t>
            </a:r>
            <a:r>
              <a:rPr lang="en-US" err="1"/>
              <a:t>stewart</a:t>
            </a:r>
            <a:endParaRPr lang="en-US"/>
          </a:p>
        </p:txBody>
      </p:sp>
      <p:pic>
        <p:nvPicPr>
          <p:cNvPr id="29698" name="Picture 2" descr="A history of Martha Stewart and Snoop Dogg's adorable friendship.">
            <a:extLst>
              <a:ext uri="{FF2B5EF4-FFF2-40B4-BE49-F238E27FC236}">
                <a16:creationId xmlns:a16="http://schemas.microsoft.com/office/drawing/2014/main" id="{FA4656D9-9B38-CCD4-546A-2C0CF242D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1751"/>
          <a:stretch/>
        </p:blipFill>
        <p:spPr bwMode="auto">
          <a:xfrm>
            <a:off x="822960" y="2843784"/>
            <a:ext cx="5724144" cy="319125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44ECEB5B-C868-8980-92CF-402645CB4A9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068312" y="2843784"/>
            <a:ext cx="3364992" cy="3191256"/>
          </a:xfrm>
        </p:spPr>
        <p:txBody>
          <a:bodyPr>
            <a:normAutofit/>
          </a:bodyPr>
          <a:lstStyle/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500"/>
              <a:t>Modeling career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500"/>
              <a:t>Attended Barnard College but changed majors (like, a lot)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500"/>
              <a:t>Second career as a stockbroker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500"/>
              <a:t>10 years later, launched catering company at age 35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500"/>
              <a:t>First cookbook at age 41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500"/>
              <a:t>Started </a:t>
            </a:r>
            <a:r>
              <a:rPr lang="en-US" sz="1500" i="1"/>
              <a:t>Martha Stewart Living</a:t>
            </a:r>
            <a:r>
              <a:rPr lang="en-US" sz="1500"/>
              <a:t> magazine at age 49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1500" i="1"/>
              <a:t>Martha Stewart Living </a:t>
            </a:r>
            <a:r>
              <a:rPr lang="en-US" sz="1500"/>
              <a:t>TV show at age 52</a:t>
            </a:r>
            <a:endParaRPr lang="en-US" sz="1500" i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B2B7E1-A631-37FC-623F-B63B6556C1F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271342" y="6356350"/>
            <a:ext cx="1539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80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D72D4-2EC1-3819-B9DA-EEEF93B0E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descr="Martha Stewart on Learning and Teaching">
            <a:hlinkClick r:id="" action="ppaction://media"/>
            <a:extLst>
              <a:ext uri="{FF2B5EF4-FFF2-40B4-BE49-F238E27FC236}">
                <a16:creationId xmlns:a16="http://schemas.microsoft.com/office/drawing/2014/main" id="{1C52208A-818B-C230-5A69-90F3C36BD15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 b="443"/>
          <a:stretch/>
        </p:blipFill>
        <p:spPr>
          <a:xfrm>
            <a:off x="0" y="0"/>
            <a:ext cx="12191980" cy="6857990"/>
          </a:xfrm>
          <a:prstGeom prst="rect">
            <a:avLst/>
          </a:prstGeom>
          <a:noFill/>
        </p:spPr>
      </p:pic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10679EB1-1AC3-1D58-ACB0-EDBE5C2EB6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271342" y="6356350"/>
            <a:ext cx="1539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1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90AC2-B79D-F110-2840-68B3953E6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482674-2572-8F52-7C54-921571CAC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347472"/>
            <a:ext cx="11082528" cy="1563624"/>
          </a:xfrm>
        </p:spPr>
        <p:txBody>
          <a:bodyPr wrap="square" anchor="b">
            <a:normAutofit/>
          </a:bodyPr>
          <a:lstStyle/>
          <a:p>
            <a:r>
              <a:rPr lang="en-US"/>
              <a:t>Lifelong learning: lessons learned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5DB0926-CF9C-812B-61E2-1B73968469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068312" y="2843784"/>
            <a:ext cx="3364992" cy="3512566"/>
          </a:xfrm>
        </p:spPr>
        <p:txBody>
          <a:bodyPr>
            <a:normAutofit lnSpcReduction="10000"/>
          </a:bodyPr>
          <a:lstStyle/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/>
              <a:t>Sometimes learning involves formal education and sometimes it involves learning as you go from new experiences.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/>
              <a:t>Once again, you can’t be afraid of failure.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/>
              <a:t>Additional learning isn’t always a choice you make.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/>
              <a:t>Opportunities to learn are everywhere.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/>
              <a:t>Try something new!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16A97A-7D92-EECA-A45A-F324BD04666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271342" y="6356350"/>
            <a:ext cx="1539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pic>
        <p:nvPicPr>
          <p:cNvPr id="2" name="Picture 1" descr="A group of people in graduation gowns and caps&#10;&#10;Description automatically generated">
            <a:extLst>
              <a:ext uri="{FF2B5EF4-FFF2-40B4-BE49-F238E27FC236}">
                <a16:creationId xmlns:a16="http://schemas.microsoft.com/office/drawing/2014/main" id="{12A0E19E-0461-1151-2CED-7E72FCD19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385" y="2843784"/>
            <a:ext cx="4065294" cy="3191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282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16FD7-D06A-1ED6-AE3E-ED51914F6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64409"/>
            <a:ext cx="10308779" cy="1639937"/>
          </a:xfrm>
        </p:spPr>
        <p:txBody>
          <a:bodyPr/>
          <a:lstStyle/>
          <a:p>
            <a:r>
              <a:rPr lang="en-US"/>
              <a:t>Key takeaways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47A2F46-CF06-E88E-9AFE-E1363F3949B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59" y="2807208"/>
            <a:ext cx="10308779" cy="3657986"/>
          </a:xfrm>
        </p:spPr>
        <p:txBody>
          <a:bodyPr>
            <a:normAutofit/>
          </a:bodyPr>
          <a:lstStyle/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400"/>
              <a:t>Relationships aren’t built solely on a transactional basis.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400"/>
              <a:t>You have to disagree and be able maintain a relationship.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400"/>
              <a:t>Failure will happen; don’t be afraid of it, acknowledge it, pick yourself up, and keep going.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400"/>
              <a:t>Know your strengths and areas for improvement.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400"/>
              <a:t>Sometimes learning involves formal education and sometimes it involves learning as you go from new experiences.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400"/>
              <a:t>Try something new!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endParaRPr lang="en-US"/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endParaRPr lang="en-US"/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endParaRPr lang="en-US"/>
          </a:p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CE20E-036C-9032-6F92-19214C09F4D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271342" y="6356350"/>
            <a:ext cx="1539658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04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nline Media 6" descr="Travel Advice from ANTHONY BOURDAIN">
            <a:hlinkClick r:id="" action="ppaction://media"/>
            <a:extLst>
              <a:ext uri="{FF2B5EF4-FFF2-40B4-BE49-F238E27FC236}">
                <a16:creationId xmlns:a16="http://schemas.microsoft.com/office/drawing/2014/main" id="{4BD850D7-5160-AD9B-24BE-CFC964BD971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 b="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C3898036-020B-B309-CB86-F8BF9886B7C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0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 descr="Bridge">
            <a:extLst>
              <a:ext uri="{FF2B5EF4-FFF2-40B4-BE49-F238E27FC236}">
                <a16:creationId xmlns:a16="http://schemas.microsoft.com/office/drawing/2014/main" id="{1BFA8449-61BE-6A34-3690-BAEEC5A5A5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175" y="0"/>
            <a:ext cx="8505825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CABFD3A-42D8-AD08-B28B-24BAACB1B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9635"/>
            <a:ext cx="8261729" cy="1639938"/>
          </a:xfrm>
        </p:spPr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10AE0F3-4D02-12DE-AE66-D0E7EEB761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2907792"/>
            <a:ext cx="2952599" cy="1781642"/>
          </a:xfrm>
        </p:spPr>
        <p:txBody>
          <a:bodyPr/>
          <a:lstStyle/>
          <a:p>
            <a:r>
              <a:rPr lang="en-US"/>
              <a:t>John C.B. LaRue</a:t>
            </a:r>
          </a:p>
          <a:p>
            <a:r>
              <a:rPr lang="en-US"/>
              <a:t>x2636</a:t>
            </a:r>
          </a:p>
          <a:p>
            <a:r>
              <a:rPr lang="en-US" err="1"/>
              <a:t>john.larue@tamucc.edu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73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518D2-1B28-6023-C2D9-CE33DDF07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B9D278-3666-709D-723C-889501AA0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7"/>
            <a:ext cx="10191549" cy="1639937"/>
          </a:xfrm>
        </p:spPr>
        <p:txBody>
          <a:bodyPr wrap="square" anchor="ctr">
            <a:normAutofit/>
          </a:bodyPr>
          <a:lstStyle/>
          <a:p>
            <a:r>
              <a:rPr lang="en-US"/>
              <a:t>About 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978356-6676-38C2-2D33-91E3A0645E1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271342" y="6356350"/>
            <a:ext cx="1539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6" name="Picture 5" descr="Two men standing on a ledge with a city in the background&#10;&#10;Description automatically generated">
            <a:extLst>
              <a:ext uri="{FF2B5EF4-FFF2-40B4-BE49-F238E27FC236}">
                <a16:creationId xmlns:a16="http://schemas.microsoft.com/office/drawing/2014/main" id="{A5C2A241-4B06-D287-CC0C-1D6E10147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33" y="2576556"/>
            <a:ext cx="3773154" cy="2829866"/>
          </a:xfrm>
          <a:prstGeom prst="rect">
            <a:avLst/>
          </a:prstGeom>
        </p:spPr>
      </p:pic>
      <p:pic>
        <p:nvPicPr>
          <p:cNvPr id="9" name="Picture Placeholder 17" descr="A couple of dogs sitting on a rug&#10;&#10;Description automatically generated with low confidence">
            <a:extLst>
              <a:ext uri="{FF2B5EF4-FFF2-40B4-BE49-F238E27FC236}">
                <a16:creationId xmlns:a16="http://schemas.microsoft.com/office/drawing/2014/main" id="{E2386E72-24E9-38C0-54A8-3227CCCA24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67" b="3783"/>
          <a:stretch/>
        </p:blipFill>
        <p:spPr>
          <a:xfrm>
            <a:off x="4589998" y="2576556"/>
            <a:ext cx="3350938" cy="2829866"/>
          </a:xfrm>
          <a:prstGeom prst="rect">
            <a:avLst/>
          </a:prstGeom>
        </p:spPr>
      </p:pic>
      <p:pic>
        <p:nvPicPr>
          <p:cNvPr id="10" name="Picture Placeholder 15" descr="A couple of cats lying on a tile floor&#10;&#10;Description automatically generated with medium confidence">
            <a:extLst>
              <a:ext uri="{FF2B5EF4-FFF2-40B4-BE49-F238E27FC236}">
                <a16:creationId xmlns:a16="http://schemas.microsoft.com/office/drawing/2014/main" id="{CB62DB71-A462-136A-2D4D-78904ED501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92" r="-2" b="-2"/>
          <a:stretch/>
        </p:blipFill>
        <p:spPr>
          <a:xfrm>
            <a:off x="8322947" y="1621654"/>
            <a:ext cx="3250532" cy="2369835"/>
          </a:xfrm>
          <a:prstGeom prst="rect">
            <a:avLst/>
          </a:prstGeom>
        </p:spPr>
      </p:pic>
      <p:pic>
        <p:nvPicPr>
          <p:cNvPr id="11" name="Picture Placeholder 13" descr="A group of cats lying on a cat tree&#10;&#10;Description automatically generated with low confidence">
            <a:extLst>
              <a:ext uri="{FF2B5EF4-FFF2-40B4-BE49-F238E27FC236}">
                <a16:creationId xmlns:a16="http://schemas.microsoft.com/office/drawing/2014/main" id="{C2593E7B-683B-6661-2038-367F83DB88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1" b="2995"/>
          <a:stretch/>
        </p:blipFill>
        <p:spPr>
          <a:xfrm>
            <a:off x="8322947" y="3991489"/>
            <a:ext cx="3250532" cy="236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51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F184A0C-9BEC-C286-0D96-CDD0FA89D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4684"/>
            <a:ext cx="11605600" cy="1639937"/>
          </a:xfrm>
        </p:spPr>
        <p:txBody>
          <a:bodyPr wrap="square" anchor="ctr">
            <a:normAutofit/>
          </a:bodyPr>
          <a:lstStyle/>
          <a:p>
            <a:r>
              <a:rPr lang="en-US"/>
              <a:t>Building relationships</a:t>
            </a:r>
          </a:p>
        </p:txBody>
      </p:sp>
      <p:pic>
        <p:nvPicPr>
          <p:cNvPr id="32772" name="Picture 4" descr="What is Relationship Building? - Alpha Kappa Psi">
            <a:extLst>
              <a:ext uri="{FF2B5EF4-FFF2-40B4-BE49-F238E27FC236}">
                <a16:creationId xmlns:a16="http://schemas.microsoft.com/office/drawing/2014/main" id="{B5633BBE-D7A2-EF51-BE4C-8F8E358F7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09" r="-1" b="2387"/>
          <a:stretch/>
        </p:blipFill>
        <p:spPr bwMode="auto">
          <a:xfrm>
            <a:off x="640080" y="2834640"/>
            <a:ext cx="10963656" cy="336499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2777" name="Slide Number Placeholder 3">
            <a:extLst>
              <a:ext uri="{FF2B5EF4-FFF2-40B4-BE49-F238E27FC236}">
                <a16:creationId xmlns:a16="http://schemas.microsoft.com/office/drawing/2014/main" id="{07A4049F-C666-3A64-0B1A-F96F71B2367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271342" y="6356350"/>
            <a:ext cx="153965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13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65E584-E9D5-D9AE-675E-04B2896C8B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7"/>
            <a:ext cx="10191549" cy="1639937"/>
          </a:xfrm>
        </p:spPr>
        <p:txBody>
          <a:bodyPr wrap="square" anchor="ctr">
            <a:normAutofit/>
          </a:bodyPr>
          <a:lstStyle/>
          <a:p>
            <a:r>
              <a:rPr lang="en-US" err="1"/>
              <a:t>Fdr</a:t>
            </a:r>
            <a:r>
              <a:rPr lang="en-US"/>
              <a:t> &amp; Churchill</a:t>
            </a:r>
          </a:p>
        </p:txBody>
      </p:sp>
      <p:pic>
        <p:nvPicPr>
          <p:cNvPr id="1026" name="Picture 2" descr="A New FDR Emerges | National Archives">
            <a:extLst>
              <a:ext uri="{FF2B5EF4-FFF2-40B4-BE49-F238E27FC236}">
                <a16:creationId xmlns:a16="http://schemas.microsoft.com/office/drawing/2014/main" id="{B21CEFAC-CE2C-20F9-00C3-E15EC2B0E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" r="6779" b="-4"/>
          <a:stretch/>
        </p:blipFill>
        <p:spPr bwMode="auto">
          <a:xfrm>
            <a:off x="822960" y="2843784"/>
            <a:ext cx="3739896" cy="319125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EC40C425-91E4-471C-9E11-0A85D2B7451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74920" y="2843784"/>
            <a:ext cx="5824728" cy="3191256"/>
          </a:xfrm>
        </p:spPr>
        <p:txBody>
          <a:bodyPr>
            <a:normAutofit/>
          </a:bodyPr>
          <a:lstStyle/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/>
              <a:t>Relationship has been described as one of the most significant friendships of the 20</a:t>
            </a:r>
            <a:r>
              <a:rPr lang="en-US" baseline="30000" dirty="0"/>
              <a:t>th</a:t>
            </a:r>
            <a:r>
              <a:rPr lang="en-US" dirty="0"/>
              <a:t> century 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/>
              <a:t>Met in person for a total of 113 days, but only once prior to the start of WWII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/>
              <a:t>Over the course of the war, Churchill sent 1,161 messages to FDR, FDR sent 788 of his own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/>
              <a:t>Key to success were candor, cordiality, commonalities, and informal approaches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/>
              <a:t>Relationship wasn’t perfect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1B8E33-942D-3D11-FCA8-2D54102B3C2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271342" y="6356350"/>
            <a:ext cx="1539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32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Darkest Hour (2017) - Churchill &amp; Roosevelt Scene (5/10) | Movieclips">
            <a:hlinkClick r:id="" action="ppaction://media"/>
            <a:extLst>
              <a:ext uri="{FF2B5EF4-FFF2-40B4-BE49-F238E27FC236}">
                <a16:creationId xmlns:a16="http://schemas.microsoft.com/office/drawing/2014/main" id="{9EE8772B-C4ED-D48C-DA5B-9904558E84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524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3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241B5-42D7-5D12-2AD7-94F5F1D73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866B8F-A5AD-6CB6-99D8-BA88D27687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64409"/>
            <a:ext cx="10308779" cy="1639937"/>
          </a:xfrm>
        </p:spPr>
        <p:txBody>
          <a:bodyPr wrap="square" anchor="ctr">
            <a:normAutofit/>
          </a:bodyPr>
          <a:lstStyle/>
          <a:p>
            <a:r>
              <a:rPr lang="en-US" err="1"/>
              <a:t>Fdr</a:t>
            </a:r>
            <a:r>
              <a:rPr lang="en-US"/>
              <a:t> &amp; Churchill: lessons learned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323917F-2AEF-AB10-0B23-444A8ADE503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807208"/>
            <a:ext cx="2962656" cy="3776472"/>
          </a:xfrm>
        </p:spPr>
        <p:txBody>
          <a:bodyPr>
            <a:normAutofit fontScale="92500"/>
          </a:bodyPr>
          <a:lstStyle/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/>
              <a:t>Relationships matter.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/>
              <a:t>Relationships take time &amp; patience.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/>
              <a:t>Relationships aren’t built solely on a transactional basis.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/>
              <a:t>Compliant fun can be helpful.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/>
              <a:t>Finding commonalities is important when possible.</a:t>
            </a:r>
          </a:p>
          <a:p>
            <a:pPr marL="285750" lvl="1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/>
              <a:t>You have to be able to disagree and be able maintain a relationship.</a:t>
            </a:r>
          </a:p>
        </p:txBody>
      </p:sp>
      <p:pic>
        <p:nvPicPr>
          <p:cNvPr id="2052" name="Picture 4" descr="FDR's Office at Springwood (U.S. National Park Service)">
            <a:extLst>
              <a:ext uri="{FF2B5EF4-FFF2-40B4-BE49-F238E27FC236}">
                <a16:creationId xmlns:a16="http://schemas.microsoft.com/office/drawing/2014/main" id="{A7508F12-51CB-2DAB-148D-FCB39D9D3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4226"/>
          <a:stretch/>
        </p:blipFill>
        <p:spPr bwMode="auto">
          <a:xfrm>
            <a:off x="4526280" y="2807208"/>
            <a:ext cx="5870448" cy="377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61E1B2-A999-288C-FE70-61CF83A9B9D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271342" y="6356350"/>
            <a:ext cx="1539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52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E27DA6-5438-9DE6-1DFB-9FD45BC43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706" y="2931571"/>
            <a:ext cx="8124873" cy="1639939"/>
          </a:xfrm>
        </p:spPr>
        <p:txBody>
          <a:bodyPr/>
          <a:lstStyle/>
          <a:p>
            <a:r>
              <a:rPr lang="en-US" dirty="0"/>
              <a:t>Building a team</a:t>
            </a:r>
          </a:p>
        </p:txBody>
      </p:sp>
      <p:pic>
        <p:nvPicPr>
          <p:cNvPr id="5" name="Picture 4" descr="How the USWNT won the 2019 Women's World Cup, game by game - The Washington  Post">
            <a:extLst>
              <a:ext uri="{FF2B5EF4-FFF2-40B4-BE49-F238E27FC236}">
                <a16:creationId xmlns:a16="http://schemas.microsoft.com/office/drawing/2014/main" id="{10B9F2D3-B1EE-986B-CAE7-8C49DF670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912" y="3905697"/>
            <a:ext cx="3874088" cy="295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teelers by the decade: 1970s">
            <a:extLst>
              <a:ext uri="{FF2B5EF4-FFF2-40B4-BE49-F238E27FC236}">
                <a16:creationId xmlns:a16="http://schemas.microsoft.com/office/drawing/2014/main" id="{EC603A43-F059-1989-A22E-EA8B2756A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470"/>
            <a:ext cx="6267502" cy="352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anchester City FC | History, Notable Players, &amp; Facts | Britannica">
            <a:extLst>
              <a:ext uri="{FF2B5EF4-FFF2-40B4-BE49-F238E27FC236}">
                <a16:creationId xmlns:a16="http://schemas.microsoft.com/office/drawing/2014/main" id="{3DEECAC6-7FA9-CBB0-A7F4-CBA60324F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12" y="3147609"/>
            <a:ext cx="5634446" cy="375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Phillies to honor 2008 team on Alumni Weekend">
            <a:extLst>
              <a:ext uri="{FF2B5EF4-FFF2-40B4-BE49-F238E27FC236}">
                <a16:creationId xmlns:a16="http://schemas.microsoft.com/office/drawing/2014/main" id="{BE9B5300-D377-7954-0A7E-5FB150ADD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771" y="-148355"/>
            <a:ext cx="6391858" cy="359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Islanders women join men as Southland Conference regular season champs">
            <a:extLst>
              <a:ext uri="{FF2B5EF4-FFF2-40B4-BE49-F238E27FC236}">
                <a16:creationId xmlns:a16="http://schemas.microsoft.com/office/drawing/2014/main" id="{8CD54A67-7159-3465-CABB-5AD891C8D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164" y="3905697"/>
            <a:ext cx="4235071" cy="299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464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44B91-F392-0D6D-E048-54C981D13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A428FC-47B3-FFB2-CAB8-02B9FB4E6B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242048" cy="1632045"/>
          </a:xfrm>
        </p:spPr>
        <p:txBody>
          <a:bodyPr wrap="square" anchor="ctr">
            <a:normAutofit/>
          </a:bodyPr>
          <a:lstStyle/>
          <a:p>
            <a:r>
              <a:rPr lang="en-US"/>
              <a:t>Apollo 13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497C985-C509-631A-85A8-4AF32FCB54A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5988" y="2761488"/>
            <a:ext cx="5430837" cy="3300984"/>
          </a:xfrm>
        </p:spPr>
        <p:txBody>
          <a:bodyPr>
            <a:normAutofit/>
          </a:bodyPr>
          <a:lstStyle/>
          <a:p>
            <a:pPr marL="285750" lvl="1" indent="-285750">
              <a:buFont typeface="Wingdings" pitchFamily="2" charset="2"/>
              <a:buChar char="Ø"/>
            </a:pPr>
            <a:r>
              <a:rPr lang="en-US"/>
              <a:t>Intended as third mission to land on the moon and launched from Kennedy Space Center on April 11, 1970</a:t>
            </a:r>
          </a:p>
          <a:p>
            <a:pPr marL="285750" lvl="1" indent="-285750">
              <a:buFont typeface="Wingdings" pitchFamily="2" charset="2"/>
              <a:buChar char="Ø"/>
            </a:pPr>
            <a:r>
              <a:rPr lang="en-US"/>
              <a:t>Astronauts Jim Lovell, Fred Haise, and Jack Swigert</a:t>
            </a:r>
          </a:p>
          <a:p>
            <a:pPr marL="285750" lvl="1" indent="-285750">
              <a:buFont typeface="Wingdings" pitchFamily="2" charset="2"/>
              <a:buChar char="Ø"/>
            </a:pPr>
            <a:r>
              <a:rPr lang="en-US"/>
              <a:t>Oxygen tank explosion resulted in losses of oxygen, water, electricity, and light</a:t>
            </a:r>
          </a:p>
          <a:p>
            <a:pPr marL="285750" lvl="1" indent="-285750">
              <a:buFont typeface="Wingdings" pitchFamily="2" charset="2"/>
              <a:buChar char="Ø"/>
            </a:pPr>
            <a:r>
              <a:rPr lang="en-US"/>
              <a:t>Crew more than 200k miles away</a:t>
            </a:r>
          </a:p>
          <a:p>
            <a:pPr marL="285750" lvl="1" indent="-285750">
              <a:buFont typeface="Wingdings" pitchFamily="2" charset="2"/>
              <a:buChar char="Ø"/>
            </a:pPr>
            <a:r>
              <a:rPr lang="en-US"/>
              <a:t>Mission Control team in Houston solution(s) </a:t>
            </a:r>
          </a:p>
        </p:txBody>
      </p:sp>
      <p:pic>
        <p:nvPicPr>
          <p:cNvPr id="6150" name="Picture 6" descr="Apollo 13: The Successful Failure - NASA">
            <a:extLst>
              <a:ext uri="{FF2B5EF4-FFF2-40B4-BE49-F238E27FC236}">
                <a16:creationId xmlns:a16="http://schemas.microsoft.com/office/drawing/2014/main" id="{AF6B6CA0-3DAC-A774-6625-311464F48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7"/>
          <a:stretch/>
        </p:blipFill>
        <p:spPr bwMode="auto">
          <a:xfrm>
            <a:off x="6862918" y="10"/>
            <a:ext cx="5329082" cy="6857990"/>
          </a:xfrm>
          <a:custGeom>
            <a:avLst/>
            <a:gdLst>
              <a:gd name="connsiteX0" fmla="*/ 1688746 w 5730658"/>
              <a:gd name="connsiteY0" fmla="*/ 0 h 6858000"/>
              <a:gd name="connsiteX1" fmla="*/ 5730658 w 5730658"/>
              <a:gd name="connsiteY1" fmla="*/ 0 h 6858000"/>
              <a:gd name="connsiteX2" fmla="*/ 5730658 w 5730658"/>
              <a:gd name="connsiteY2" fmla="*/ 6858000 h 6858000"/>
              <a:gd name="connsiteX3" fmla="*/ 31751 w 5730658"/>
              <a:gd name="connsiteY3" fmla="*/ 6858000 h 6858000"/>
              <a:gd name="connsiteX4" fmla="*/ 31751 w 5730658"/>
              <a:gd name="connsiteY4" fmla="*/ 6857688 h 6858000"/>
              <a:gd name="connsiteX5" fmla="*/ 0 w 5730658"/>
              <a:gd name="connsiteY5" fmla="*/ 6857932 h 6858000"/>
              <a:gd name="connsiteX6" fmla="*/ 31751 w 5730658"/>
              <a:gd name="connsiteY6" fmla="*/ 6729501 h 6858000"/>
              <a:gd name="connsiteX7" fmla="*/ 31751 w 5730658"/>
              <a:gd name="connsiteY7" fmla="*/ 6681788 h 6858000"/>
              <a:gd name="connsiteX8" fmla="*/ 43547 w 5730658"/>
              <a:gd name="connsiteY8" fmla="*/ 6681788 h 6858000"/>
              <a:gd name="connsiteX9" fmla="*/ 1688746 w 5730658"/>
              <a:gd name="connsiteY9" fmla="*/ 270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30658" h="6858000">
                <a:moveTo>
                  <a:pt x="1688746" y="0"/>
                </a:moveTo>
                <a:lnTo>
                  <a:pt x="5730658" y="0"/>
                </a:lnTo>
                <a:lnTo>
                  <a:pt x="5730658" y="6858000"/>
                </a:lnTo>
                <a:lnTo>
                  <a:pt x="31751" y="6858000"/>
                </a:lnTo>
                <a:lnTo>
                  <a:pt x="31751" y="6857688"/>
                </a:lnTo>
                <a:lnTo>
                  <a:pt x="0" y="6857932"/>
                </a:lnTo>
                <a:lnTo>
                  <a:pt x="31751" y="6729501"/>
                </a:lnTo>
                <a:lnTo>
                  <a:pt x="31751" y="6681788"/>
                </a:lnTo>
                <a:lnTo>
                  <a:pt x="43547" y="6681788"/>
                </a:lnTo>
                <a:lnTo>
                  <a:pt x="1688746" y="27053"/>
                </a:lnTo>
                <a:close/>
              </a:path>
            </a:pathLst>
          </a:custGeom>
          <a:solidFill>
            <a:srgbClr val="FFFFFF"/>
          </a:solid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792304-9D34-9821-B6E3-F5DC245FF89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271342" y="6356350"/>
            <a:ext cx="1539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2440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reative Red 1">
      <a:dk1>
        <a:srgbClr val="000000"/>
      </a:dk1>
      <a:lt1>
        <a:srgbClr val="FFFFFF"/>
      </a:lt1>
      <a:dk2>
        <a:srgbClr val="3A3A3A"/>
      </a:dk2>
      <a:lt2>
        <a:srgbClr val="E7E6E6"/>
      </a:lt2>
      <a:accent1>
        <a:srgbClr val="632423"/>
      </a:accent1>
      <a:accent2>
        <a:srgbClr val="B51200"/>
      </a:accent2>
      <a:accent3>
        <a:srgbClr val="FD1B17"/>
      </a:accent3>
      <a:accent4>
        <a:srgbClr val="F9EBE5"/>
      </a:accent4>
      <a:accent5>
        <a:srgbClr val="03C9C6"/>
      </a:accent5>
      <a:accent6>
        <a:srgbClr val="01B9D1"/>
      </a:accent6>
      <a:hlink>
        <a:srgbClr val="0563C1"/>
      </a:hlink>
      <a:folHlink>
        <a:srgbClr val="954F72"/>
      </a:folHlink>
    </a:clrScheme>
    <a:fontScheme name="Custom 76">
      <a:majorFont>
        <a:latin typeface="Bahnschrif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580736_win32_kb_v3" id="{D7A3E551-3D61-4CA5-934F-4DAFCF7401BD}" vid="{D7B46FAE-2643-4A5F-85EB-71F421ADCF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  <Background xmlns="71af3243-3dd4-4a8d-8c0d-dd76da1f02a5">false</Background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D012FD6-30D8-4E7C-9A54-1D40EC16B1C9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6A49627-BF3F-409F-AD52-1B30DD7AB3C6}">
  <ds:schemaRefs>
    <ds:schemaRef ds:uri="http://purl.org/dc/elements/1.1/"/>
    <ds:schemaRef ds:uri="230e9df3-be65-4c73-a93b-d1236ebd677e"/>
    <ds:schemaRef ds:uri="http://purl.org/dc/terms/"/>
    <ds:schemaRef ds:uri="http://purl.org/dc/dcmitype/"/>
    <ds:schemaRef ds:uri="http://schemas.microsoft.com/sharepoint/v3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1AE3212-FDDD-4F52-95D5-3CE5C732A69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764</Words>
  <Application>Microsoft Macintosh PowerPoint</Application>
  <PresentationFormat>Widescreen</PresentationFormat>
  <Paragraphs>158</Paragraphs>
  <Slides>27</Slides>
  <Notes>27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Aptos</vt:lpstr>
      <vt:lpstr>Arial</vt:lpstr>
      <vt:lpstr>Bahnschrift</vt:lpstr>
      <vt:lpstr>Calibri</vt:lpstr>
      <vt:lpstr>Tw Cen MT</vt:lpstr>
      <vt:lpstr>Wingdings</vt:lpstr>
      <vt:lpstr>Custom</vt:lpstr>
      <vt:lpstr>building for success</vt:lpstr>
      <vt:lpstr>Agenda</vt:lpstr>
      <vt:lpstr>About me</vt:lpstr>
      <vt:lpstr>Building relationships</vt:lpstr>
      <vt:lpstr>Fdr &amp; Churchill</vt:lpstr>
      <vt:lpstr>PowerPoint Presentation</vt:lpstr>
      <vt:lpstr>Fdr &amp; Churchill: lessons learned</vt:lpstr>
      <vt:lpstr>Building a team</vt:lpstr>
      <vt:lpstr>Apollo 13</vt:lpstr>
      <vt:lpstr>PowerPoint Presentation</vt:lpstr>
      <vt:lpstr>The successful failure</vt:lpstr>
      <vt:lpstr>Apollo 13: lessons learned</vt:lpstr>
      <vt:lpstr>Building on failure </vt:lpstr>
      <vt:lpstr>Michael jordan</vt:lpstr>
      <vt:lpstr>PowerPoint Presentation</vt:lpstr>
      <vt:lpstr>Michael jordan</vt:lpstr>
      <vt:lpstr>Michael jordan: lessons learned</vt:lpstr>
      <vt:lpstr>Building on knowledge </vt:lpstr>
      <vt:lpstr>Julia child</vt:lpstr>
      <vt:lpstr>PowerPoint Presentation</vt:lpstr>
      <vt:lpstr>Eva longoria</vt:lpstr>
      <vt:lpstr>Martha stewart</vt:lpstr>
      <vt:lpstr>PowerPoint Presentation</vt:lpstr>
      <vt:lpstr>Lifelong learning: lessons learned</vt:lpstr>
      <vt:lpstr>Key takeaways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cp:lastModifiedBy>Mahan, Mary</cp:lastModifiedBy>
  <cp:revision>1</cp:revision>
  <dcterms:created xsi:type="dcterms:W3CDTF">2021-09-07T04:41:26Z</dcterms:created>
  <dcterms:modified xsi:type="dcterms:W3CDTF">2024-11-14T20:31:51Z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etDate">
    <vt:lpwstr>2022-05-03T19:17:58Z</vt:lpwstr>
  </property>
  <property fmtid="{D5CDD505-2E9C-101B-9397-08002B2CF9AE}" pid="5" name="MSIP_Label_f42aa342-8706-4288-bd11-ebb85995028c_Method">
    <vt:lpwstr>Standard</vt:lpwstr>
  </property>
  <property fmtid="{D5CDD505-2E9C-101B-9397-08002B2CF9AE}" pid="6" name="MSIP_Label_f42aa342-8706-4288-bd11-ebb85995028c_Name">
    <vt:lpwstr>Internal</vt:lpwstr>
  </property>
  <property fmtid="{D5CDD505-2E9C-101B-9397-08002B2CF9AE}" pid="7" name="MSIP_Label_f42aa342-8706-4288-bd11-ebb85995028c_SiteId">
    <vt:lpwstr>72f988bf-86f1-41af-91ab-2d7cd011db47</vt:lpwstr>
  </property>
  <property fmtid="{D5CDD505-2E9C-101B-9397-08002B2CF9AE}" pid="8" name="MSIP_Label_f42aa342-8706-4288-bd11-ebb85995028c_ActionId">
    <vt:lpwstr>25d63fd1-0370-4d03-a1c2-b2f22483dbaf</vt:lpwstr>
  </property>
  <property fmtid="{D5CDD505-2E9C-101B-9397-08002B2CF9AE}" pid="9" name="MSIP_Label_f42aa342-8706-4288-bd11-ebb85995028c_ContentBits">
    <vt:lpwstr>0</vt:lpwstr>
  </property>
  <property fmtid="{D5CDD505-2E9C-101B-9397-08002B2CF9AE}" pid="10" name="MediaServiceImageTags">
    <vt:lpwstr/>
  </property>
</Properties>
</file>