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7"/>
    <p:restoredTop sz="94720"/>
  </p:normalViewPr>
  <p:slideViewPr>
    <p:cSldViewPr snapToGrid="0" snapToObjects="1">
      <p:cViewPr varScale="1">
        <p:scale>
          <a:sx n="102" d="100"/>
          <a:sy n="102" d="100"/>
        </p:scale>
        <p:origin x="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035" y="1268720"/>
            <a:ext cx="10221239" cy="43205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/>
              <a:t>Take a moment to explore your thoughts about a piece of music that is deep and meaningful to you.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/>
              <a:t>Feel free to look on your own playlists, Spotify, etc.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/>
              <a:t>Why is it meaningful to you?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000" dirty="0"/>
              <a:t>Would you like to share?</a:t>
            </a:r>
          </a:p>
        </p:txBody>
      </p:sp>
    </p:spTree>
    <p:extLst>
      <p:ext uri="{BB962C8B-B14F-4D97-AF65-F5344CB8AC3E}">
        <p14:creationId xmlns:p14="http://schemas.microsoft.com/office/powerpoint/2010/main" val="101006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90F015-B8A1-F910-7C96-EDB965C0AC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FB004-9D38-C55B-D493-E5512EEF0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Depth in Art Music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09401-B719-4DE2-9634-D7FCD64B43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Understanding &amp; Enjoying Music</a:t>
            </a:r>
          </a:p>
        </p:txBody>
      </p:sp>
    </p:spTree>
    <p:extLst>
      <p:ext uri="{BB962C8B-B14F-4D97-AF65-F5344CB8AC3E}">
        <p14:creationId xmlns:p14="http://schemas.microsoft.com/office/powerpoint/2010/main" val="99398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6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82184"/>
            <a:ext cx="10515600" cy="1325563"/>
          </a:xfrm>
        </p:spPr>
        <p:txBody>
          <a:bodyPr/>
          <a:lstStyle/>
          <a:p>
            <a:pPr algn="r"/>
            <a:r>
              <a:rPr lang="en-US" dirty="0"/>
              <a:t>What is depth?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352966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/>
              <a:t>What is deep to you?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169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7472" y="2164975"/>
            <a:ext cx="9668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+mj-lt"/>
              </a:rPr>
              <a:t>How Do We Measure Depth?</a:t>
            </a:r>
          </a:p>
        </p:txBody>
      </p:sp>
    </p:spTree>
    <p:extLst>
      <p:ext uri="{BB962C8B-B14F-4D97-AF65-F5344CB8AC3E}">
        <p14:creationId xmlns:p14="http://schemas.microsoft.com/office/powerpoint/2010/main" val="139855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213"/>
            <a:ext cx="1219200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7058" y="0"/>
            <a:ext cx="991810" cy="6555179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SUBJECTIVITY</a:t>
            </a:r>
          </a:p>
          <a:p>
            <a:pPr algn="ctr"/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EXPERIENCE</a:t>
            </a:r>
            <a:endParaRPr lang="en-US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82589" y="-21213"/>
            <a:ext cx="3402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Entertainment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34553" y="6069822"/>
            <a:ext cx="1501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61455" y="44920"/>
            <a:ext cx="5414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Exists (neither good nor bad)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38583" y="399024"/>
            <a:ext cx="16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Quick Fix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42262" y="968853"/>
            <a:ext cx="1776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Commercial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19299" y="629856"/>
            <a:ext cx="1776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Immature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70445" y="1407041"/>
            <a:ext cx="4988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Direct Communication (Surface)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000" dirty="0"/>
              <a:t>Simple Language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000" dirty="0"/>
              <a:t>Popular References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99410" y="1264669"/>
            <a:ext cx="1815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Short Life Span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57874" y="1507589"/>
            <a:ext cx="3160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Thought not Required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77959" y="2076997"/>
            <a:ext cx="2539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Singular Emotion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61268" y="2119960"/>
            <a:ext cx="3186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Homogenous or “Safe”</a:t>
            </a:r>
          </a:p>
          <a:p>
            <a:r>
              <a:rPr lang="en-US" sz="2400" dirty="0"/>
              <a:t>Abides by the “Rules”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6105" y="2926832"/>
            <a:ext cx="775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Political Statements/Historical Context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19299" y="3445379"/>
            <a:ext cx="4505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Thought Required/Asks Questions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63552" y="3621728"/>
            <a:ext cx="2473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Authentic/Sincere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79196" y="3828289"/>
            <a:ext cx="28200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Unique or Innovative</a:t>
            </a:r>
          </a:p>
          <a:p>
            <a:pPr algn="ctr"/>
            <a:r>
              <a:rPr lang="en-US" sz="2400" dirty="0"/>
              <a:t>“Risky”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35927" y="4015737"/>
            <a:ext cx="1250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Mature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39008" y="4354291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Long Lasting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45351" y="3831571"/>
            <a:ext cx="2707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Variety of Emotions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6105" y="4538957"/>
            <a:ext cx="429079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Subtle Communication (layered)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Poetic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Interpretive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Knowledge References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48186" y="4846731"/>
            <a:ext cx="369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Multiple Thought Processes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55159" y="5931322"/>
            <a:ext cx="22102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It Transcends: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49194" y="5664854"/>
            <a:ext cx="2309594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/>
              <a:t>Time</a:t>
            </a:r>
          </a:p>
          <a:p>
            <a:r>
              <a:rPr lang="en-US" dirty="0"/>
              <a:t>Culture</a:t>
            </a:r>
          </a:p>
          <a:p>
            <a:r>
              <a:rPr lang="en-US" dirty="0"/>
              <a:t>Language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Genre</a:t>
            </a:r>
          </a:p>
          <a:p>
            <a:r>
              <a:rPr lang="en-US" dirty="0"/>
              <a:t>Thought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36D20A-EB79-4B4D-A8F6-6E8F6F045816}"/>
              </a:ext>
            </a:extLst>
          </p:cNvPr>
          <p:cNvSpPr txBox="1"/>
          <p:nvPr/>
        </p:nvSpPr>
        <p:spPr>
          <a:xfrm>
            <a:off x="5448023" y="1628753"/>
            <a:ext cx="2539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Expected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1FA8C1-F931-E949-ACF3-B695192CEE06}"/>
              </a:ext>
            </a:extLst>
          </p:cNvPr>
          <p:cNvSpPr txBox="1"/>
          <p:nvPr/>
        </p:nvSpPr>
        <p:spPr>
          <a:xfrm>
            <a:off x="5486336" y="4820944"/>
            <a:ext cx="1723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Unexpected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3030D26-7572-CE42-A37F-312CF46FDCB0}"/>
              </a:ext>
            </a:extLst>
          </p:cNvPr>
          <p:cNvSpPr txBox="1"/>
          <p:nvPr/>
        </p:nvSpPr>
        <p:spPr>
          <a:xfrm>
            <a:off x="10268796" y="4428453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Subversive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769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7435" y="2433916"/>
            <a:ext cx="8888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>
                <a:latin typeface="+mj-lt"/>
              </a:rPr>
              <a:t>Where does your music fit?</a:t>
            </a:r>
            <a:endParaRPr lang="en-US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191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.7|3.3|2.3|1.3|1.7|1.3|1.9|1.3"/>
</p:tagLst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1516</TotalTime>
  <Words>168</Words>
  <Application>Microsoft Macintosh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Corbel</vt:lpstr>
      <vt:lpstr>Depth</vt:lpstr>
      <vt:lpstr>PowerPoint Presentation</vt:lpstr>
      <vt:lpstr>Depth in Art Music</vt:lpstr>
      <vt:lpstr>What is depth?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Depth in Art Music</dc:title>
  <dc:creator>Pool, Scott</dc:creator>
  <cp:lastModifiedBy>Pool, Scott</cp:lastModifiedBy>
  <cp:revision>23</cp:revision>
  <dcterms:created xsi:type="dcterms:W3CDTF">2017-09-03T23:42:44Z</dcterms:created>
  <dcterms:modified xsi:type="dcterms:W3CDTF">2024-11-13T19:28:00Z</dcterms:modified>
</cp:coreProperties>
</file>