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88" r:id="rId2"/>
    <p:sldId id="256" r:id="rId3"/>
    <p:sldId id="257" r:id="rId4"/>
    <p:sldId id="265" r:id="rId5"/>
    <p:sldId id="277" r:id="rId6"/>
    <p:sldId id="278" r:id="rId7"/>
    <p:sldId id="279" r:id="rId8"/>
    <p:sldId id="280" r:id="rId9"/>
    <p:sldId id="281" r:id="rId10"/>
    <p:sldId id="282" r:id="rId11"/>
    <p:sldId id="285" r:id="rId12"/>
    <p:sldId id="286" r:id="rId13"/>
    <p:sldId id="287" r:id="rId14"/>
    <p:sldId id="270" r:id="rId15"/>
    <p:sldId id="284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C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25F760-A55B-125C-994E-EBB3B907EEB0}" v="684" dt="2024-11-13T19:10:26.639"/>
    <p1510:client id="{F8363ED3-7100-F8E8-A4A8-C2747B1E8934}" v="68" dt="2024-11-13T21:13:53.509"/>
    <p1510:client id="{FADDEBA9-BA43-499A-B2D2-E18CFCAFA660}" v="5" dt="2024-11-13T16:08:26.1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cia, Sarina" userId="S::sarina.garcia@tamucc.edu::b0a85d5d-61ae-4bbe-ae4f-63302fd874d0" providerId="AD" clId="Web-{E325F760-A55B-125C-994E-EBB3B907EEB0}"/>
    <pc:docChg chg="addSld delSld modSld sldOrd">
      <pc:chgData name="Garcia, Sarina" userId="S::sarina.garcia@tamucc.edu::b0a85d5d-61ae-4bbe-ae4f-63302fd874d0" providerId="AD" clId="Web-{E325F760-A55B-125C-994E-EBB3B907EEB0}" dt="2024-11-13T19:10:26.639" v="674"/>
      <pc:docMkLst>
        <pc:docMk/>
      </pc:docMkLst>
      <pc:sldChg chg="addSp delSp modSp mod modClrScheme delDesignElem modShow chgLayout">
        <pc:chgData name="Garcia, Sarina" userId="S::sarina.garcia@tamucc.edu::b0a85d5d-61ae-4bbe-ae4f-63302fd874d0" providerId="AD" clId="Web-{E325F760-A55B-125C-994E-EBB3B907EEB0}" dt="2024-11-13T16:35:52.424" v="88" actId="1076"/>
        <pc:sldMkLst>
          <pc:docMk/>
          <pc:sldMk cId="109857222" sldId="256"/>
        </pc:sldMkLst>
        <pc:spChg chg="mod ord">
          <ac:chgData name="Garcia, Sarina" userId="S::sarina.garcia@tamucc.edu::b0a85d5d-61ae-4bbe-ae4f-63302fd874d0" providerId="AD" clId="Web-{E325F760-A55B-125C-994E-EBB3B907EEB0}" dt="2024-11-13T16:35:47.893" v="87" actId="1076"/>
          <ac:spMkLst>
            <pc:docMk/>
            <pc:sldMk cId="109857222" sldId="256"/>
            <ac:spMk id="2" creationId="{00000000-0000-0000-0000-000000000000}"/>
          </ac:spMkLst>
        </pc:spChg>
        <pc:spChg chg="add del mod ord">
          <ac:chgData name="Garcia, Sarina" userId="S::sarina.garcia@tamucc.edu::b0a85d5d-61ae-4bbe-ae4f-63302fd874d0" providerId="AD" clId="Web-{E325F760-A55B-125C-994E-EBB3B907EEB0}" dt="2024-11-13T16:35:52.424" v="88" actId="1076"/>
          <ac:spMkLst>
            <pc:docMk/>
            <pc:sldMk cId="109857222" sldId="256"/>
            <ac:spMk id="3" creationId="{00000000-0000-0000-0000-000000000000}"/>
          </ac:spMkLst>
        </pc:spChg>
        <pc:spChg chg="del">
          <ac:chgData name="Garcia, Sarina" userId="S::sarina.garcia@tamucc.edu::b0a85d5d-61ae-4bbe-ae4f-63302fd874d0" providerId="AD" clId="Web-{E325F760-A55B-125C-994E-EBB3B907EEB0}" dt="2024-11-13T16:35:22.768" v="80"/>
          <ac:spMkLst>
            <pc:docMk/>
            <pc:sldMk cId="109857222" sldId="256"/>
            <ac:spMk id="19" creationId="{B1C3281D-A46F-4842-9340-4CBC29E1B260}"/>
          </ac:spMkLst>
        </pc:spChg>
        <pc:spChg chg="del">
          <ac:chgData name="Garcia, Sarina" userId="S::sarina.garcia@tamucc.edu::b0a85d5d-61ae-4bbe-ae4f-63302fd874d0" providerId="AD" clId="Web-{E325F760-A55B-125C-994E-EBB3B907EEB0}" dt="2024-11-13T16:35:22.768" v="80"/>
          <ac:spMkLst>
            <pc:docMk/>
            <pc:sldMk cId="109857222" sldId="256"/>
            <ac:spMk id="20" creationId="{82D9AADB-3C09-45F7-99F1-39BFA1950F9E}"/>
          </ac:spMkLst>
        </pc:spChg>
        <pc:picChg chg="mod">
          <ac:chgData name="Garcia, Sarina" userId="S::sarina.garcia@tamucc.edu::b0a85d5d-61ae-4bbe-ae4f-63302fd874d0" providerId="AD" clId="Web-{E325F760-A55B-125C-994E-EBB3B907EEB0}" dt="2024-11-13T16:19:53.492" v="6" actId="1076"/>
          <ac:picMkLst>
            <pc:docMk/>
            <pc:sldMk cId="109857222" sldId="256"/>
            <ac:picMk id="6" creationId="{DEE534BF-1FE1-18ED-661B-8449CBE4E8D6}"/>
          </ac:picMkLst>
        </pc:picChg>
        <pc:cxnChg chg="del">
          <ac:chgData name="Garcia, Sarina" userId="S::sarina.garcia@tamucc.edu::b0a85d5d-61ae-4bbe-ae4f-63302fd874d0" providerId="AD" clId="Web-{E325F760-A55B-125C-994E-EBB3B907EEB0}" dt="2024-11-13T16:35:22.768" v="80"/>
          <ac:cxnSpMkLst>
            <pc:docMk/>
            <pc:sldMk cId="109857222" sldId="256"/>
            <ac:cxnSpMk id="17" creationId="{313FECB8-44EE-4A45-9F7B-66ECF1C3C888}"/>
          </ac:cxnSpMkLst>
        </pc:cxnChg>
        <pc:cxnChg chg="del">
          <ac:chgData name="Garcia, Sarina" userId="S::sarina.garcia@tamucc.edu::b0a85d5d-61ae-4bbe-ae4f-63302fd874d0" providerId="AD" clId="Web-{E325F760-A55B-125C-994E-EBB3B907EEB0}" dt="2024-11-13T16:35:22.768" v="80"/>
          <ac:cxnSpMkLst>
            <pc:docMk/>
            <pc:sldMk cId="109857222" sldId="256"/>
            <ac:cxnSpMk id="18" creationId="{AEED5540-64E5-4258-ABA4-753F07B71B38}"/>
          </ac:cxnSpMkLst>
        </pc:cxnChg>
      </pc:sldChg>
      <pc:sldChg chg="addSp delSp modSp">
        <pc:chgData name="Garcia, Sarina" userId="S::sarina.garcia@tamucc.edu::b0a85d5d-61ae-4bbe-ae4f-63302fd874d0" providerId="AD" clId="Web-{E325F760-A55B-125C-994E-EBB3B907EEB0}" dt="2024-11-13T16:51:44.716" v="194" actId="20577"/>
        <pc:sldMkLst>
          <pc:docMk/>
          <pc:sldMk cId="4033422474" sldId="257"/>
        </pc:sldMkLst>
        <pc:spChg chg="mod">
          <ac:chgData name="Garcia, Sarina" userId="S::sarina.garcia@tamucc.edu::b0a85d5d-61ae-4bbe-ae4f-63302fd874d0" providerId="AD" clId="Web-{E325F760-A55B-125C-994E-EBB3B907EEB0}" dt="2024-11-13T16:41:31.782" v="185" actId="1076"/>
          <ac:spMkLst>
            <pc:docMk/>
            <pc:sldMk cId="4033422474" sldId="257"/>
            <ac:spMk id="2" creationId="{D9C90026-66AD-57AD-4CFC-19C311CE2ED0}"/>
          </ac:spMkLst>
        </pc:spChg>
        <pc:spChg chg="mod">
          <ac:chgData name="Garcia, Sarina" userId="S::sarina.garcia@tamucc.edu::b0a85d5d-61ae-4bbe-ae4f-63302fd874d0" providerId="AD" clId="Web-{E325F760-A55B-125C-994E-EBB3B907EEB0}" dt="2024-11-13T16:39:27.111" v="151" actId="1076"/>
          <ac:spMkLst>
            <pc:docMk/>
            <pc:sldMk cId="4033422474" sldId="257"/>
            <ac:spMk id="3" creationId="{38133F83-2FB2-8533-61E2-134292E96C9E}"/>
          </ac:spMkLst>
        </pc:spChg>
        <pc:spChg chg="add del mod">
          <ac:chgData name="Garcia, Sarina" userId="S::sarina.garcia@tamucc.edu::b0a85d5d-61ae-4bbe-ae4f-63302fd874d0" providerId="AD" clId="Web-{E325F760-A55B-125C-994E-EBB3B907EEB0}" dt="2024-11-13T16:37:26.252" v="119"/>
          <ac:spMkLst>
            <pc:docMk/>
            <pc:sldMk cId="4033422474" sldId="257"/>
            <ac:spMk id="5" creationId="{9E2EF711-517D-5E39-7AB0-85FED036F890}"/>
          </ac:spMkLst>
        </pc:spChg>
        <pc:spChg chg="add mod">
          <ac:chgData name="Garcia, Sarina" userId="S::sarina.garcia@tamucc.edu::b0a85d5d-61ae-4bbe-ae4f-63302fd874d0" providerId="AD" clId="Web-{E325F760-A55B-125C-994E-EBB3B907EEB0}" dt="2024-11-13T16:51:44.716" v="194" actId="20577"/>
          <ac:spMkLst>
            <pc:docMk/>
            <pc:sldMk cId="4033422474" sldId="257"/>
            <ac:spMk id="7" creationId="{C506958A-A620-925E-8E92-451C0979851E}"/>
          </ac:spMkLst>
        </pc:spChg>
        <pc:picChg chg="add del mod">
          <ac:chgData name="Garcia, Sarina" userId="S::sarina.garcia@tamucc.edu::b0a85d5d-61ae-4bbe-ae4f-63302fd874d0" providerId="AD" clId="Web-{E325F760-A55B-125C-994E-EBB3B907EEB0}" dt="2024-11-13T16:36:29.502" v="92"/>
          <ac:picMkLst>
            <pc:docMk/>
            <pc:sldMk cId="4033422474" sldId="257"/>
            <ac:picMk id="4" creationId="{00BF33B4-7C54-63EF-3A16-FD16A3AE4E96}"/>
          </ac:picMkLst>
        </pc:picChg>
        <pc:picChg chg="del mod">
          <ac:chgData name="Garcia, Sarina" userId="S::sarina.garcia@tamucc.edu::b0a85d5d-61ae-4bbe-ae4f-63302fd874d0" providerId="AD" clId="Web-{E325F760-A55B-125C-994E-EBB3B907EEB0}" dt="2024-11-13T16:36:08.534" v="89"/>
          <ac:picMkLst>
            <pc:docMk/>
            <pc:sldMk cId="4033422474" sldId="257"/>
            <ac:picMk id="10" creationId="{185D5AE4-A044-9EE8-A0A3-D4F884BC50DB}"/>
          </ac:picMkLst>
        </pc:picChg>
        <pc:cxnChg chg="add mod">
          <ac:chgData name="Garcia, Sarina" userId="S::sarina.garcia@tamucc.edu::b0a85d5d-61ae-4bbe-ae4f-63302fd874d0" providerId="AD" clId="Web-{E325F760-A55B-125C-994E-EBB3B907EEB0}" dt="2024-11-13T16:41:23.266" v="184"/>
          <ac:cxnSpMkLst>
            <pc:docMk/>
            <pc:sldMk cId="4033422474" sldId="257"/>
            <ac:cxnSpMk id="8" creationId="{5608C1E9-C106-491A-302B-5C01DC37F0BF}"/>
          </ac:cxnSpMkLst>
        </pc:cxnChg>
      </pc:sldChg>
      <pc:sldChg chg="delSp modSp mod modClrScheme delDesignElem chgLayout">
        <pc:chgData name="Garcia, Sarina" userId="S::sarina.garcia@tamucc.edu::b0a85d5d-61ae-4bbe-ae4f-63302fd874d0" providerId="AD" clId="Web-{E325F760-A55B-125C-994E-EBB3B907EEB0}" dt="2024-11-13T16:25:00.553" v="55" actId="14100"/>
        <pc:sldMkLst>
          <pc:docMk/>
          <pc:sldMk cId="3299245412" sldId="265"/>
        </pc:sldMkLst>
        <pc:spChg chg="mod ord">
          <ac:chgData name="Garcia, Sarina" userId="S::sarina.garcia@tamucc.edu::b0a85d5d-61ae-4bbe-ae4f-63302fd874d0" providerId="AD" clId="Web-{E325F760-A55B-125C-994E-EBB3B907EEB0}" dt="2024-11-13T16:25:00.553" v="55" actId="14100"/>
          <ac:spMkLst>
            <pc:docMk/>
            <pc:sldMk cId="3299245412" sldId="265"/>
            <ac:spMk id="7" creationId="{F1406B3B-073D-AAD3-BC3D-A33165C9061C}"/>
          </ac:spMkLst>
        </pc:spChg>
        <pc:spChg chg="del">
          <ac:chgData name="Garcia, Sarina" userId="S::sarina.garcia@tamucc.edu::b0a85d5d-61ae-4bbe-ae4f-63302fd874d0" providerId="AD" clId="Web-{E325F760-A55B-125C-994E-EBB3B907EEB0}" dt="2024-11-13T16:24:41.584" v="51"/>
          <ac:spMkLst>
            <pc:docMk/>
            <pc:sldMk cId="3299245412" sldId="265"/>
            <ac:spMk id="71" creationId="{35709097-1D5E-461B-A75A-2CB4E0B19297}"/>
          </ac:spMkLst>
        </pc:spChg>
        <pc:spChg chg="del">
          <ac:chgData name="Garcia, Sarina" userId="S::sarina.garcia@tamucc.edu::b0a85d5d-61ae-4bbe-ae4f-63302fd874d0" providerId="AD" clId="Web-{E325F760-A55B-125C-994E-EBB3B907EEB0}" dt="2024-11-13T16:24:41.584" v="51"/>
          <ac:spMkLst>
            <pc:docMk/>
            <pc:sldMk cId="3299245412" sldId="265"/>
            <ac:spMk id="73" creationId="{F8E7CE3D-756A-41A4-9B20-2A2FC3A1E40A}"/>
          </ac:spMkLst>
        </pc:spChg>
        <pc:cxnChg chg="del">
          <ac:chgData name="Garcia, Sarina" userId="S::sarina.garcia@tamucc.edu::b0a85d5d-61ae-4bbe-ae4f-63302fd874d0" providerId="AD" clId="Web-{E325F760-A55B-125C-994E-EBB3B907EEB0}" dt="2024-11-13T16:24:41.584" v="51"/>
          <ac:cxnSpMkLst>
            <pc:docMk/>
            <pc:sldMk cId="3299245412" sldId="265"/>
            <ac:cxnSpMk id="75" creationId="{837CF948-9F12-4674-98E3-7A7FE57A1987}"/>
          </ac:cxnSpMkLst>
        </pc:cxnChg>
      </pc:sldChg>
      <pc:sldChg chg="modSp">
        <pc:chgData name="Garcia, Sarina" userId="S::sarina.garcia@tamucc.edu::b0a85d5d-61ae-4bbe-ae4f-63302fd874d0" providerId="AD" clId="Web-{E325F760-A55B-125C-994E-EBB3B907EEB0}" dt="2024-11-13T16:54:09.497" v="201"/>
        <pc:sldMkLst>
          <pc:docMk/>
          <pc:sldMk cId="2474357959" sldId="270"/>
        </pc:sldMkLst>
        <pc:picChg chg="mod">
          <ac:chgData name="Garcia, Sarina" userId="S::sarina.garcia@tamucc.edu::b0a85d5d-61ae-4bbe-ae4f-63302fd874d0" providerId="AD" clId="Web-{E325F760-A55B-125C-994E-EBB3B907EEB0}" dt="2024-11-13T16:54:09.497" v="201"/>
          <ac:picMkLst>
            <pc:docMk/>
            <pc:sldMk cId="2474357959" sldId="270"/>
            <ac:picMk id="9" creationId="{C774E03C-8D71-CBA0-7EB1-9AFE36BBE195}"/>
          </ac:picMkLst>
        </pc:picChg>
      </pc:sldChg>
      <pc:sldChg chg="modSp ord">
        <pc:chgData name="Garcia, Sarina" userId="S::sarina.garcia@tamucc.edu::b0a85d5d-61ae-4bbe-ae4f-63302fd874d0" providerId="AD" clId="Web-{E325F760-A55B-125C-994E-EBB3B907EEB0}" dt="2024-11-13T17:47:24.307" v="651"/>
        <pc:sldMkLst>
          <pc:docMk/>
          <pc:sldMk cId="3165215236" sldId="277"/>
        </pc:sldMkLst>
        <pc:spChg chg="mod">
          <ac:chgData name="Garcia, Sarina" userId="S::sarina.garcia@tamucc.edu::b0a85d5d-61ae-4bbe-ae4f-63302fd874d0" providerId="AD" clId="Web-{E325F760-A55B-125C-994E-EBB3B907EEB0}" dt="2024-11-13T17:01:51.307" v="214" actId="1076"/>
          <ac:spMkLst>
            <pc:docMk/>
            <pc:sldMk cId="3165215236" sldId="277"/>
            <ac:spMk id="2" creationId="{D9C90026-66AD-57AD-4CFC-19C311CE2ED0}"/>
          </ac:spMkLst>
        </pc:spChg>
        <pc:spChg chg="mod">
          <ac:chgData name="Garcia, Sarina" userId="S::sarina.garcia@tamucc.edu::b0a85d5d-61ae-4bbe-ae4f-63302fd874d0" providerId="AD" clId="Web-{E325F760-A55B-125C-994E-EBB3B907EEB0}" dt="2024-11-13T17:02:50.619" v="230" actId="1076"/>
          <ac:spMkLst>
            <pc:docMk/>
            <pc:sldMk cId="3165215236" sldId="277"/>
            <ac:spMk id="8" creationId="{42F39FD7-AF57-7BCD-146F-A4EEF19D97A1}"/>
          </ac:spMkLst>
        </pc:spChg>
        <pc:picChg chg="mod">
          <ac:chgData name="Garcia, Sarina" userId="S::sarina.garcia@tamucc.edu::b0a85d5d-61ae-4bbe-ae4f-63302fd874d0" providerId="AD" clId="Web-{E325F760-A55B-125C-994E-EBB3B907EEB0}" dt="2024-11-13T16:20:47.757" v="22" actId="1076"/>
          <ac:picMkLst>
            <pc:docMk/>
            <pc:sldMk cId="3165215236" sldId="277"/>
            <ac:picMk id="9" creationId="{3A5D9747-A494-C110-A449-16E6FF8CAA2B}"/>
          </ac:picMkLst>
        </pc:picChg>
      </pc:sldChg>
      <pc:sldChg chg="addSp delSp modSp ord">
        <pc:chgData name="Garcia, Sarina" userId="S::sarina.garcia@tamucc.edu::b0a85d5d-61ae-4bbe-ae4f-63302fd874d0" providerId="AD" clId="Web-{E325F760-A55B-125C-994E-EBB3B907EEB0}" dt="2024-11-13T17:47:17.276" v="650"/>
        <pc:sldMkLst>
          <pc:docMk/>
          <pc:sldMk cId="1857384553" sldId="278"/>
        </pc:sldMkLst>
        <pc:spChg chg="mod">
          <ac:chgData name="Garcia, Sarina" userId="S::sarina.garcia@tamucc.edu::b0a85d5d-61ae-4bbe-ae4f-63302fd874d0" providerId="AD" clId="Web-{E325F760-A55B-125C-994E-EBB3B907EEB0}" dt="2024-11-13T16:21:57.319" v="37" actId="20577"/>
          <ac:spMkLst>
            <pc:docMk/>
            <pc:sldMk cId="1857384553" sldId="278"/>
            <ac:spMk id="2" creationId="{D9C90026-66AD-57AD-4CFC-19C311CE2ED0}"/>
          </ac:spMkLst>
        </pc:spChg>
        <pc:spChg chg="mod">
          <ac:chgData name="Garcia, Sarina" userId="S::sarina.garcia@tamucc.edu::b0a85d5d-61ae-4bbe-ae4f-63302fd874d0" providerId="AD" clId="Web-{E325F760-A55B-125C-994E-EBB3B907EEB0}" dt="2024-11-13T17:03:25.400" v="234" actId="20577"/>
          <ac:spMkLst>
            <pc:docMk/>
            <pc:sldMk cId="1857384553" sldId="278"/>
            <ac:spMk id="10" creationId="{F1FA2AAD-D9DC-34EB-DADD-CF4A7D4A6AD3}"/>
          </ac:spMkLst>
        </pc:spChg>
        <pc:spChg chg="add del mod">
          <ac:chgData name="Garcia, Sarina" userId="S::sarina.garcia@tamucc.edu::b0a85d5d-61ae-4bbe-ae4f-63302fd874d0" providerId="AD" clId="Web-{E325F760-A55B-125C-994E-EBB3B907EEB0}" dt="2024-11-13T16:21:46.601" v="31"/>
          <ac:spMkLst>
            <pc:docMk/>
            <pc:sldMk cId="1857384553" sldId="278"/>
            <ac:spMk id="39" creationId="{5CA22715-D05D-465E-A9CB-5AD7BC6C9C8A}"/>
          </ac:spMkLst>
        </pc:spChg>
      </pc:sldChg>
      <pc:sldChg chg="modSp">
        <pc:chgData name="Garcia, Sarina" userId="S::sarina.garcia@tamucc.edu::b0a85d5d-61ae-4bbe-ae4f-63302fd874d0" providerId="AD" clId="Web-{E325F760-A55B-125C-994E-EBB3B907EEB0}" dt="2024-11-13T17:03:36.150" v="236"/>
        <pc:sldMkLst>
          <pc:docMk/>
          <pc:sldMk cId="2058633393" sldId="279"/>
        </pc:sldMkLst>
        <pc:spChg chg="mod">
          <ac:chgData name="Garcia, Sarina" userId="S::sarina.garcia@tamucc.edu::b0a85d5d-61ae-4bbe-ae4f-63302fd874d0" providerId="AD" clId="Web-{E325F760-A55B-125C-994E-EBB3B907EEB0}" dt="2024-11-13T16:22:16.554" v="39" actId="20577"/>
          <ac:spMkLst>
            <pc:docMk/>
            <pc:sldMk cId="2058633393" sldId="279"/>
            <ac:spMk id="2" creationId="{D9C90026-66AD-57AD-4CFC-19C311CE2ED0}"/>
          </ac:spMkLst>
        </pc:spChg>
        <pc:spChg chg="mod">
          <ac:chgData name="Garcia, Sarina" userId="S::sarina.garcia@tamucc.edu::b0a85d5d-61ae-4bbe-ae4f-63302fd874d0" providerId="AD" clId="Web-{E325F760-A55B-125C-994E-EBB3B907EEB0}" dt="2024-11-13T17:03:36.150" v="236"/>
          <ac:spMkLst>
            <pc:docMk/>
            <pc:sldMk cId="2058633393" sldId="279"/>
            <ac:spMk id="9" creationId="{D2C902D5-A320-E18D-4A13-667230598575}"/>
          </ac:spMkLst>
        </pc:spChg>
        <pc:spChg chg="mod">
          <ac:chgData name="Garcia, Sarina" userId="S::sarina.garcia@tamucc.edu::b0a85d5d-61ae-4bbe-ae4f-63302fd874d0" providerId="AD" clId="Web-{E325F760-A55B-125C-994E-EBB3B907EEB0}" dt="2024-11-13T16:22:12.647" v="38"/>
          <ac:spMkLst>
            <pc:docMk/>
            <pc:sldMk cId="2058633393" sldId="279"/>
            <ac:spMk id="16" creationId="{0B339CD8-1850-4DF2-BCDF-1CAAE5F872AC}"/>
          </ac:spMkLst>
        </pc:spChg>
      </pc:sldChg>
      <pc:sldChg chg="modSp">
        <pc:chgData name="Garcia, Sarina" userId="S::sarina.garcia@tamucc.edu::b0a85d5d-61ae-4bbe-ae4f-63302fd874d0" providerId="AD" clId="Web-{E325F760-A55B-125C-994E-EBB3B907EEB0}" dt="2024-11-13T17:22:46.190" v="302" actId="1076"/>
        <pc:sldMkLst>
          <pc:docMk/>
          <pc:sldMk cId="3246499985" sldId="280"/>
        </pc:sldMkLst>
        <pc:spChg chg="mod">
          <ac:chgData name="Garcia, Sarina" userId="S::sarina.garcia@tamucc.edu::b0a85d5d-61ae-4bbe-ae4f-63302fd874d0" providerId="AD" clId="Web-{E325F760-A55B-125C-994E-EBB3B907EEB0}" dt="2024-11-13T17:22:41.831" v="301" actId="1076"/>
          <ac:spMkLst>
            <pc:docMk/>
            <pc:sldMk cId="3246499985" sldId="280"/>
            <ac:spMk id="2" creationId="{D9C90026-66AD-57AD-4CFC-19C311CE2ED0}"/>
          </ac:spMkLst>
        </pc:spChg>
        <pc:spChg chg="mod">
          <ac:chgData name="Garcia, Sarina" userId="S::sarina.garcia@tamucc.edu::b0a85d5d-61ae-4bbe-ae4f-63302fd874d0" providerId="AD" clId="Web-{E325F760-A55B-125C-994E-EBB3B907EEB0}" dt="2024-11-13T17:22:46.190" v="302" actId="1076"/>
          <ac:spMkLst>
            <pc:docMk/>
            <pc:sldMk cId="3246499985" sldId="280"/>
            <ac:spMk id="9" creationId="{D2C902D5-A320-E18D-4A13-667230598575}"/>
          </ac:spMkLst>
        </pc:spChg>
        <pc:picChg chg="mod">
          <ac:chgData name="Garcia, Sarina" userId="S::sarina.garcia@tamucc.edu::b0a85d5d-61ae-4bbe-ae4f-63302fd874d0" providerId="AD" clId="Web-{E325F760-A55B-125C-994E-EBB3B907EEB0}" dt="2024-11-13T17:01:34.385" v="210" actId="1076"/>
          <ac:picMkLst>
            <pc:docMk/>
            <pc:sldMk cId="3246499985" sldId="280"/>
            <ac:picMk id="5" creationId="{EF117E52-D225-CBA1-8940-D3F68D9C2AE0}"/>
          </ac:picMkLst>
        </pc:picChg>
      </pc:sldChg>
      <pc:sldChg chg="addSp delSp modSp mod delDesignElem modShow chgLayout">
        <pc:chgData name="Garcia, Sarina" userId="S::sarina.garcia@tamucc.edu::b0a85d5d-61ae-4bbe-ae4f-63302fd874d0" providerId="AD" clId="Web-{E325F760-A55B-125C-994E-EBB3B907EEB0}" dt="2024-11-13T16:55:05.184" v="207"/>
        <pc:sldMkLst>
          <pc:docMk/>
          <pc:sldMk cId="3131893424" sldId="281"/>
        </pc:sldMkLst>
        <pc:spChg chg="mod ord">
          <ac:chgData name="Garcia, Sarina" userId="S::sarina.garcia@tamucc.edu::b0a85d5d-61ae-4bbe-ae4f-63302fd874d0" providerId="AD" clId="Web-{E325F760-A55B-125C-994E-EBB3B907EEB0}" dt="2024-11-13T16:34:35.753" v="77" actId="1076"/>
          <ac:spMkLst>
            <pc:docMk/>
            <pc:sldMk cId="3131893424" sldId="281"/>
            <ac:spMk id="2" creationId="{7A3A0108-455E-ED71-68F8-C9BF91C8E893}"/>
          </ac:spMkLst>
        </pc:spChg>
        <pc:spChg chg="add mod ord">
          <ac:chgData name="Garcia, Sarina" userId="S::sarina.garcia@tamucc.edu::b0a85d5d-61ae-4bbe-ae4f-63302fd874d0" providerId="AD" clId="Web-{E325F760-A55B-125C-994E-EBB3B907EEB0}" dt="2024-11-13T16:55:05.184" v="207"/>
          <ac:spMkLst>
            <pc:docMk/>
            <pc:sldMk cId="3131893424" sldId="281"/>
            <ac:spMk id="3" creationId="{A0E05B57-3CBA-D229-4A3A-0DF0B4512259}"/>
          </ac:spMkLst>
        </pc:spChg>
        <pc:spChg chg="del">
          <ac:chgData name="Garcia, Sarina" userId="S::sarina.garcia@tamucc.edu::b0a85d5d-61ae-4bbe-ae4f-63302fd874d0" providerId="AD" clId="Web-{E325F760-A55B-125C-994E-EBB3B907EEB0}" dt="2024-11-13T16:25:13.662" v="58"/>
          <ac:spMkLst>
            <pc:docMk/>
            <pc:sldMk cId="3131893424" sldId="281"/>
            <ac:spMk id="1044" creationId="{0760E4C7-47B8-4356-ABCA-CC9C79E2D2B6}"/>
          </ac:spMkLst>
        </pc:spChg>
        <pc:spChg chg="del">
          <ac:chgData name="Garcia, Sarina" userId="S::sarina.garcia@tamucc.edu::b0a85d5d-61ae-4bbe-ae4f-63302fd874d0" providerId="AD" clId="Web-{E325F760-A55B-125C-994E-EBB3B907EEB0}" dt="2024-11-13T16:25:13.662" v="58"/>
          <ac:spMkLst>
            <pc:docMk/>
            <pc:sldMk cId="3131893424" sldId="281"/>
            <ac:spMk id="1046" creationId="{07F1F8E1-08C9-4C32-8CD0-F0DEB444866D}"/>
          </ac:spMkLst>
        </pc:spChg>
        <pc:picChg chg="mod ord modCrop">
          <ac:chgData name="Garcia, Sarina" userId="S::sarina.garcia@tamucc.edu::b0a85d5d-61ae-4bbe-ae4f-63302fd874d0" providerId="AD" clId="Web-{E325F760-A55B-125C-994E-EBB3B907EEB0}" dt="2024-11-13T16:25:13.662" v="58"/>
          <ac:picMkLst>
            <pc:docMk/>
            <pc:sldMk cId="3131893424" sldId="281"/>
            <ac:picMk id="1026" creationId="{4B6AB2B1-9193-75A1-78CA-2CDAD2D0081B}"/>
          </ac:picMkLst>
        </pc:picChg>
        <pc:cxnChg chg="del">
          <ac:chgData name="Garcia, Sarina" userId="S::sarina.garcia@tamucc.edu::b0a85d5d-61ae-4bbe-ae4f-63302fd874d0" providerId="AD" clId="Web-{E325F760-A55B-125C-994E-EBB3B907EEB0}" dt="2024-11-13T16:25:13.662" v="58"/>
          <ac:cxnSpMkLst>
            <pc:docMk/>
            <pc:sldMk cId="3131893424" sldId="281"/>
            <ac:cxnSpMk id="1042" creationId="{AEED5540-64E5-4258-ABA4-753F07B71B38}"/>
          </ac:cxnSpMkLst>
        </pc:cxnChg>
        <pc:cxnChg chg="del">
          <ac:chgData name="Garcia, Sarina" userId="S::sarina.garcia@tamucc.edu::b0a85d5d-61ae-4bbe-ae4f-63302fd874d0" providerId="AD" clId="Web-{E325F760-A55B-125C-994E-EBB3B907EEB0}" dt="2024-11-13T16:25:13.662" v="58"/>
          <ac:cxnSpMkLst>
            <pc:docMk/>
            <pc:sldMk cId="3131893424" sldId="281"/>
            <ac:cxnSpMk id="1048" creationId="{414C5C93-B9E9-4392-ADCF-ABF21209DD56}"/>
          </ac:cxnSpMkLst>
        </pc:cxnChg>
      </pc:sldChg>
      <pc:sldChg chg="addSp delSp modSp">
        <pc:chgData name="Garcia, Sarina" userId="S::sarina.garcia@tamucc.edu::b0a85d5d-61ae-4bbe-ae4f-63302fd874d0" providerId="AD" clId="Web-{E325F760-A55B-125C-994E-EBB3B907EEB0}" dt="2024-11-13T17:21:27.847" v="299" actId="1076"/>
        <pc:sldMkLst>
          <pc:docMk/>
          <pc:sldMk cId="2008135726" sldId="282"/>
        </pc:sldMkLst>
        <pc:spChg chg="mod">
          <ac:chgData name="Garcia, Sarina" userId="S::sarina.garcia@tamucc.edu::b0a85d5d-61ae-4bbe-ae4f-63302fd874d0" providerId="AD" clId="Web-{E325F760-A55B-125C-994E-EBB3B907EEB0}" dt="2024-11-13T17:21:27.847" v="299" actId="1076"/>
          <ac:spMkLst>
            <pc:docMk/>
            <pc:sldMk cId="2008135726" sldId="282"/>
            <ac:spMk id="2" creationId="{B52BBB27-1F10-6D6F-C327-48E45BFDBD1B}"/>
          </ac:spMkLst>
        </pc:spChg>
        <pc:spChg chg="mod">
          <ac:chgData name="Garcia, Sarina" userId="S::sarina.garcia@tamucc.edu::b0a85d5d-61ae-4bbe-ae4f-63302fd874d0" providerId="AD" clId="Web-{E325F760-A55B-125C-994E-EBB3B907EEB0}" dt="2024-11-13T17:12:01.881" v="273" actId="20577"/>
          <ac:spMkLst>
            <pc:docMk/>
            <pc:sldMk cId="2008135726" sldId="282"/>
            <ac:spMk id="3" creationId="{FC1BD4A3-A524-6A94-C0D6-606369F96F9A}"/>
          </ac:spMkLst>
        </pc:spChg>
        <pc:spChg chg="mod">
          <ac:chgData name="Garcia, Sarina" userId="S::sarina.garcia@tamucc.edu::b0a85d5d-61ae-4bbe-ae4f-63302fd874d0" providerId="AD" clId="Web-{E325F760-A55B-125C-994E-EBB3B907EEB0}" dt="2024-11-13T17:11:32.241" v="263" actId="1076"/>
          <ac:spMkLst>
            <pc:docMk/>
            <pc:sldMk cId="2008135726" sldId="282"/>
            <ac:spMk id="4" creationId="{70CF67C2-94F5-D85C-AB60-BDCD7B346F22}"/>
          </ac:spMkLst>
        </pc:spChg>
        <pc:spChg chg="del mod">
          <ac:chgData name="Garcia, Sarina" userId="S::sarina.garcia@tamucc.edu::b0a85d5d-61ae-4bbe-ae4f-63302fd874d0" providerId="AD" clId="Web-{E325F760-A55B-125C-994E-EBB3B907EEB0}" dt="2024-11-13T17:04:01.868" v="237"/>
          <ac:spMkLst>
            <pc:docMk/>
            <pc:sldMk cId="2008135726" sldId="282"/>
            <ac:spMk id="10" creationId="{0B339CD8-1850-4DF2-BCDF-1CAAE5F872AC}"/>
          </ac:spMkLst>
        </pc:spChg>
        <pc:picChg chg="add del">
          <ac:chgData name="Garcia, Sarina" userId="S::sarina.garcia@tamucc.edu::b0a85d5d-61ae-4bbe-ae4f-63302fd874d0" providerId="AD" clId="Web-{E325F760-A55B-125C-994E-EBB3B907EEB0}" dt="2024-11-13T17:21:06.956" v="297"/>
          <ac:picMkLst>
            <pc:docMk/>
            <pc:sldMk cId="2008135726" sldId="282"/>
            <ac:picMk id="6" creationId="{D3C3091F-A9D7-2676-3DB0-8EE81FB7F373}"/>
          </ac:picMkLst>
        </pc:picChg>
        <pc:picChg chg="add del mod modCrop">
          <ac:chgData name="Garcia, Sarina" userId="S::sarina.garcia@tamucc.edu::b0a85d5d-61ae-4bbe-ae4f-63302fd874d0" providerId="AD" clId="Web-{E325F760-A55B-125C-994E-EBB3B907EEB0}" dt="2024-11-13T17:16:16.099" v="285"/>
          <ac:picMkLst>
            <pc:docMk/>
            <pc:sldMk cId="2008135726" sldId="282"/>
            <ac:picMk id="7" creationId="{0D7197FE-8B24-6B84-4DD0-CB556D3585D3}"/>
          </ac:picMkLst>
        </pc:picChg>
        <pc:picChg chg="add mod modCrop">
          <ac:chgData name="Garcia, Sarina" userId="S::sarina.garcia@tamucc.edu::b0a85d5d-61ae-4bbe-ae4f-63302fd874d0" providerId="AD" clId="Web-{E325F760-A55B-125C-994E-EBB3B907EEB0}" dt="2024-11-13T17:21:09.738" v="298" actId="1076"/>
          <ac:picMkLst>
            <pc:docMk/>
            <pc:sldMk cId="2008135726" sldId="282"/>
            <ac:picMk id="9" creationId="{26A81882-CE99-699C-E70C-F0BBB7C6D538}"/>
          </ac:picMkLst>
        </pc:picChg>
      </pc:sldChg>
      <pc:sldChg chg="del">
        <pc:chgData name="Garcia, Sarina" userId="S::sarina.garcia@tamucc.edu::b0a85d5d-61ae-4bbe-ae4f-63302fd874d0" providerId="AD" clId="Web-{E325F760-A55B-125C-994E-EBB3B907EEB0}" dt="2024-11-13T16:42:11.063" v="192"/>
        <pc:sldMkLst>
          <pc:docMk/>
          <pc:sldMk cId="2443294943" sldId="283"/>
        </pc:sldMkLst>
      </pc:sldChg>
      <pc:sldChg chg="modSp add ord replId">
        <pc:chgData name="Garcia, Sarina" userId="S::sarina.garcia@tamucc.edu::b0a85d5d-61ae-4bbe-ae4f-63302fd874d0" providerId="AD" clId="Web-{E325F760-A55B-125C-994E-EBB3B907EEB0}" dt="2024-11-13T17:38:25.372" v="488" actId="20577"/>
        <pc:sldMkLst>
          <pc:docMk/>
          <pc:sldMk cId="522216035" sldId="285"/>
        </pc:sldMkLst>
        <pc:spChg chg="mod">
          <ac:chgData name="Garcia, Sarina" userId="S::sarina.garcia@tamucc.edu::b0a85d5d-61ae-4bbe-ae4f-63302fd874d0" providerId="AD" clId="Web-{E325F760-A55B-125C-994E-EBB3B907EEB0}" dt="2024-11-13T17:24:53.893" v="332" actId="20577"/>
          <ac:spMkLst>
            <pc:docMk/>
            <pc:sldMk cId="522216035" sldId="285"/>
            <ac:spMk id="2" creationId="{D9C90026-66AD-57AD-4CFC-19C311CE2ED0}"/>
          </ac:spMkLst>
        </pc:spChg>
        <pc:spChg chg="mod">
          <ac:chgData name="Garcia, Sarina" userId="S::sarina.garcia@tamucc.edu::b0a85d5d-61ae-4bbe-ae4f-63302fd874d0" providerId="AD" clId="Web-{E325F760-A55B-125C-994E-EBB3B907EEB0}" dt="2024-11-13T17:38:25.372" v="488" actId="20577"/>
          <ac:spMkLst>
            <pc:docMk/>
            <pc:sldMk cId="522216035" sldId="285"/>
            <ac:spMk id="9" creationId="{D2C902D5-A320-E18D-4A13-667230598575}"/>
          </ac:spMkLst>
        </pc:spChg>
      </pc:sldChg>
      <pc:sldChg chg="addSp delSp modSp add ord replId">
        <pc:chgData name="Garcia, Sarina" userId="S::sarina.garcia@tamucc.edu::b0a85d5d-61ae-4bbe-ae4f-63302fd874d0" providerId="AD" clId="Web-{E325F760-A55B-125C-994E-EBB3B907EEB0}" dt="2024-11-13T19:10:26.639" v="674"/>
        <pc:sldMkLst>
          <pc:docMk/>
          <pc:sldMk cId="1207353583" sldId="286"/>
        </pc:sldMkLst>
        <pc:spChg chg="mod">
          <ac:chgData name="Garcia, Sarina" userId="S::sarina.garcia@tamucc.edu::b0a85d5d-61ae-4bbe-ae4f-63302fd874d0" providerId="AD" clId="Web-{E325F760-A55B-125C-994E-EBB3B907EEB0}" dt="2024-11-13T17:38:56.497" v="491" actId="20577"/>
          <ac:spMkLst>
            <pc:docMk/>
            <pc:sldMk cId="1207353583" sldId="286"/>
            <ac:spMk id="2" creationId="{D9C90026-66AD-57AD-4CFC-19C311CE2ED0}"/>
          </ac:spMkLst>
        </pc:spChg>
        <pc:spChg chg="mod">
          <ac:chgData name="Garcia, Sarina" userId="S::sarina.garcia@tamucc.edu::b0a85d5d-61ae-4bbe-ae4f-63302fd874d0" providerId="AD" clId="Web-{E325F760-A55B-125C-994E-EBB3B907EEB0}" dt="2024-11-13T17:45:51.245" v="640" actId="14100"/>
          <ac:spMkLst>
            <pc:docMk/>
            <pc:sldMk cId="1207353583" sldId="286"/>
            <ac:spMk id="9" creationId="{D2C902D5-A320-E18D-4A13-667230598575}"/>
          </ac:spMkLst>
        </pc:spChg>
        <pc:picChg chg="add del mod">
          <ac:chgData name="Garcia, Sarina" userId="S::sarina.garcia@tamucc.edu::b0a85d5d-61ae-4bbe-ae4f-63302fd874d0" providerId="AD" clId="Web-{E325F760-A55B-125C-994E-EBB3B907EEB0}" dt="2024-11-13T19:08:02.529" v="657"/>
          <ac:picMkLst>
            <pc:docMk/>
            <pc:sldMk cId="1207353583" sldId="286"/>
            <ac:picMk id="3" creationId="{302FBC5C-182C-5FB8-6352-E41B706846BD}"/>
          </ac:picMkLst>
        </pc:picChg>
        <pc:picChg chg="add del mod">
          <ac:chgData name="Garcia, Sarina" userId="S::sarina.garcia@tamucc.edu::b0a85d5d-61ae-4bbe-ae4f-63302fd874d0" providerId="AD" clId="Web-{E325F760-A55B-125C-994E-EBB3B907EEB0}" dt="2024-11-13T19:08:10.842" v="659"/>
          <ac:picMkLst>
            <pc:docMk/>
            <pc:sldMk cId="1207353583" sldId="286"/>
            <ac:picMk id="4" creationId="{C4C6FB11-4308-9F62-918E-E9D3E7E28197}"/>
          </ac:picMkLst>
        </pc:picChg>
        <pc:picChg chg="add del">
          <ac:chgData name="Garcia, Sarina" userId="S::sarina.garcia@tamucc.edu::b0a85d5d-61ae-4bbe-ae4f-63302fd874d0" providerId="AD" clId="Web-{E325F760-A55B-125C-994E-EBB3B907EEB0}" dt="2024-11-13T19:08:15.795" v="660"/>
          <ac:picMkLst>
            <pc:docMk/>
            <pc:sldMk cId="1207353583" sldId="286"/>
            <ac:picMk id="5" creationId="{EF117E52-D225-CBA1-8940-D3F68D9C2AE0}"/>
          </ac:picMkLst>
        </pc:picChg>
        <pc:picChg chg="add mod modCrop">
          <ac:chgData name="Garcia, Sarina" userId="S::sarina.garcia@tamucc.edu::b0a85d5d-61ae-4bbe-ae4f-63302fd874d0" providerId="AD" clId="Web-{E325F760-A55B-125C-994E-EBB3B907EEB0}" dt="2024-11-13T19:09:09.248" v="667"/>
          <ac:picMkLst>
            <pc:docMk/>
            <pc:sldMk cId="1207353583" sldId="286"/>
            <ac:picMk id="6" creationId="{F5CD12B9-EADF-3CC9-9F74-79C2E4D7EC2E}"/>
          </ac:picMkLst>
        </pc:picChg>
        <pc:picChg chg="add mod modCrop">
          <ac:chgData name="Garcia, Sarina" userId="S::sarina.garcia@tamucc.edu::b0a85d5d-61ae-4bbe-ae4f-63302fd874d0" providerId="AD" clId="Web-{E325F760-A55B-125C-994E-EBB3B907EEB0}" dt="2024-11-13T19:10:26.639" v="674"/>
          <ac:picMkLst>
            <pc:docMk/>
            <pc:sldMk cId="1207353583" sldId="286"/>
            <ac:picMk id="7" creationId="{1C52819C-FADB-25A8-462D-F41AC1CEC4FC}"/>
          </ac:picMkLst>
        </pc:picChg>
      </pc:sldChg>
      <pc:sldChg chg="modSp add ord replId">
        <pc:chgData name="Garcia, Sarina" userId="S::sarina.garcia@tamucc.edu::b0a85d5d-61ae-4bbe-ae4f-63302fd874d0" providerId="AD" clId="Web-{E325F760-A55B-125C-994E-EBB3B907EEB0}" dt="2024-11-13T19:07:41.498" v="652"/>
        <pc:sldMkLst>
          <pc:docMk/>
          <pc:sldMk cId="2912756066" sldId="287"/>
        </pc:sldMkLst>
        <pc:spChg chg="mod">
          <ac:chgData name="Garcia, Sarina" userId="S::sarina.garcia@tamucc.edu::b0a85d5d-61ae-4bbe-ae4f-63302fd874d0" providerId="AD" clId="Web-{E325F760-A55B-125C-994E-EBB3B907EEB0}" dt="2024-11-13T17:46:47.151" v="649" actId="14100"/>
          <ac:spMkLst>
            <pc:docMk/>
            <pc:sldMk cId="2912756066" sldId="287"/>
            <ac:spMk id="2" creationId="{D9C90026-66AD-57AD-4CFC-19C311CE2ED0}"/>
          </ac:spMkLst>
        </pc:spChg>
      </pc:sldChg>
    </pc:docChg>
  </pc:docChgLst>
  <pc:docChgLst>
    <pc:chgData name="Coursey, Carrie" userId="7cdb73e3-627c-4d17-a273-740c86c0538a" providerId="ADAL" clId="{FADDEBA9-BA43-499A-B2D2-E18CFCAFA660}"/>
    <pc:docChg chg="undo custSel addSld delSld modSld sldOrd">
      <pc:chgData name="Coursey, Carrie" userId="7cdb73e3-627c-4d17-a273-740c86c0538a" providerId="ADAL" clId="{FADDEBA9-BA43-499A-B2D2-E18CFCAFA660}" dt="2024-11-13T16:10:18.117" v="574" actId="21"/>
      <pc:docMkLst>
        <pc:docMk/>
      </pc:docMkLst>
      <pc:sldChg chg="modSp mod">
        <pc:chgData name="Coursey, Carrie" userId="7cdb73e3-627c-4d17-a273-740c86c0538a" providerId="ADAL" clId="{FADDEBA9-BA43-499A-B2D2-E18CFCAFA660}" dt="2024-11-13T15:36:33.653" v="8" actId="1076"/>
        <pc:sldMkLst>
          <pc:docMk/>
          <pc:sldMk cId="109857222" sldId="256"/>
        </pc:sldMkLst>
        <pc:spChg chg="mod">
          <ac:chgData name="Coursey, Carrie" userId="7cdb73e3-627c-4d17-a273-740c86c0538a" providerId="ADAL" clId="{FADDEBA9-BA43-499A-B2D2-E18CFCAFA660}" dt="2024-11-13T15:36:33.653" v="8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Coursey, Carrie" userId="7cdb73e3-627c-4d17-a273-740c86c0538a" providerId="ADAL" clId="{FADDEBA9-BA43-499A-B2D2-E18CFCAFA660}" dt="2024-11-13T15:36:28.483" v="7" actId="1076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 setClrOvrMap">
        <pc:chgData name="Coursey, Carrie" userId="7cdb73e3-627c-4d17-a273-740c86c0538a" providerId="ADAL" clId="{FADDEBA9-BA43-499A-B2D2-E18CFCAFA660}" dt="2024-11-13T15:59:16.349" v="563" actId="1076"/>
        <pc:sldMkLst>
          <pc:docMk/>
          <pc:sldMk cId="3299245412" sldId="265"/>
        </pc:sldMkLst>
        <pc:spChg chg="mod ord">
          <ac:chgData name="Coursey, Carrie" userId="7cdb73e3-627c-4d17-a273-740c86c0538a" providerId="ADAL" clId="{FADDEBA9-BA43-499A-B2D2-E18CFCAFA660}" dt="2024-11-13T15:59:16.349" v="563" actId="1076"/>
          <ac:spMkLst>
            <pc:docMk/>
            <pc:sldMk cId="3299245412" sldId="265"/>
            <ac:spMk id="7" creationId="{F1406B3B-073D-AAD3-BC3D-A33165C9061C}"/>
          </ac:spMkLst>
        </pc:spChg>
        <pc:spChg chg="del">
          <ac:chgData name="Coursey, Carrie" userId="7cdb73e3-627c-4d17-a273-740c86c0538a" providerId="ADAL" clId="{FADDEBA9-BA43-499A-B2D2-E18CFCAFA660}" dt="2024-11-13T15:54:10.973" v="547" actId="26606"/>
          <ac:spMkLst>
            <pc:docMk/>
            <pc:sldMk cId="3299245412" sldId="265"/>
            <ac:spMk id="58" creationId="{3DAD064D-86F0-42ED-B520-99689857918E}"/>
          </ac:spMkLst>
        </pc:spChg>
        <pc:spChg chg="del">
          <ac:chgData name="Coursey, Carrie" userId="7cdb73e3-627c-4d17-a273-740c86c0538a" providerId="ADAL" clId="{FADDEBA9-BA43-499A-B2D2-E18CFCAFA660}" dt="2024-11-13T15:54:10.973" v="547" actId="26606"/>
          <ac:spMkLst>
            <pc:docMk/>
            <pc:sldMk cId="3299245412" sldId="265"/>
            <ac:spMk id="59" creationId="{1D7071EC-BCB9-494C-A9A6-CF6667C0018F}"/>
          </ac:spMkLst>
        </pc:spChg>
        <pc:spChg chg="add del">
          <ac:chgData name="Coursey, Carrie" userId="7cdb73e3-627c-4d17-a273-740c86c0538a" providerId="ADAL" clId="{FADDEBA9-BA43-499A-B2D2-E18CFCAFA660}" dt="2024-11-13T15:59:03.237" v="561" actId="26606"/>
          <ac:spMkLst>
            <pc:docMk/>
            <pc:sldMk cId="3299245412" sldId="265"/>
            <ac:spMk id="64" creationId="{5EE2BC33-F8B8-4768-AE46-E7CF6E3D7C9D}"/>
          </ac:spMkLst>
        </pc:spChg>
        <pc:spChg chg="add del">
          <ac:chgData name="Coursey, Carrie" userId="7cdb73e3-627c-4d17-a273-740c86c0538a" providerId="ADAL" clId="{FADDEBA9-BA43-499A-B2D2-E18CFCAFA660}" dt="2024-11-13T15:59:03.237" v="561" actId="26606"/>
          <ac:spMkLst>
            <pc:docMk/>
            <pc:sldMk cId="3299245412" sldId="265"/>
            <ac:spMk id="66" creationId="{905EB5AC-4150-4206-9DBE-37DD0EBFBC79}"/>
          </ac:spMkLst>
        </pc:spChg>
        <pc:spChg chg="add">
          <ac:chgData name="Coursey, Carrie" userId="7cdb73e3-627c-4d17-a273-740c86c0538a" providerId="ADAL" clId="{FADDEBA9-BA43-499A-B2D2-E18CFCAFA660}" dt="2024-11-13T15:59:03.237" v="561" actId="26606"/>
          <ac:spMkLst>
            <pc:docMk/>
            <pc:sldMk cId="3299245412" sldId="265"/>
            <ac:spMk id="71" creationId="{35709097-1D5E-461B-A75A-2CB4E0B19297}"/>
          </ac:spMkLst>
        </pc:spChg>
        <pc:spChg chg="add">
          <ac:chgData name="Coursey, Carrie" userId="7cdb73e3-627c-4d17-a273-740c86c0538a" providerId="ADAL" clId="{FADDEBA9-BA43-499A-B2D2-E18CFCAFA660}" dt="2024-11-13T15:59:03.237" v="561" actId="26606"/>
          <ac:spMkLst>
            <pc:docMk/>
            <pc:sldMk cId="3299245412" sldId="265"/>
            <ac:spMk id="73" creationId="{F8E7CE3D-756A-41A4-9B20-2A2FC3A1E40A}"/>
          </ac:spMkLst>
        </pc:spChg>
        <pc:picChg chg="add mod">
          <ac:chgData name="Coursey, Carrie" userId="7cdb73e3-627c-4d17-a273-740c86c0538a" providerId="ADAL" clId="{FADDEBA9-BA43-499A-B2D2-E18CFCAFA660}" dt="2024-11-13T15:59:03.237" v="561" actId="26606"/>
          <ac:picMkLst>
            <pc:docMk/>
            <pc:sldMk cId="3299245412" sldId="265"/>
            <ac:picMk id="2" creationId="{49054D24-884C-6F95-16EE-776EE672F745}"/>
          </ac:picMkLst>
        </pc:picChg>
        <pc:picChg chg="del mod">
          <ac:chgData name="Coursey, Carrie" userId="7cdb73e3-627c-4d17-a273-740c86c0538a" providerId="ADAL" clId="{FADDEBA9-BA43-499A-B2D2-E18CFCAFA660}" dt="2024-11-13T15:58:55.986" v="560" actId="478"/>
          <ac:picMkLst>
            <pc:docMk/>
            <pc:sldMk cId="3299245412" sldId="265"/>
            <ac:picMk id="14" creationId="{E1507301-FA42-041D-22BB-76065CDFEEB0}"/>
          </ac:picMkLst>
        </pc:picChg>
        <pc:cxnChg chg="add">
          <ac:chgData name="Coursey, Carrie" userId="7cdb73e3-627c-4d17-a273-740c86c0538a" providerId="ADAL" clId="{FADDEBA9-BA43-499A-B2D2-E18CFCAFA660}" dt="2024-11-13T15:59:03.237" v="561" actId="26606"/>
          <ac:cxnSpMkLst>
            <pc:docMk/>
            <pc:sldMk cId="3299245412" sldId="265"/>
            <ac:cxnSpMk id="75" creationId="{837CF948-9F12-4674-98E3-7A7FE57A1987}"/>
          </ac:cxnSpMkLst>
        </pc:cxnChg>
      </pc:sldChg>
      <pc:sldChg chg="addSp delSp modSp mod">
        <pc:chgData name="Coursey, Carrie" userId="7cdb73e3-627c-4d17-a273-740c86c0538a" providerId="ADAL" clId="{FADDEBA9-BA43-499A-B2D2-E18CFCAFA660}" dt="2024-11-13T15:53:15.514" v="546" actId="27636"/>
        <pc:sldMkLst>
          <pc:docMk/>
          <pc:sldMk cId="3165215236" sldId="277"/>
        </pc:sldMkLst>
        <pc:spChg chg="mod">
          <ac:chgData name="Coursey, Carrie" userId="7cdb73e3-627c-4d17-a273-740c86c0538a" providerId="ADAL" clId="{FADDEBA9-BA43-499A-B2D2-E18CFCAFA660}" dt="2024-11-13T15:53:15.461" v="545" actId="26606"/>
          <ac:spMkLst>
            <pc:docMk/>
            <pc:sldMk cId="3165215236" sldId="277"/>
            <ac:spMk id="2" creationId="{D9C90026-66AD-57AD-4CFC-19C311CE2ED0}"/>
          </ac:spMkLst>
        </pc:spChg>
        <pc:spChg chg="mod">
          <ac:chgData name="Coursey, Carrie" userId="7cdb73e3-627c-4d17-a273-740c86c0538a" providerId="ADAL" clId="{FADDEBA9-BA43-499A-B2D2-E18CFCAFA660}" dt="2024-11-13T15:53:15.514" v="546" actId="27636"/>
          <ac:spMkLst>
            <pc:docMk/>
            <pc:sldMk cId="3165215236" sldId="277"/>
            <ac:spMk id="8" creationId="{42F39FD7-AF57-7BCD-146F-A4EEF19D97A1}"/>
          </ac:spMkLst>
        </pc:spChg>
        <pc:spChg chg="del">
          <ac:chgData name="Coursey, Carrie" userId="7cdb73e3-627c-4d17-a273-740c86c0538a" providerId="ADAL" clId="{FADDEBA9-BA43-499A-B2D2-E18CFCAFA660}" dt="2024-11-13T15:53:15.461" v="545" actId="26606"/>
          <ac:spMkLst>
            <pc:docMk/>
            <pc:sldMk cId="3165215236" sldId="277"/>
            <ac:spMk id="116" creationId="{3DAD064D-86F0-42ED-B520-99689857918E}"/>
          </ac:spMkLst>
        </pc:spChg>
        <pc:spChg chg="del">
          <ac:chgData name="Coursey, Carrie" userId="7cdb73e3-627c-4d17-a273-740c86c0538a" providerId="ADAL" clId="{FADDEBA9-BA43-499A-B2D2-E18CFCAFA660}" dt="2024-11-13T15:53:15.461" v="545" actId="26606"/>
          <ac:spMkLst>
            <pc:docMk/>
            <pc:sldMk cId="3165215236" sldId="277"/>
            <ac:spMk id="118" creationId="{1D7071EC-BCB9-494C-A9A6-CF6667C0018F}"/>
          </ac:spMkLst>
        </pc:spChg>
        <pc:spChg chg="add">
          <ac:chgData name="Coursey, Carrie" userId="7cdb73e3-627c-4d17-a273-740c86c0538a" providerId="ADAL" clId="{FADDEBA9-BA43-499A-B2D2-E18CFCAFA660}" dt="2024-11-13T15:53:15.461" v="545" actId="26606"/>
          <ac:spMkLst>
            <pc:docMk/>
            <pc:sldMk cId="3165215236" sldId="277"/>
            <ac:spMk id="123" creationId="{EAE3AEC3-BE10-4A84-9252-5CC087D13BFF}"/>
          </ac:spMkLst>
        </pc:spChg>
        <pc:picChg chg="mod ord">
          <ac:chgData name="Coursey, Carrie" userId="7cdb73e3-627c-4d17-a273-740c86c0538a" providerId="ADAL" clId="{FADDEBA9-BA43-499A-B2D2-E18CFCAFA660}" dt="2024-11-13T15:53:15.461" v="545" actId="26606"/>
          <ac:picMkLst>
            <pc:docMk/>
            <pc:sldMk cId="3165215236" sldId="277"/>
            <ac:picMk id="3" creationId="{D74F8C76-3E82-C583-0BCE-826D55918338}"/>
          </ac:picMkLst>
        </pc:picChg>
        <pc:picChg chg="mod">
          <ac:chgData name="Coursey, Carrie" userId="7cdb73e3-627c-4d17-a273-740c86c0538a" providerId="ADAL" clId="{FADDEBA9-BA43-499A-B2D2-E18CFCAFA660}" dt="2024-11-13T15:53:15.461" v="545" actId="26606"/>
          <ac:picMkLst>
            <pc:docMk/>
            <pc:sldMk cId="3165215236" sldId="277"/>
            <ac:picMk id="6" creationId="{A442F9BE-07AA-252A-7437-5B54727D0889}"/>
          </ac:picMkLst>
        </pc:picChg>
        <pc:picChg chg="mod">
          <ac:chgData name="Coursey, Carrie" userId="7cdb73e3-627c-4d17-a273-740c86c0538a" providerId="ADAL" clId="{FADDEBA9-BA43-499A-B2D2-E18CFCAFA660}" dt="2024-11-13T15:53:15.461" v="545" actId="26606"/>
          <ac:picMkLst>
            <pc:docMk/>
            <pc:sldMk cId="3165215236" sldId="277"/>
            <ac:picMk id="9" creationId="{3A5D9747-A494-C110-A449-16E6FF8CAA2B}"/>
          </ac:picMkLst>
        </pc:picChg>
      </pc:sldChg>
      <pc:sldChg chg="addSp delSp modSp mod">
        <pc:chgData name="Coursey, Carrie" userId="7cdb73e3-627c-4d17-a273-740c86c0538a" providerId="ADAL" clId="{FADDEBA9-BA43-499A-B2D2-E18CFCAFA660}" dt="2024-11-13T16:09:07.990" v="570" actId="14100"/>
        <pc:sldMkLst>
          <pc:docMk/>
          <pc:sldMk cId="3246499985" sldId="280"/>
        </pc:sldMkLst>
        <pc:spChg chg="mod">
          <ac:chgData name="Coursey, Carrie" userId="7cdb73e3-627c-4d17-a273-740c86c0538a" providerId="ADAL" clId="{FADDEBA9-BA43-499A-B2D2-E18CFCAFA660}" dt="2024-11-13T16:08:38.817" v="568" actId="26606"/>
          <ac:spMkLst>
            <pc:docMk/>
            <pc:sldMk cId="3246499985" sldId="280"/>
            <ac:spMk id="9" creationId="{D2C902D5-A320-E18D-4A13-667230598575}"/>
          </ac:spMkLst>
        </pc:spChg>
        <pc:spChg chg="del">
          <ac:chgData name="Coursey, Carrie" userId="7cdb73e3-627c-4d17-a273-740c86c0538a" providerId="ADAL" clId="{FADDEBA9-BA43-499A-B2D2-E18CFCAFA660}" dt="2024-11-13T16:08:38.817" v="568" actId="26606"/>
          <ac:spMkLst>
            <pc:docMk/>
            <pc:sldMk cId="3246499985" sldId="280"/>
            <ac:spMk id="56" creationId="{D7DD8518-4289-43CE-9E36-8E7E0D7DDF70}"/>
          </ac:spMkLst>
        </pc:spChg>
        <pc:spChg chg="add">
          <ac:chgData name="Coursey, Carrie" userId="7cdb73e3-627c-4d17-a273-740c86c0538a" providerId="ADAL" clId="{FADDEBA9-BA43-499A-B2D2-E18CFCAFA660}" dt="2024-11-13T16:08:38.817" v="568" actId="26606"/>
          <ac:spMkLst>
            <pc:docMk/>
            <pc:sldMk cId="3246499985" sldId="280"/>
            <ac:spMk id="61" creationId="{D7DD8518-4289-43CE-9E36-8E7E0D7DDF70}"/>
          </ac:spMkLst>
        </pc:spChg>
        <pc:picChg chg="del">
          <ac:chgData name="Coursey, Carrie" userId="7cdb73e3-627c-4d17-a273-740c86c0538a" providerId="ADAL" clId="{FADDEBA9-BA43-499A-B2D2-E18CFCAFA660}" dt="2024-11-13T16:08:31.688" v="567" actId="478"/>
          <ac:picMkLst>
            <pc:docMk/>
            <pc:sldMk cId="3246499985" sldId="280"/>
            <ac:picMk id="4" creationId="{8E5F3E83-5BF4-4418-B7A3-038C486509B7}"/>
          </ac:picMkLst>
        </pc:picChg>
        <pc:picChg chg="add mod">
          <ac:chgData name="Coursey, Carrie" userId="7cdb73e3-627c-4d17-a273-740c86c0538a" providerId="ADAL" clId="{FADDEBA9-BA43-499A-B2D2-E18CFCAFA660}" dt="2024-11-13T16:09:07.990" v="570" actId="14100"/>
          <ac:picMkLst>
            <pc:docMk/>
            <pc:sldMk cId="3246499985" sldId="280"/>
            <ac:picMk id="5" creationId="{EF117E52-D225-CBA1-8940-D3F68D9C2AE0}"/>
          </ac:picMkLst>
        </pc:picChg>
      </pc:sldChg>
      <pc:sldChg chg="del">
        <pc:chgData name="Coursey, Carrie" userId="7cdb73e3-627c-4d17-a273-740c86c0538a" providerId="ADAL" clId="{FADDEBA9-BA43-499A-B2D2-E18CFCAFA660}" dt="2024-11-13T15:35:15.163" v="0" actId="47"/>
        <pc:sldMkLst>
          <pc:docMk/>
          <pc:sldMk cId="1387121062" sldId="281"/>
        </pc:sldMkLst>
      </pc:sldChg>
      <pc:sldChg chg="addSp delSp modSp new mod setBg modClrScheme setClrOvrMap delDesignElem chgLayout">
        <pc:chgData name="Coursey, Carrie" userId="7cdb73e3-627c-4d17-a273-740c86c0538a" providerId="ADAL" clId="{FADDEBA9-BA43-499A-B2D2-E18CFCAFA660}" dt="2024-11-13T15:41:28.788" v="62" actId="26606"/>
        <pc:sldMkLst>
          <pc:docMk/>
          <pc:sldMk cId="3131893424" sldId="281"/>
        </pc:sldMkLst>
        <pc:spChg chg="add mod ord">
          <ac:chgData name="Coursey, Carrie" userId="7cdb73e3-627c-4d17-a273-740c86c0538a" providerId="ADAL" clId="{FADDEBA9-BA43-499A-B2D2-E18CFCAFA660}" dt="2024-11-13T15:41:28.788" v="62" actId="26606"/>
          <ac:spMkLst>
            <pc:docMk/>
            <pc:sldMk cId="3131893424" sldId="281"/>
            <ac:spMk id="2" creationId="{7A3A0108-455E-ED71-68F8-C9BF91C8E893}"/>
          </ac:spMkLst>
        </pc:spChg>
        <pc:spChg chg="add del mod ord">
          <ac:chgData name="Coursey, Carrie" userId="7cdb73e3-627c-4d17-a273-740c86c0538a" providerId="ADAL" clId="{FADDEBA9-BA43-499A-B2D2-E18CFCAFA660}" dt="2024-11-13T15:41:16.773" v="60" actId="26606"/>
          <ac:spMkLst>
            <pc:docMk/>
            <pc:sldMk cId="3131893424" sldId="281"/>
            <ac:spMk id="3" creationId="{A0C21CF8-C870-5069-54C2-80CC87DF1E85}"/>
          </ac:spMkLst>
        </pc:spChg>
        <pc:spChg chg="add del">
          <ac:chgData name="Coursey, Carrie" userId="7cdb73e3-627c-4d17-a273-740c86c0538a" providerId="ADAL" clId="{FADDEBA9-BA43-499A-B2D2-E18CFCAFA660}" dt="2024-11-13T15:39:36.712" v="12" actId="700"/>
          <ac:spMkLst>
            <pc:docMk/>
            <pc:sldMk cId="3131893424" sldId="281"/>
            <ac:spMk id="1031" creationId="{48E9D7B4-B303-418D-82A2-7990FD75E6F5}"/>
          </ac:spMkLst>
        </pc:spChg>
        <pc:spChg chg="add del">
          <ac:chgData name="Coursey, Carrie" userId="7cdb73e3-627c-4d17-a273-740c86c0538a" providerId="ADAL" clId="{FADDEBA9-BA43-499A-B2D2-E18CFCAFA660}" dt="2024-11-13T15:41:28.788" v="62" actId="26606"/>
          <ac:spMkLst>
            <pc:docMk/>
            <pc:sldMk cId="3131893424" sldId="281"/>
            <ac:spMk id="1033" creationId="{40E0E787-6A3F-4579-9E73-AC9FBB0E3A45}"/>
          </ac:spMkLst>
        </pc:spChg>
        <pc:spChg chg="add del">
          <ac:chgData name="Coursey, Carrie" userId="7cdb73e3-627c-4d17-a273-740c86c0538a" providerId="ADAL" clId="{FADDEBA9-BA43-499A-B2D2-E18CFCAFA660}" dt="2024-11-13T15:41:28.788" v="62" actId="26606"/>
          <ac:spMkLst>
            <pc:docMk/>
            <pc:sldMk cId="3131893424" sldId="281"/>
            <ac:spMk id="1035" creationId="{787B812C-3070-452B-83FE-78736A499F27}"/>
          </ac:spMkLst>
        </pc:spChg>
        <pc:spChg chg="add">
          <ac:chgData name="Coursey, Carrie" userId="7cdb73e3-627c-4d17-a273-740c86c0538a" providerId="ADAL" clId="{FADDEBA9-BA43-499A-B2D2-E18CFCAFA660}" dt="2024-11-13T15:41:28.788" v="62" actId="26606"/>
          <ac:spMkLst>
            <pc:docMk/>
            <pc:sldMk cId="3131893424" sldId="281"/>
            <ac:spMk id="1044" creationId="{0760E4C7-47B8-4356-ABCA-CC9C79E2D2B6}"/>
          </ac:spMkLst>
        </pc:spChg>
        <pc:spChg chg="add">
          <ac:chgData name="Coursey, Carrie" userId="7cdb73e3-627c-4d17-a273-740c86c0538a" providerId="ADAL" clId="{FADDEBA9-BA43-499A-B2D2-E18CFCAFA660}" dt="2024-11-13T15:41:28.788" v="62" actId="26606"/>
          <ac:spMkLst>
            <pc:docMk/>
            <pc:sldMk cId="3131893424" sldId="281"/>
            <ac:spMk id="1046" creationId="{07F1F8E1-08C9-4C32-8CD0-F0DEB444866D}"/>
          </ac:spMkLst>
        </pc:spChg>
        <pc:picChg chg="add mod ord">
          <ac:chgData name="Coursey, Carrie" userId="7cdb73e3-627c-4d17-a273-740c86c0538a" providerId="ADAL" clId="{FADDEBA9-BA43-499A-B2D2-E18CFCAFA660}" dt="2024-11-13T15:41:28.788" v="62" actId="26606"/>
          <ac:picMkLst>
            <pc:docMk/>
            <pc:sldMk cId="3131893424" sldId="281"/>
            <ac:picMk id="1026" creationId="{4B6AB2B1-9193-75A1-78CA-2CDAD2D0081B}"/>
          </ac:picMkLst>
        </pc:picChg>
        <pc:cxnChg chg="add del">
          <ac:chgData name="Coursey, Carrie" userId="7cdb73e3-627c-4d17-a273-740c86c0538a" providerId="ADAL" clId="{FADDEBA9-BA43-499A-B2D2-E18CFCAFA660}" dt="2024-11-13T15:41:28.788" v="62" actId="26606"/>
          <ac:cxnSpMkLst>
            <pc:docMk/>
            <pc:sldMk cId="3131893424" sldId="281"/>
            <ac:cxnSpMk id="1028" creationId="{AEED5540-64E5-4258-ABA4-753F07B71B38}"/>
          </ac:cxnSpMkLst>
        </pc:cxnChg>
        <pc:cxnChg chg="add del">
          <ac:chgData name="Coursey, Carrie" userId="7cdb73e3-627c-4d17-a273-740c86c0538a" providerId="ADAL" clId="{FADDEBA9-BA43-499A-B2D2-E18CFCAFA660}" dt="2024-11-13T15:41:28.788" v="62" actId="26606"/>
          <ac:cxnSpMkLst>
            <pc:docMk/>
            <pc:sldMk cId="3131893424" sldId="281"/>
            <ac:cxnSpMk id="1037" creationId="{651B3B56-501F-42FF-8534-28EF7857BD40}"/>
          </ac:cxnSpMkLst>
        </pc:cxnChg>
        <pc:cxnChg chg="add">
          <ac:chgData name="Coursey, Carrie" userId="7cdb73e3-627c-4d17-a273-740c86c0538a" providerId="ADAL" clId="{FADDEBA9-BA43-499A-B2D2-E18CFCAFA660}" dt="2024-11-13T15:41:28.788" v="62" actId="26606"/>
          <ac:cxnSpMkLst>
            <pc:docMk/>
            <pc:sldMk cId="3131893424" sldId="281"/>
            <ac:cxnSpMk id="1042" creationId="{AEED5540-64E5-4258-ABA4-753F07B71B38}"/>
          </ac:cxnSpMkLst>
        </pc:cxnChg>
        <pc:cxnChg chg="add">
          <ac:chgData name="Coursey, Carrie" userId="7cdb73e3-627c-4d17-a273-740c86c0538a" providerId="ADAL" clId="{FADDEBA9-BA43-499A-B2D2-E18CFCAFA660}" dt="2024-11-13T15:41:28.788" v="62" actId="26606"/>
          <ac:cxnSpMkLst>
            <pc:docMk/>
            <pc:sldMk cId="3131893424" sldId="281"/>
            <ac:cxnSpMk id="1048" creationId="{414C5C93-B9E9-4392-ADCF-ABF21209DD56}"/>
          </ac:cxnSpMkLst>
        </pc:cxnChg>
      </pc:sldChg>
      <pc:sldChg chg="del">
        <pc:chgData name="Coursey, Carrie" userId="7cdb73e3-627c-4d17-a273-740c86c0538a" providerId="ADAL" clId="{FADDEBA9-BA43-499A-B2D2-E18CFCAFA660}" dt="2024-11-13T15:35:16.571" v="1" actId="47"/>
        <pc:sldMkLst>
          <pc:docMk/>
          <pc:sldMk cId="1592054563" sldId="282"/>
        </pc:sldMkLst>
      </pc:sldChg>
      <pc:sldChg chg="addSp modSp new mod setBg modClrScheme setClrOvrMap chgLayout">
        <pc:chgData name="Coursey, Carrie" userId="7cdb73e3-627c-4d17-a273-740c86c0538a" providerId="ADAL" clId="{FADDEBA9-BA43-499A-B2D2-E18CFCAFA660}" dt="2024-11-13T15:49:05.110" v="475" actId="20577"/>
        <pc:sldMkLst>
          <pc:docMk/>
          <pc:sldMk cId="2008135726" sldId="282"/>
        </pc:sldMkLst>
        <pc:spChg chg="add mod">
          <ac:chgData name="Coursey, Carrie" userId="7cdb73e3-627c-4d17-a273-740c86c0538a" providerId="ADAL" clId="{FADDEBA9-BA43-499A-B2D2-E18CFCAFA660}" dt="2024-11-13T15:43:42.733" v="133" actId="20577"/>
          <ac:spMkLst>
            <pc:docMk/>
            <pc:sldMk cId="2008135726" sldId="282"/>
            <ac:spMk id="2" creationId="{B52BBB27-1F10-6D6F-C327-48E45BFDBD1B}"/>
          </ac:spMkLst>
        </pc:spChg>
        <pc:spChg chg="add mod">
          <ac:chgData name="Coursey, Carrie" userId="7cdb73e3-627c-4d17-a273-740c86c0538a" providerId="ADAL" clId="{FADDEBA9-BA43-499A-B2D2-E18CFCAFA660}" dt="2024-11-13T15:49:05.110" v="475" actId="20577"/>
          <ac:spMkLst>
            <pc:docMk/>
            <pc:sldMk cId="2008135726" sldId="282"/>
            <ac:spMk id="3" creationId="{FC1BD4A3-A524-6A94-C0D6-606369F96F9A}"/>
          </ac:spMkLst>
        </pc:spChg>
        <pc:spChg chg="add mod">
          <ac:chgData name="Coursey, Carrie" userId="7cdb73e3-627c-4d17-a273-740c86c0538a" providerId="ADAL" clId="{FADDEBA9-BA43-499A-B2D2-E18CFCAFA660}" dt="2024-11-13T15:48:43.102" v="474" actId="20577"/>
          <ac:spMkLst>
            <pc:docMk/>
            <pc:sldMk cId="2008135726" sldId="282"/>
            <ac:spMk id="4" creationId="{70CF67C2-94F5-D85C-AB60-BDCD7B346F22}"/>
          </ac:spMkLst>
        </pc:spChg>
        <pc:spChg chg="add">
          <ac:chgData name="Coursey, Carrie" userId="7cdb73e3-627c-4d17-a273-740c86c0538a" providerId="ADAL" clId="{FADDEBA9-BA43-499A-B2D2-E18CFCAFA660}" dt="2024-11-13T15:42:55.689" v="65" actId="26606"/>
          <ac:spMkLst>
            <pc:docMk/>
            <pc:sldMk cId="2008135726" sldId="282"/>
            <ac:spMk id="8" creationId="{20DB4423-716D-4B40-9498-69F5F3E5E077}"/>
          </ac:spMkLst>
        </pc:spChg>
        <pc:spChg chg="add">
          <ac:chgData name="Coursey, Carrie" userId="7cdb73e3-627c-4d17-a273-740c86c0538a" providerId="ADAL" clId="{FADDEBA9-BA43-499A-B2D2-E18CFCAFA660}" dt="2024-11-13T15:42:55.689" v="65" actId="26606"/>
          <ac:spMkLst>
            <pc:docMk/>
            <pc:sldMk cId="2008135726" sldId="282"/>
            <ac:spMk id="10" creationId="{0B339CD8-1850-4DF2-BCDF-1CAAE5F872AC}"/>
          </ac:spMkLst>
        </pc:spChg>
      </pc:sldChg>
      <pc:sldChg chg="del">
        <pc:chgData name="Coursey, Carrie" userId="7cdb73e3-627c-4d17-a273-740c86c0538a" providerId="ADAL" clId="{FADDEBA9-BA43-499A-B2D2-E18CFCAFA660}" dt="2024-11-13T15:35:17.893" v="2" actId="47"/>
        <pc:sldMkLst>
          <pc:docMk/>
          <pc:sldMk cId="99382238" sldId="283"/>
        </pc:sldMkLst>
      </pc:sldChg>
      <pc:sldChg chg="addSp delSp modSp new mod setBg modClrScheme setClrOvrMap chgLayout">
        <pc:chgData name="Coursey, Carrie" userId="7cdb73e3-627c-4d17-a273-740c86c0538a" providerId="ADAL" clId="{FADDEBA9-BA43-499A-B2D2-E18CFCAFA660}" dt="2024-11-13T16:09:16.968" v="571" actId="26606"/>
        <pc:sldMkLst>
          <pc:docMk/>
          <pc:sldMk cId="2443294943" sldId="283"/>
        </pc:sldMkLst>
        <pc:spChg chg="add mod">
          <ac:chgData name="Coursey, Carrie" userId="7cdb73e3-627c-4d17-a273-740c86c0538a" providerId="ADAL" clId="{FADDEBA9-BA43-499A-B2D2-E18CFCAFA660}" dt="2024-11-13T16:09:16.968" v="571" actId="26606"/>
          <ac:spMkLst>
            <pc:docMk/>
            <pc:sldMk cId="2443294943" sldId="283"/>
            <ac:spMk id="2" creationId="{A3561588-5D20-8C5B-0838-A9F3E4CE1457}"/>
          </ac:spMkLst>
        </pc:spChg>
        <pc:spChg chg="add mod">
          <ac:chgData name="Coursey, Carrie" userId="7cdb73e3-627c-4d17-a273-740c86c0538a" providerId="ADAL" clId="{FADDEBA9-BA43-499A-B2D2-E18CFCAFA660}" dt="2024-11-13T16:09:16.968" v="571" actId="26606"/>
          <ac:spMkLst>
            <pc:docMk/>
            <pc:sldMk cId="2443294943" sldId="283"/>
            <ac:spMk id="3" creationId="{26006BE9-043C-E8D5-1A7B-3FD3CA0E6D97}"/>
          </ac:spMkLst>
        </pc:spChg>
        <pc:spChg chg="add del">
          <ac:chgData name="Coursey, Carrie" userId="7cdb73e3-627c-4d17-a273-740c86c0538a" providerId="ADAL" clId="{FADDEBA9-BA43-499A-B2D2-E18CFCAFA660}" dt="2024-11-13T15:49:53.954" v="479" actId="26606"/>
          <ac:spMkLst>
            <pc:docMk/>
            <pc:sldMk cId="2443294943" sldId="283"/>
            <ac:spMk id="10" creationId="{75E183CC-BBFB-4440-B192-64C806A4DD73}"/>
          </ac:spMkLst>
        </pc:spChg>
        <pc:spChg chg="add del">
          <ac:chgData name="Coursey, Carrie" userId="7cdb73e3-627c-4d17-a273-740c86c0538a" providerId="ADAL" clId="{FADDEBA9-BA43-499A-B2D2-E18CFCAFA660}" dt="2024-11-13T16:09:16.968" v="571" actId="26606"/>
          <ac:spMkLst>
            <pc:docMk/>
            <pc:sldMk cId="2443294943" sldId="283"/>
            <ac:spMk id="14" creationId="{2555A4C0-F746-4932-ABD3-024F4B231E4E}"/>
          </ac:spMkLst>
        </pc:spChg>
        <pc:spChg chg="add del">
          <ac:chgData name="Coursey, Carrie" userId="7cdb73e3-627c-4d17-a273-740c86c0538a" providerId="ADAL" clId="{FADDEBA9-BA43-499A-B2D2-E18CFCAFA660}" dt="2024-11-13T16:09:16.968" v="571" actId="26606"/>
          <ac:spMkLst>
            <pc:docMk/>
            <pc:sldMk cId="2443294943" sldId="283"/>
            <ac:spMk id="17" creationId="{AF448D61-FD92-4997-B065-20433412424A}"/>
          </ac:spMkLst>
        </pc:spChg>
        <pc:spChg chg="add del">
          <ac:chgData name="Coursey, Carrie" userId="7cdb73e3-627c-4d17-a273-740c86c0538a" providerId="ADAL" clId="{FADDEBA9-BA43-499A-B2D2-E18CFCAFA660}" dt="2024-11-13T16:09:16.968" v="571" actId="26606"/>
          <ac:spMkLst>
            <pc:docMk/>
            <pc:sldMk cId="2443294943" sldId="283"/>
            <ac:spMk id="18" creationId="{E467C92F-654F-446B-8347-9FF2DAF664B9}"/>
          </ac:spMkLst>
        </pc:spChg>
        <pc:spChg chg="add">
          <ac:chgData name="Coursey, Carrie" userId="7cdb73e3-627c-4d17-a273-740c86c0538a" providerId="ADAL" clId="{FADDEBA9-BA43-499A-B2D2-E18CFCAFA660}" dt="2024-11-13T16:09:16.968" v="571" actId="26606"/>
          <ac:spMkLst>
            <pc:docMk/>
            <pc:sldMk cId="2443294943" sldId="283"/>
            <ac:spMk id="25" creationId="{75E183CC-BBFB-4440-B192-64C806A4DD73}"/>
          </ac:spMkLst>
        </pc:spChg>
        <pc:cxnChg chg="add del">
          <ac:chgData name="Coursey, Carrie" userId="7cdb73e3-627c-4d17-a273-740c86c0538a" providerId="ADAL" clId="{FADDEBA9-BA43-499A-B2D2-E18CFCAFA660}" dt="2024-11-13T15:49:53.954" v="479" actId="26606"/>
          <ac:cxnSpMkLst>
            <pc:docMk/>
            <pc:sldMk cId="2443294943" sldId="283"/>
            <ac:cxnSpMk id="8" creationId="{AEED5540-64E5-4258-ABA4-753F07B71B38}"/>
          </ac:cxnSpMkLst>
        </pc:cxnChg>
        <pc:cxnChg chg="add del">
          <ac:chgData name="Coursey, Carrie" userId="7cdb73e3-627c-4d17-a273-740c86c0538a" providerId="ADAL" clId="{FADDEBA9-BA43-499A-B2D2-E18CFCAFA660}" dt="2024-11-13T15:49:53.954" v="479" actId="26606"/>
          <ac:cxnSpMkLst>
            <pc:docMk/>
            <pc:sldMk cId="2443294943" sldId="283"/>
            <ac:cxnSpMk id="12" creationId="{33E5BD89-6A5F-4A85-8770-18685C9BB2BA}"/>
          </ac:cxnSpMkLst>
        </pc:cxnChg>
        <pc:cxnChg chg="add del">
          <ac:chgData name="Coursey, Carrie" userId="7cdb73e3-627c-4d17-a273-740c86c0538a" providerId="ADAL" clId="{FADDEBA9-BA43-499A-B2D2-E18CFCAFA660}" dt="2024-11-13T16:09:16.968" v="571" actId="26606"/>
          <ac:cxnSpMkLst>
            <pc:docMk/>
            <pc:sldMk cId="2443294943" sldId="283"/>
            <ac:cxnSpMk id="15" creationId="{AEED5540-64E5-4258-ABA4-753F07B71B38}"/>
          </ac:cxnSpMkLst>
        </pc:cxnChg>
        <pc:cxnChg chg="add del">
          <ac:chgData name="Coursey, Carrie" userId="7cdb73e3-627c-4d17-a273-740c86c0538a" providerId="ADAL" clId="{FADDEBA9-BA43-499A-B2D2-E18CFCAFA660}" dt="2024-11-13T16:09:16.968" v="571" actId="26606"/>
          <ac:cxnSpMkLst>
            <pc:docMk/>
            <pc:sldMk cId="2443294943" sldId="283"/>
            <ac:cxnSpMk id="16" creationId="{E651A8F8-7445-4C49-926D-816D687651DC}"/>
          </ac:cxnSpMkLst>
        </pc:cxnChg>
        <pc:cxnChg chg="add">
          <ac:chgData name="Coursey, Carrie" userId="7cdb73e3-627c-4d17-a273-740c86c0538a" providerId="ADAL" clId="{FADDEBA9-BA43-499A-B2D2-E18CFCAFA660}" dt="2024-11-13T16:09:16.968" v="571" actId="26606"/>
          <ac:cxnSpMkLst>
            <pc:docMk/>
            <pc:sldMk cId="2443294943" sldId="283"/>
            <ac:cxnSpMk id="23" creationId="{AEED5540-64E5-4258-ABA4-753F07B71B38}"/>
          </ac:cxnSpMkLst>
        </pc:cxnChg>
        <pc:cxnChg chg="add">
          <ac:chgData name="Coursey, Carrie" userId="7cdb73e3-627c-4d17-a273-740c86c0538a" providerId="ADAL" clId="{FADDEBA9-BA43-499A-B2D2-E18CFCAFA660}" dt="2024-11-13T16:09:16.968" v="571" actId="26606"/>
          <ac:cxnSpMkLst>
            <pc:docMk/>
            <pc:sldMk cId="2443294943" sldId="283"/>
            <ac:cxnSpMk id="27" creationId="{33E5BD89-6A5F-4A85-8770-18685C9BB2BA}"/>
          </ac:cxnSpMkLst>
        </pc:cxnChg>
      </pc:sldChg>
      <pc:sldChg chg="del">
        <pc:chgData name="Coursey, Carrie" userId="7cdb73e3-627c-4d17-a273-740c86c0538a" providerId="ADAL" clId="{FADDEBA9-BA43-499A-B2D2-E18CFCAFA660}" dt="2024-11-13T15:35:23.793" v="4" actId="47"/>
        <pc:sldMkLst>
          <pc:docMk/>
          <pc:sldMk cId="971438024" sldId="284"/>
        </pc:sldMkLst>
      </pc:sldChg>
      <pc:sldChg chg="addSp delSp modSp new mod ord setBg modClrScheme setClrOvrMap chgLayout">
        <pc:chgData name="Coursey, Carrie" userId="7cdb73e3-627c-4d17-a273-740c86c0538a" providerId="ADAL" clId="{FADDEBA9-BA43-499A-B2D2-E18CFCAFA660}" dt="2024-11-13T16:10:18.117" v="574" actId="21"/>
        <pc:sldMkLst>
          <pc:docMk/>
          <pc:sldMk cId="3854528656" sldId="284"/>
        </pc:sldMkLst>
        <pc:spChg chg="add mod">
          <ac:chgData name="Coursey, Carrie" userId="7cdb73e3-627c-4d17-a273-740c86c0538a" providerId="ADAL" clId="{FADDEBA9-BA43-499A-B2D2-E18CFCAFA660}" dt="2024-11-13T15:51:58.656" v="544" actId="255"/>
          <ac:spMkLst>
            <pc:docMk/>
            <pc:sldMk cId="3854528656" sldId="284"/>
            <ac:spMk id="2" creationId="{53F7DA41-473F-C825-74E0-88129905C212}"/>
          </ac:spMkLst>
        </pc:spChg>
        <pc:spChg chg="add del mod">
          <ac:chgData name="Coursey, Carrie" userId="7cdb73e3-627c-4d17-a273-740c86c0538a" providerId="ADAL" clId="{FADDEBA9-BA43-499A-B2D2-E18CFCAFA660}" dt="2024-11-13T16:10:18.117" v="574" actId="21"/>
          <ac:spMkLst>
            <pc:docMk/>
            <pc:sldMk cId="3854528656" sldId="284"/>
            <ac:spMk id="3" creationId="{61B2E7E7-4745-A631-778E-ACA5FB9A0172}"/>
          </ac:spMkLst>
        </pc:spChg>
        <pc:spChg chg="add del">
          <ac:chgData name="Coursey, Carrie" userId="7cdb73e3-627c-4d17-a273-740c86c0538a" providerId="ADAL" clId="{FADDEBA9-BA43-499A-B2D2-E18CFCAFA660}" dt="2024-11-13T15:50:42.018" v="490" actId="26606"/>
          <ac:spMkLst>
            <pc:docMk/>
            <pc:sldMk cId="3854528656" sldId="284"/>
            <ac:spMk id="10" creationId="{332EEF4A-2308-46A8-854C-7932E2F59A3E}"/>
          </ac:spMkLst>
        </pc:spChg>
        <pc:spChg chg="add del">
          <ac:chgData name="Coursey, Carrie" userId="7cdb73e3-627c-4d17-a273-740c86c0538a" providerId="ADAL" clId="{FADDEBA9-BA43-499A-B2D2-E18CFCAFA660}" dt="2024-11-13T15:50:42.018" v="490" actId="26606"/>
          <ac:spMkLst>
            <pc:docMk/>
            <pc:sldMk cId="3854528656" sldId="284"/>
            <ac:spMk id="12" creationId="{53EA78BE-B416-4E78-8FA0-80D94FD78D0D}"/>
          </ac:spMkLst>
        </pc:spChg>
        <pc:spChg chg="add del">
          <ac:chgData name="Coursey, Carrie" userId="7cdb73e3-627c-4d17-a273-740c86c0538a" providerId="ADAL" clId="{FADDEBA9-BA43-499A-B2D2-E18CFCAFA660}" dt="2024-11-13T15:50:42.018" v="490" actId="26606"/>
          <ac:spMkLst>
            <pc:docMk/>
            <pc:sldMk cId="3854528656" sldId="284"/>
            <ac:spMk id="14" creationId="{545EDAE6-0047-4553-AA6C-0CB337CFEAC8}"/>
          </ac:spMkLst>
        </pc:spChg>
        <pc:spChg chg="add del">
          <ac:chgData name="Coursey, Carrie" userId="7cdb73e3-627c-4d17-a273-740c86c0538a" providerId="ADAL" clId="{FADDEBA9-BA43-499A-B2D2-E18CFCAFA660}" dt="2024-11-13T15:51:44.785" v="543" actId="26606"/>
          <ac:spMkLst>
            <pc:docMk/>
            <pc:sldMk cId="3854528656" sldId="284"/>
            <ac:spMk id="18" creationId="{AF448D61-FD92-4997-B065-20433412424A}"/>
          </ac:spMkLst>
        </pc:spChg>
        <pc:spChg chg="add del">
          <ac:chgData name="Coursey, Carrie" userId="7cdb73e3-627c-4d17-a273-740c86c0538a" providerId="ADAL" clId="{FADDEBA9-BA43-499A-B2D2-E18CFCAFA660}" dt="2024-11-13T15:51:44.785" v="543" actId="26606"/>
          <ac:spMkLst>
            <pc:docMk/>
            <pc:sldMk cId="3854528656" sldId="284"/>
            <ac:spMk id="19" creationId="{E467C92F-654F-446B-8347-9FF2DAF664B9}"/>
          </ac:spMkLst>
        </pc:spChg>
        <pc:spChg chg="add del">
          <ac:chgData name="Coursey, Carrie" userId="7cdb73e3-627c-4d17-a273-740c86c0538a" providerId="ADAL" clId="{FADDEBA9-BA43-499A-B2D2-E18CFCAFA660}" dt="2024-11-13T15:51:44.785" v="543" actId="26606"/>
          <ac:spMkLst>
            <pc:docMk/>
            <pc:sldMk cId="3854528656" sldId="284"/>
            <ac:spMk id="20" creationId="{2555A4C0-F746-4932-ABD3-024F4B231E4E}"/>
          </ac:spMkLst>
        </pc:spChg>
        <pc:spChg chg="add">
          <ac:chgData name="Coursey, Carrie" userId="7cdb73e3-627c-4d17-a273-740c86c0538a" providerId="ADAL" clId="{FADDEBA9-BA43-499A-B2D2-E18CFCAFA660}" dt="2024-11-13T15:51:44.785" v="543" actId="26606"/>
          <ac:spMkLst>
            <pc:docMk/>
            <pc:sldMk cId="3854528656" sldId="284"/>
            <ac:spMk id="28" creationId="{B1C3281D-A46F-4842-9340-4CBC29E1B260}"/>
          </ac:spMkLst>
        </pc:spChg>
        <pc:spChg chg="add">
          <ac:chgData name="Coursey, Carrie" userId="7cdb73e3-627c-4d17-a273-740c86c0538a" providerId="ADAL" clId="{FADDEBA9-BA43-499A-B2D2-E18CFCAFA660}" dt="2024-11-13T15:51:44.785" v="543" actId="26606"/>
          <ac:spMkLst>
            <pc:docMk/>
            <pc:sldMk cId="3854528656" sldId="284"/>
            <ac:spMk id="30" creationId="{87B080E6-308F-4DD8-A448-707DFB83CE5E}"/>
          </ac:spMkLst>
        </pc:spChg>
        <pc:picChg chg="add">
          <ac:chgData name="Coursey, Carrie" userId="7cdb73e3-627c-4d17-a273-740c86c0538a" providerId="ADAL" clId="{FADDEBA9-BA43-499A-B2D2-E18CFCAFA660}" dt="2024-11-13T15:51:44.785" v="543" actId="26606"/>
          <ac:picMkLst>
            <pc:docMk/>
            <pc:sldMk cId="3854528656" sldId="284"/>
            <ac:picMk id="22" creationId="{C4CAB8E3-132F-7133-B128-C03D87F0BD26}"/>
          </ac:picMkLst>
        </pc:picChg>
        <pc:cxnChg chg="add del">
          <ac:chgData name="Coursey, Carrie" userId="7cdb73e3-627c-4d17-a273-740c86c0538a" providerId="ADAL" clId="{FADDEBA9-BA43-499A-B2D2-E18CFCAFA660}" dt="2024-11-13T15:50:42.018" v="490" actId="26606"/>
          <ac:cxnSpMkLst>
            <pc:docMk/>
            <pc:sldMk cId="3854528656" sldId="284"/>
            <ac:cxnSpMk id="8" creationId="{AEED5540-64E5-4258-ABA4-753F07B71B38}"/>
          </ac:cxnSpMkLst>
        </pc:cxnChg>
        <pc:cxnChg chg="add del">
          <ac:chgData name="Coursey, Carrie" userId="7cdb73e3-627c-4d17-a273-740c86c0538a" providerId="ADAL" clId="{FADDEBA9-BA43-499A-B2D2-E18CFCAFA660}" dt="2024-11-13T15:51:44.785" v="543" actId="26606"/>
          <ac:cxnSpMkLst>
            <pc:docMk/>
            <pc:sldMk cId="3854528656" sldId="284"/>
            <ac:cxnSpMk id="16" creationId="{E651A8F8-7445-4C49-926D-816D687651DC}"/>
          </ac:cxnSpMkLst>
        </pc:cxnChg>
        <pc:cxnChg chg="add del">
          <ac:chgData name="Coursey, Carrie" userId="7cdb73e3-627c-4d17-a273-740c86c0538a" providerId="ADAL" clId="{FADDEBA9-BA43-499A-B2D2-E18CFCAFA660}" dt="2024-11-13T15:51:44.785" v="543" actId="26606"/>
          <ac:cxnSpMkLst>
            <pc:docMk/>
            <pc:sldMk cId="3854528656" sldId="284"/>
            <ac:cxnSpMk id="17" creationId="{AEED5540-64E5-4258-ABA4-753F07B71B38}"/>
          </ac:cxnSpMkLst>
        </pc:cxnChg>
        <pc:cxnChg chg="add">
          <ac:chgData name="Coursey, Carrie" userId="7cdb73e3-627c-4d17-a273-740c86c0538a" providerId="ADAL" clId="{FADDEBA9-BA43-499A-B2D2-E18CFCAFA660}" dt="2024-11-13T15:51:44.785" v="543" actId="26606"/>
          <ac:cxnSpMkLst>
            <pc:docMk/>
            <pc:sldMk cId="3854528656" sldId="284"/>
            <ac:cxnSpMk id="26" creationId="{AEED5540-64E5-4258-ABA4-753F07B71B38}"/>
          </ac:cxnSpMkLst>
        </pc:cxnChg>
        <pc:cxnChg chg="add">
          <ac:chgData name="Coursey, Carrie" userId="7cdb73e3-627c-4d17-a273-740c86c0538a" providerId="ADAL" clId="{FADDEBA9-BA43-499A-B2D2-E18CFCAFA660}" dt="2024-11-13T15:51:44.785" v="543" actId="26606"/>
          <ac:cxnSpMkLst>
            <pc:docMk/>
            <pc:sldMk cId="3854528656" sldId="284"/>
            <ac:cxnSpMk id="32" creationId="{313FECB8-44EE-4A45-9F7B-66ECF1C3C888}"/>
          </ac:cxnSpMkLst>
        </pc:cxnChg>
      </pc:sldChg>
      <pc:sldChg chg="del">
        <pc:chgData name="Coursey, Carrie" userId="7cdb73e3-627c-4d17-a273-740c86c0538a" providerId="ADAL" clId="{FADDEBA9-BA43-499A-B2D2-E18CFCAFA660}" dt="2024-11-13T15:35:19.201" v="3" actId="47"/>
        <pc:sldMkLst>
          <pc:docMk/>
          <pc:sldMk cId="3775145873" sldId="285"/>
        </pc:sldMkLst>
      </pc:sldChg>
      <pc:sldChg chg="del">
        <pc:chgData name="Coursey, Carrie" userId="7cdb73e3-627c-4d17-a273-740c86c0538a" providerId="ADAL" clId="{FADDEBA9-BA43-499A-B2D2-E18CFCAFA660}" dt="2024-11-13T15:35:37.073" v="5" actId="47"/>
        <pc:sldMkLst>
          <pc:docMk/>
          <pc:sldMk cId="1259499297" sldId="286"/>
        </pc:sldMkLst>
      </pc:sldChg>
    </pc:docChg>
  </pc:docChgLst>
  <pc:docChgLst>
    <pc:chgData name="Garcia, Sarina" userId="S::sarina.garcia@tamucc.edu::b0a85d5d-61ae-4bbe-ae4f-63302fd874d0" providerId="AD" clId="Web-{F8363ED3-7100-F8E8-A4A8-C2747B1E8934}"/>
    <pc:docChg chg="addSld modSld sldOrd">
      <pc:chgData name="Garcia, Sarina" userId="S::sarina.garcia@tamucc.edu::b0a85d5d-61ae-4bbe-ae4f-63302fd874d0" providerId="AD" clId="Web-{F8363ED3-7100-F8E8-A4A8-C2747B1E8934}" dt="2024-11-13T21:13:53.509" v="66"/>
      <pc:docMkLst>
        <pc:docMk/>
      </pc:docMkLst>
      <pc:sldChg chg="addSp delSp modSp add ord replId">
        <pc:chgData name="Garcia, Sarina" userId="S::sarina.garcia@tamucc.edu::b0a85d5d-61ae-4bbe-ae4f-63302fd874d0" providerId="AD" clId="Web-{F8363ED3-7100-F8E8-A4A8-C2747B1E8934}" dt="2024-11-13T21:13:53.509" v="66"/>
        <pc:sldMkLst>
          <pc:docMk/>
          <pc:sldMk cId="836356711" sldId="288"/>
        </pc:sldMkLst>
        <pc:spChg chg="mod">
          <ac:chgData name="Garcia, Sarina" userId="S::sarina.garcia@tamucc.edu::b0a85d5d-61ae-4bbe-ae4f-63302fd874d0" providerId="AD" clId="Web-{F8363ED3-7100-F8E8-A4A8-C2747B1E8934}" dt="2024-11-13T21:13:34.149" v="62" actId="1076"/>
          <ac:spMkLst>
            <pc:docMk/>
            <pc:sldMk cId="836356711" sldId="288"/>
            <ac:spMk id="2" creationId="{D9C90026-66AD-57AD-4CFC-19C311CE2ED0}"/>
          </ac:spMkLst>
        </pc:spChg>
        <pc:spChg chg="del">
          <ac:chgData name="Garcia, Sarina" userId="S::sarina.garcia@tamucc.edu::b0a85d5d-61ae-4bbe-ae4f-63302fd874d0" providerId="AD" clId="Web-{F8363ED3-7100-F8E8-A4A8-C2747B1E8934}" dt="2024-11-13T20:57:26.817" v="2"/>
          <ac:spMkLst>
            <pc:docMk/>
            <pc:sldMk cId="836356711" sldId="288"/>
            <ac:spMk id="3" creationId="{38133F83-2FB2-8533-61E2-134292E96C9E}"/>
          </ac:spMkLst>
        </pc:spChg>
        <pc:spChg chg="add del mod">
          <ac:chgData name="Garcia, Sarina" userId="S::sarina.garcia@tamucc.edu::b0a85d5d-61ae-4bbe-ae4f-63302fd874d0" providerId="AD" clId="Web-{F8363ED3-7100-F8E8-A4A8-C2747B1E8934}" dt="2024-11-13T21:12:44.022" v="3"/>
          <ac:spMkLst>
            <pc:docMk/>
            <pc:sldMk cId="836356711" sldId="288"/>
            <ac:spMk id="5" creationId="{F56341DD-6074-D5F7-8D1B-609A87A84DBC}"/>
          </ac:spMkLst>
        </pc:spChg>
        <pc:spChg chg="del">
          <ac:chgData name="Garcia, Sarina" userId="S::sarina.garcia@tamucc.edu::b0a85d5d-61ae-4bbe-ae4f-63302fd874d0" providerId="AD" clId="Web-{F8363ED3-7100-F8E8-A4A8-C2747B1E8934}" dt="2024-11-13T20:57:25.411" v="1"/>
          <ac:spMkLst>
            <pc:docMk/>
            <pc:sldMk cId="836356711" sldId="288"/>
            <ac:spMk id="7" creationId="{C506958A-A620-925E-8E92-451C0979851E}"/>
          </ac:spMkLst>
        </pc:spChg>
        <pc:picChg chg="add mod">
          <ac:chgData name="Garcia, Sarina" userId="S::sarina.garcia@tamucc.edu::b0a85d5d-61ae-4bbe-ae4f-63302fd874d0" providerId="AD" clId="Web-{F8363ED3-7100-F8E8-A4A8-C2747B1E8934}" dt="2024-11-13T21:13:43.274" v="64"/>
          <ac:picMkLst>
            <pc:docMk/>
            <pc:sldMk cId="836356711" sldId="288"/>
            <ac:picMk id="6" creationId="{2D32F032-8732-C927-9932-94761F08C4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24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52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2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8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9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6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08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6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9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8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40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79" r:id="rId6"/>
    <p:sldLayoutId id="2147483775" r:id="rId7"/>
    <p:sldLayoutId id="2147483776" r:id="rId8"/>
    <p:sldLayoutId id="2147483777" r:id="rId9"/>
    <p:sldLayoutId id="2147483778" r:id="rId10"/>
    <p:sldLayoutId id="2147483780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AHelpDesk@tamucc.edu" TargetMode="External"/><Relationship Id="rId2" Type="http://schemas.openxmlformats.org/officeDocument/2006/relationships/hyperlink" Target="https://tamucc.imodules.com/s/1960/lg23/form.aspx?sid=1960&amp;gid=2&amp;pgid=497&amp;cid=1231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icardo.urdinaran@tamucc.edu" TargetMode="External"/><Relationship Id="rId2" Type="http://schemas.openxmlformats.org/officeDocument/2006/relationships/hyperlink" Target="mailto:sarina.garcia@tamucc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inda.rincon@tamucc.edu" TargetMode="External"/><Relationship Id="rId4" Type="http://schemas.openxmlformats.org/officeDocument/2006/relationships/hyperlink" Target="mailto:carrie.coursey@tamucc.ed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icardo.urdinaran@tamucc.edu" TargetMode="External"/><Relationship Id="rId2" Type="http://schemas.openxmlformats.org/officeDocument/2006/relationships/hyperlink" Target="mailto:sarina.garcia@tamucc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inda.rincon@tamucc.edu" TargetMode="External"/><Relationship Id="rId4" Type="http://schemas.openxmlformats.org/officeDocument/2006/relationships/hyperlink" Target="mailto:carrie.coursey@tamucc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mucc.edu/institutional-advancement/external-relations/event-services/event-notification-form.php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90026-66AD-57AD-4CFC-19C311CE2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469" y="3065198"/>
            <a:ext cx="4956766" cy="605929"/>
          </a:xfrm>
        </p:spPr>
        <p:txBody>
          <a:bodyPr anchor="ctr">
            <a:normAutofit fontScale="90000"/>
          </a:bodyPr>
          <a:lstStyle/>
          <a:p>
            <a:r>
              <a:rPr lang="en-US"/>
              <a:t>For Questions, Scan the QR Code and Join our </a:t>
            </a:r>
            <a:r>
              <a:rPr lang="en-US" err="1"/>
              <a:t>Slido</a:t>
            </a:r>
            <a:r>
              <a:rPr lang="en-US"/>
              <a:t> using Code #</a:t>
            </a:r>
            <a:r>
              <a:rPr lang="en-US" b="0">
                <a:ea typeface="+mj-lt"/>
                <a:cs typeface="+mj-lt"/>
              </a:rPr>
              <a:t>1265827</a:t>
            </a:r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08C1E9-C106-491A-302B-5C01DC37F0BF}"/>
              </a:ext>
            </a:extLst>
          </p:cNvPr>
          <p:cNvCxnSpPr/>
          <p:nvPr/>
        </p:nvCxnSpPr>
        <p:spPr>
          <a:xfrm flipH="1">
            <a:off x="5120640" y="502185"/>
            <a:ext cx="4040" cy="5734278"/>
          </a:xfrm>
          <a:prstGeom prst="straightConnector1">
            <a:avLst/>
          </a:prstGeom>
          <a:ln w="28575">
            <a:solidFill>
              <a:srgbClr val="006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qr code with a logo&#10;&#10;Description automatically generated">
            <a:extLst>
              <a:ext uri="{FF2B5EF4-FFF2-40B4-BE49-F238E27FC236}">
                <a16:creationId xmlns:a16="http://schemas.microsoft.com/office/drawing/2014/main" id="{2D32F032-8732-C927-9932-94761F08C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1" y="1308301"/>
            <a:ext cx="4114800" cy="4114800"/>
          </a:xfrm>
          <a:prstGeom prst="rect">
            <a:avLst/>
          </a:prstGeom>
          <a:ln w="28575">
            <a:solidFill>
              <a:srgbClr val="0067C5"/>
            </a:solidFill>
          </a:ln>
        </p:spPr>
      </p:pic>
    </p:spTree>
    <p:extLst>
      <p:ext uri="{BB962C8B-B14F-4D97-AF65-F5344CB8AC3E}">
        <p14:creationId xmlns:p14="http://schemas.microsoft.com/office/powerpoint/2010/main" val="836356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DB4423-716D-4B40-9498-69F5F3E5E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2BBB27-1F10-6D6F-C327-48E45BFDB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89" y="725277"/>
            <a:ext cx="6251455" cy="578385"/>
          </a:xfrm>
        </p:spPr>
        <p:txBody>
          <a:bodyPr anchor="ctr">
            <a:noAutofit/>
          </a:bodyPr>
          <a:lstStyle/>
          <a:p>
            <a:r>
              <a:rPr lang="en-US" sz="3600"/>
              <a:t>Steps to Planning a successful event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BD4A3-A524-6A94-C0D6-606369F96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330" y="1762698"/>
            <a:ext cx="3276600" cy="3773278"/>
          </a:xfrm>
        </p:spPr>
        <p:txBody>
          <a:bodyPr anchor="ctr">
            <a:normAutofit lnSpcReduction="10000"/>
          </a:bodyPr>
          <a:lstStyle/>
          <a:p>
            <a:r>
              <a:rPr lang="en-US"/>
              <a:t>Plan Early</a:t>
            </a:r>
          </a:p>
          <a:p>
            <a:r>
              <a:rPr lang="en-US"/>
              <a:t>Purpose of Event</a:t>
            </a:r>
          </a:p>
          <a:p>
            <a:r>
              <a:rPr lang="en-US"/>
              <a:t>Date and Venue Selection</a:t>
            </a:r>
          </a:p>
          <a:p>
            <a:r>
              <a:rPr lang="en-US"/>
              <a:t>Budget/Funding</a:t>
            </a:r>
          </a:p>
          <a:p>
            <a:r>
              <a:rPr lang="en-US"/>
              <a:t>Checklist and Timeline</a:t>
            </a:r>
          </a:p>
          <a:p>
            <a:r>
              <a:rPr lang="en-US"/>
              <a:t>Printed Materials</a:t>
            </a:r>
          </a:p>
          <a:p>
            <a:r>
              <a:rPr lang="en-US"/>
              <a:t>Run of Show</a:t>
            </a:r>
          </a:p>
          <a:p>
            <a:r>
              <a:rPr lang="en-US"/>
              <a:t>Walkthrough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CF67C2-94F5-D85C-AB60-BDCD7B346F22}"/>
              </a:ext>
            </a:extLst>
          </p:cNvPr>
          <p:cNvSpPr txBox="1">
            <a:spLocks/>
          </p:cNvSpPr>
          <p:nvPr/>
        </p:nvSpPr>
        <p:spPr>
          <a:xfrm>
            <a:off x="3602430" y="1762698"/>
            <a:ext cx="3276600" cy="3773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74320" indent="-27432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18288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344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0080" indent="-18288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Staffing</a:t>
            </a:r>
          </a:p>
          <a:p>
            <a:r>
              <a:rPr lang="en-US"/>
              <a:t>Catering</a:t>
            </a:r>
          </a:p>
          <a:p>
            <a:r>
              <a:rPr lang="en-US"/>
              <a:t>Vendors</a:t>
            </a:r>
          </a:p>
          <a:p>
            <a:r>
              <a:rPr lang="en-US"/>
              <a:t>Seating</a:t>
            </a:r>
          </a:p>
          <a:p>
            <a:r>
              <a:rPr lang="en-US"/>
              <a:t>Name Badges</a:t>
            </a:r>
          </a:p>
          <a:p>
            <a:r>
              <a:rPr lang="en-US"/>
              <a:t>Program Rehearsal</a:t>
            </a:r>
          </a:p>
          <a:p>
            <a:r>
              <a:rPr lang="en-US"/>
              <a:t>Day of Event</a:t>
            </a:r>
          </a:p>
          <a:p>
            <a:r>
              <a:rPr lang="en-US"/>
              <a:t>Event Follow-up</a:t>
            </a:r>
          </a:p>
        </p:txBody>
      </p:sp>
      <p:pic>
        <p:nvPicPr>
          <p:cNvPr id="9" name="Picture 8" descr="DSC_6880.jpg">
            <a:extLst>
              <a:ext uri="{FF2B5EF4-FFF2-40B4-BE49-F238E27FC236}">
                <a16:creationId xmlns:a16="http://schemas.microsoft.com/office/drawing/2014/main" id="{26A81882-CE99-699C-E70C-F0BBB7C6D5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847" t="-3" r="6049" b="3"/>
          <a:stretch/>
        </p:blipFill>
        <p:spPr>
          <a:xfrm>
            <a:off x="6467286" y="-237"/>
            <a:ext cx="5718565" cy="685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35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DB4423-716D-4B40-9498-69F5F3E5E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339CD8-1850-4DF2-BCDF-1CAAE5F87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3411"/>
            <a:ext cx="4629606" cy="4629606"/>
          </a:xfrm>
          <a:prstGeom prst="ellipse">
            <a:avLst/>
          </a:prstGeom>
          <a:solidFill>
            <a:srgbClr val="006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90026-66AD-57AD-4CFC-19C311CE2E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2415" y="2286000"/>
            <a:ext cx="3965456" cy="22859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Events</a:t>
            </a:r>
            <a:br>
              <a:rPr lang="en-US" sz="5400">
                <a:solidFill>
                  <a:schemeClr val="bg1"/>
                </a:solidFill>
              </a:rPr>
            </a:br>
            <a:r>
              <a:rPr lang="en-US" sz="540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C902D5-A320-E18D-4A13-66723059857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0" y="762000"/>
            <a:ext cx="5829759" cy="53340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cap="all" spc="600">
                <a:latin typeface="+mj-lt"/>
                <a:ea typeface="+mj-ea"/>
                <a:cs typeface="+mj-cs"/>
              </a:rPr>
              <a:t>GUEST CONTACT INFORMATION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>
                <a:hlinkClick r:id="rId2"/>
              </a:rPr>
              <a:t>IA Data Request Form</a:t>
            </a: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TAMU-CC departments and organizations may request contact information for external guests (community, alumni, campus, etc.) for use .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/>
              <a:t>Please submit the form at least twenty days prior to need.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cap="all" spc="600">
                <a:latin typeface="+mj-lt"/>
                <a:ea typeface="+mj-ea"/>
                <a:cs typeface="+mj-cs"/>
              </a:rPr>
              <a:t>Registration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Microsoft Forms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Share latest contact info collected by your area with </a:t>
            </a:r>
            <a:r>
              <a:rPr lang="en-US">
                <a:hlinkClick r:id="rId3"/>
              </a:rPr>
              <a:t>IAHelpDesk@tamucc.edu</a:t>
            </a:r>
            <a:r>
              <a:rPr lang="en-US"/>
              <a:t>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16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D7DD8518-4289-43CE-9E36-8E7E0D7DD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90026-66AD-57AD-4CFC-19C311CE2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66" y="1872869"/>
            <a:ext cx="6432476" cy="535077"/>
          </a:xfrm>
        </p:spPr>
        <p:txBody>
          <a:bodyPr>
            <a:noAutofit/>
          </a:bodyPr>
          <a:lstStyle/>
          <a:p>
            <a:r>
              <a:rPr lang="en-US" sz="3600"/>
              <a:t>Communication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C902D5-A320-E18D-4A13-667230598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95" y="2561421"/>
            <a:ext cx="5459319" cy="36172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 b="1"/>
              <a:t>Pre-Event</a:t>
            </a:r>
            <a:endParaRPr lang="en-US"/>
          </a:p>
          <a:p>
            <a:pPr marL="560070" lvl="1" indent="-285750">
              <a:spcBef>
                <a:spcPts val="0"/>
              </a:spcBef>
              <a:buFont typeface="Courier New,monospace" panose="020B0604020202020204" pitchFamily="34" charset="0"/>
              <a:buChar char="o"/>
            </a:pPr>
            <a:r>
              <a:rPr lang="en-US" sz="1800"/>
              <a:t>Invitations &amp; Reminders</a:t>
            </a:r>
          </a:p>
          <a:p>
            <a:pPr marL="560070" lvl="1" indent="-285750">
              <a:spcBef>
                <a:spcPts val="0"/>
              </a:spcBef>
              <a:buFont typeface="Courier New,monospace" panose="020B0604020202020204" pitchFamily="34" charset="0"/>
              <a:buChar char="o"/>
            </a:pPr>
            <a:r>
              <a:rPr lang="en-US" sz="1800"/>
              <a:t>"Day of" Information (check-in, parking, etc.)</a:t>
            </a:r>
          </a:p>
          <a:p>
            <a:pPr>
              <a:spcBef>
                <a:spcPts val="0"/>
              </a:spcBef>
            </a:pPr>
            <a:r>
              <a:rPr lang="en-US" b="1">
                <a:latin typeface="Trade Gothic Next Light"/>
              </a:rPr>
              <a:t>Post-Event</a:t>
            </a:r>
          </a:p>
          <a:p>
            <a:pPr marL="56007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>
                <a:latin typeface="Trade Gothic Next Light"/>
                <a:ea typeface="+mn-lt"/>
                <a:cs typeface="+mn-lt"/>
              </a:rPr>
              <a:t>Thank You Message</a:t>
            </a:r>
          </a:p>
          <a:p>
            <a:pPr marL="56007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>
                <a:latin typeface="Trade Gothic Next Light"/>
                <a:ea typeface="+mn-lt"/>
                <a:cs typeface="+mn-lt"/>
              </a:rPr>
              <a:t>Photos &amp; Other Materials</a:t>
            </a:r>
          </a:p>
          <a:p>
            <a:pPr marL="56007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>
                <a:latin typeface="Trade Gothic Next Light"/>
                <a:ea typeface="+mn-lt"/>
                <a:cs typeface="+mn-lt"/>
              </a:rPr>
              <a:t>Survey</a:t>
            </a:r>
          </a:p>
        </p:txBody>
      </p:sp>
      <p:pic>
        <p:nvPicPr>
          <p:cNvPr id="5" name="Picture 4" descr="A person in a garment standing in front of a shark&#10;&#10;Description automatically generated">
            <a:extLst>
              <a:ext uri="{FF2B5EF4-FFF2-40B4-BE49-F238E27FC236}">
                <a16:creationId xmlns:a16="http://schemas.microsoft.com/office/drawing/2014/main" id="{EF117E52-D225-CBA1-8940-D3F68D9C2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42" y="1039"/>
            <a:ext cx="5722653" cy="6852799"/>
          </a:xfrm>
          <a:prstGeom prst="rect">
            <a:avLst/>
          </a:prstGeom>
        </p:spPr>
      </p:pic>
      <p:pic>
        <p:nvPicPr>
          <p:cNvPr id="6" name="Picture 5" descr="20230220_PresidentsBall-ED-2909.jpg">
            <a:extLst>
              <a:ext uri="{FF2B5EF4-FFF2-40B4-BE49-F238E27FC236}">
                <a16:creationId xmlns:a16="http://schemas.microsoft.com/office/drawing/2014/main" id="{F5CD12B9-EADF-3CC9-9F74-79C2E4D7EC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980" t="12" r="30454" b="-12"/>
          <a:stretch/>
        </p:blipFill>
        <p:spPr>
          <a:xfrm>
            <a:off x="6463474" y="850"/>
            <a:ext cx="5727674" cy="6860421"/>
          </a:xfrm>
          <a:prstGeom prst="rect">
            <a:avLst/>
          </a:prstGeom>
        </p:spPr>
      </p:pic>
      <p:pic>
        <p:nvPicPr>
          <p:cNvPr id="7" name="Picture 6" descr="20230220_PresidentsBall-SR-7743.jpg">
            <a:extLst>
              <a:ext uri="{FF2B5EF4-FFF2-40B4-BE49-F238E27FC236}">
                <a16:creationId xmlns:a16="http://schemas.microsoft.com/office/drawing/2014/main" id="{1C52819C-FADB-25A8-462D-F41AC1CEC4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650" t="-5" r="29178" b="-260"/>
          <a:stretch/>
        </p:blipFill>
        <p:spPr>
          <a:xfrm>
            <a:off x="6462369" y="511"/>
            <a:ext cx="5727747" cy="694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53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90026-66AD-57AD-4CFC-19C311CE2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6157" y="1109704"/>
            <a:ext cx="6049271" cy="60592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/>
              <a:t>institutional Advancement</a:t>
            </a:r>
            <a:br>
              <a:rPr lang="en-US"/>
            </a:br>
            <a:r>
              <a:rPr lang="en-US"/>
              <a:t>Events team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33F83-2FB2-8533-61E2-134292E96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771" y="2220432"/>
            <a:ext cx="2836844" cy="30386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>
                <a:ea typeface="+mn-lt"/>
                <a:cs typeface="+mn-lt"/>
              </a:rPr>
              <a:t>Sarina Garcia</a:t>
            </a:r>
            <a:r>
              <a:rPr lang="en-US">
                <a:ea typeface="+mn-lt"/>
                <a:cs typeface="+mn-lt"/>
              </a:rPr>
              <a:t> </a:t>
            </a:r>
            <a:endParaRPr lang="en-US" b="1"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00"/>
              <a:t>Assistant Director of Donor Engagement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00">
                <a:hlinkClick r:id="rId2"/>
              </a:rPr>
              <a:t>sarina.garcia@tamucc.edu</a:t>
            </a:r>
            <a:endParaRPr lang="en-US" sz="1200"/>
          </a:p>
          <a:p>
            <a:pPr marL="0" indent="0">
              <a:lnSpc>
                <a:spcPct val="120000"/>
              </a:lnSpc>
              <a:buNone/>
            </a:pPr>
            <a:r>
              <a:rPr lang="en-US" sz="1200"/>
              <a:t>O: 361.825.3641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200"/>
          </a:p>
          <a:p>
            <a:pPr marL="0" indent="0">
              <a:lnSpc>
                <a:spcPct val="120000"/>
              </a:lnSpc>
              <a:buNone/>
            </a:pPr>
            <a:r>
              <a:rPr lang="en-US" b="1"/>
              <a:t>Ricardo Urdinaran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00"/>
              <a:t>Event Services Assistant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00">
                <a:hlinkClick r:id="rId3"/>
              </a:rPr>
              <a:t>ricardo.urdinaran@tamucc.edu</a:t>
            </a:r>
            <a:endParaRPr lang="en-US" sz="1200"/>
          </a:p>
          <a:p>
            <a:pPr marL="0" indent="0">
              <a:lnSpc>
                <a:spcPct val="120000"/>
              </a:lnSpc>
              <a:buNone/>
            </a:pPr>
            <a:r>
              <a:rPr lang="en-US" sz="1200"/>
              <a:t>O: 361.825.3825 | C: 609.385.6684</a:t>
            </a:r>
          </a:p>
          <a:p>
            <a:pPr>
              <a:lnSpc>
                <a:spcPct val="120000"/>
              </a:lnSpc>
            </a:pPr>
            <a:endParaRPr lang="en-US" sz="11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06958A-A620-925E-8E92-451C0979851E}"/>
              </a:ext>
            </a:extLst>
          </p:cNvPr>
          <p:cNvSpPr txBox="1">
            <a:spLocks/>
          </p:cNvSpPr>
          <p:nvPr/>
        </p:nvSpPr>
        <p:spPr>
          <a:xfrm>
            <a:off x="5743460" y="2225941"/>
            <a:ext cx="2524699" cy="3029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7432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18288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344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0080" indent="-18288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b="1">
                <a:ea typeface="+mn-lt"/>
                <a:cs typeface="+mn-lt"/>
              </a:rPr>
              <a:t>Carrie Coursey</a:t>
            </a:r>
            <a:endParaRPr lang="en-US" b="1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00">
                <a:ea typeface="+mn-lt"/>
                <a:cs typeface="+mn-lt"/>
              </a:rPr>
              <a:t>Event Services Manager</a:t>
            </a:r>
            <a:endParaRPr lang="en-US" sz="120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00">
                <a:ea typeface="+mn-lt"/>
                <a:cs typeface="+mn-lt"/>
                <a:hlinkClick r:id="rId4"/>
              </a:rPr>
              <a:t>carrie.coursey@tamucc.edu</a:t>
            </a:r>
            <a:endParaRPr lang="en-US" sz="1200"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00">
                <a:ea typeface="+mn-lt"/>
                <a:cs typeface="+mn-lt"/>
              </a:rPr>
              <a:t> O</a:t>
            </a:r>
            <a:r>
              <a:rPr lang="en-US" sz="1200"/>
              <a:t> 361.825.2989 | C 361.249.6035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120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b="1">
                <a:ea typeface="+mn-lt"/>
                <a:cs typeface="+mn-lt"/>
              </a:rPr>
              <a:t>Linda Copado Rincón</a:t>
            </a:r>
            <a:endParaRPr lang="en-US" b="1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00">
                <a:ea typeface="+mn-lt"/>
                <a:cs typeface="+mn-lt"/>
              </a:rPr>
              <a:t>Events Coordinator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00">
                <a:ea typeface="+mn-lt"/>
                <a:cs typeface="+mn-lt"/>
                <a:hlinkClick r:id="rId5"/>
              </a:rPr>
              <a:t>linda.rincon@tamucc.edu</a:t>
            </a:r>
            <a:endParaRPr lang="en-US" sz="1200"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00">
                <a:ea typeface="+mn-lt"/>
                <a:cs typeface="+mn-lt"/>
              </a:rPr>
              <a:t>O 361.825.2763 | C 361.947.1475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12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08C1E9-C106-491A-302B-5C01DC37F0BF}"/>
              </a:ext>
            </a:extLst>
          </p:cNvPr>
          <p:cNvCxnSpPr/>
          <p:nvPr/>
        </p:nvCxnSpPr>
        <p:spPr>
          <a:xfrm flipH="1">
            <a:off x="5120640" y="502185"/>
            <a:ext cx="4040" cy="5734278"/>
          </a:xfrm>
          <a:prstGeom prst="straightConnector1">
            <a:avLst/>
          </a:prstGeom>
          <a:ln w="28575">
            <a:solidFill>
              <a:srgbClr val="006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756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265911B-1E2F-489E-97EF-A15A9299E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19D4F1-CE65-4D74-A168-F27C15F1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in a red dress taking a selfie with a person in a suit&#10;&#10;Description automatically generated">
            <a:extLst>
              <a:ext uri="{FF2B5EF4-FFF2-40B4-BE49-F238E27FC236}">
                <a16:creationId xmlns:a16="http://schemas.microsoft.com/office/drawing/2014/main" id="{C774E03C-8D71-CBA0-7EB1-9AFE36BBE1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20" r="11946" b="-1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07044B-3503-A308-0122-C44987860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05" y="875247"/>
            <a:ext cx="4057650" cy="477078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“An event is not over until everyone is tired of talking about it.” 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Mason Cooley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65E12-C040-B033-DD1D-78C916CE1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076" y="762000"/>
            <a:ext cx="4614631" cy="533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en-US" b="1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>
                <a:latin typeface="Trade Gothic Next Light"/>
              </a:rPr>
              <a:t>IA Event Services</a:t>
            </a:r>
            <a:endParaRPr lang="en-US" sz="2800" b="1">
              <a:latin typeface="Trade Gothic Next Light"/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>
                <a:latin typeface="Trade Gothic Next Light"/>
              </a:rPr>
              <a:t>event.services@tamucc.edu</a:t>
            </a:r>
            <a:endParaRPr lang="en-US" sz="2800" b="1">
              <a:latin typeface="Trade Gothic Next Light"/>
              <a:ea typeface="+mn-lt"/>
              <a:cs typeface="+mn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>
                <a:latin typeface="Trade Gothic Next Light"/>
              </a:rPr>
              <a:t>361.825.EVNT (3868)</a:t>
            </a:r>
            <a:endParaRPr lang="en-US" sz="2800">
              <a:latin typeface="Trade Gothic Next Light"/>
            </a:endParaRPr>
          </a:p>
        </p:txBody>
      </p:sp>
    </p:spTree>
    <p:extLst>
      <p:ext uri="{BB962C8B-B14F-4D97-AF65-F5344CB8AC3E}">
        <p14:creationId xmlns:p14="http://schemas.microsoft.com/office/powerpoint/2010/main" val="2474357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ED5540-64E5-4258-ABA4-753F07B7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1C3281D-A46F-4842-9340-4CBC29E1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Different colored question marks">
            <a:extLst>
              <a:ext uri="{FF2B5EF4-FFF2-40B4-BE49-F238E27FC236}">
                <a16:creationId xmlns:a16="http://schemas.microsoft.com/office/drawing/2014/main" id="{C4CAB8E3-132F-7133-B128-C03D87F0BD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7B080E6-308F-4DD8-A448-707DFB83C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48637" y="1"/>
            <a:ext cx="8894726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4902"/>
                </a:srgbClr>
              </a:gs>
              <a:gs pos="80000">
                <a:srgbClr val="000000">
                  <a:alpha val="0"/>
                </a:srgbClr>
              </a:gs>
              <a:gs pos="51000">
                <a:srgbClr val="00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7DA41-473F-C825-74E0-88129905C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23999"/>
            <a:ext cx="7620000" cy="190500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Questions</a:t>
            </a:r>
            <a:br>
              <a:rPr lang="en-US" sz="2800">
                <a:solidFill>
                  <a:srgbClr val="FFFFFF"/>
                </a:solidFill>
              </a:rPr>
            </a:br>
            <a:endParaRPr lang="en-US" sz="2800">
              <a:solidFill>
                <a:srgbClr val="FFFFFF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13FECB8-44EE-4A45-9F7B-66ECF1C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63228" y="3795164"/>
            <a:ext cx="971155" cy="0"/>
          </a:xfrm>
          <a:prstGeom prst="line">
            <a:avLst/>
          </a:prstGeom>
          <a:ln w="317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528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ble with plates of food&#10;&#10;Description automatically generated">
            <a:extLst>
              <a:ext uri="{FF2B5EF4-FFF2-40B4-BE49-F238E27FC236}">
                <a16:creationId xmlns:a16="http://schemas.microsoft.com/office/drawing/2014/main" id="{DEE534BF-1FE1-18ED-661B-8449CBE4E8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5131948"/>
            <a:ext cx="8475663" cy="56197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>
                <a:solidFill>
                  <a:srgbClr val="FFFFFF"/>
                </a:solidFill>
              </a:rPr>
              <a:t>Institutional Advancement</a:t>
            </a:r>
            <a:br>
              <a:rPr lang="en-US" sz="2800">
                <a:solidFill>
                  <a:srgbClr val="FFFFFF"/>
                </a:solidFill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4294967295"/>
          </p:nvPr>
        </p:nvSpPr>
        <p:spPr>
          <a:xfrm>
            <a:off x="1285301" y="4881276"/>
            <a:ext cx="9239250" cy="5000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4400" b="1">
                <a:solidFill>
                  <a:srgbClr val="FFFFFF"/>
                </a:solidFill>
              </a:rPr>
              <a:t>Event Planning 101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3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90026-66AD-57AD-4CFC-19C311CE2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6061" y="3368162"/>
            <a:ext cx="4956766" cy="605929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/>
              <a:t>institutional Advancement</a:t>
            </a:r>
            <a:br>
              <a:rPr lang="en-US"/>
            </a:br>
            <a:r>
              <a:rPr lang="en-US"/>
              <a:t>Events team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33F83-2FB2-8533-61E2-134292E96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771" y="2220432"/>
            <a:ext cx="2836844" cy="303862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>
                <a:ea typeface="+mn-lt"/>
                <a:cs typeface="+mn-lt"/>
              </a:rPr>
              <a:t>Sarina Garcia</a:t>
            </a:r>
            <a:r>
              <a:rPr lang="en-US">
                <a:ea typeface="+mn-lt"/>
                <a:cs typeface="+mn-lt"/>
              </a:rPr>
              <a:t> </a:t>
            </a:r>
            <a:endParaRPr lang="en-US" b="1"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00"/>
              <a:t>Assistant Director of Donor Engagement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00">
                <a:hlinkClick r:id="rId2"/>
              </a:rPr>
              <a:t>sarina.garcia@tamucc.edu</a:t>
            </a:r>
            <a:endParaRPr lang="en-US" sz="1200"/>
          </a:p>
          <a:p>
            <a:pPr marL="0" indent="0">
              <a:lnSpc>
                <a:spcPct val="120000"/>
              </a:lnSpc>
              <a:buNone/>
            </a:pPr>
            <a:r>
              <a:rPr lang="en-US" sz="1200"/>
              <a:t>O: 361.825.3641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200"/>
          </a:p>
          <a:p>
            <a:pPr marL="0" indent="0">
              <a:lnSpc>
                <a:spcPct val="120000"/>
              </a:lnSpc>
              <a:buNone/>
            </a:pPr>
            <a:r>
              <a:rPr lang="en-US" b="1"/>
              <a:t>Ricardo Urdinaran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00"/>
              <a:t>Event Services Assistant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00">
                <a:hlinkClick r:id="rId3"/>
              </a:rPr>
              <a:t>ricardo.urdinaran@tamucc.edu</a:t>
            </a:r>
            <a:endParaRPr lang="en-US" sz="1200"/>
          </a:p>
          <a:p>
            <a:pPr marL="0" indent="0">
              <a:lnSpc>
                <a:spcPct val="120000"/>
              </a:lnSpc>
              <a:buNone/>
            </a:pPr>
            <a:r>
              <a:rPr lang="en-US" sz="1200"/>
              <a:t>O: 361.825.3825 | C: 609.385.6684</a:t>
            </a:r>
          </a:p>
          <a:p>
            <a:pPr>
              <a:lnSpc>
                <a:spcPct val="120000"/>
              </a:lnSpc>
            </a:pPr>
            <a:endParaRPr lang="en-US" sz="11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506958A-A620-925E-8E92-451C0979851E}"/>
              </a:ext>
            </a:extLst>
          </p:cNvPr>
          <p:cNvSpPr txBox="1">
            <a:spLocks/>
          </p:cNvSpPr>
          <p:nvPr/>
        </p:nvSpPr>
        <p:spPr>
          <a:xfrm>
            <a:off x="5743460" y="2225941"/>
            <a:ext cx="2524699" cy="3029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7432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18288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344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0080" indent="-18288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b="1">
                <a:ea typeface="+mn-lt"/>
                <a:cs typeface="+mn-lt"/>
              </a:rPr>
              <a:t>Carrie Coursey</a:t>
            </a:r>
            <a:endParaRPr lang="en-US" b="1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00">
                <a:ea typeface="+mn-lt"/>
                <a:cs typeface="+mn-lt"/>
              </a:rPr>
              <a:t>Event Services Manager</a:t>
            </a:r>
            <a:endParaRPr lang="en-US" sz="120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00">
                <a:ea typeface="+mn-lt"/>
                <a:cs typeface="+mn-lt"/>
                <a:hlinkClick r:id="rId4"/>
              </a:rPr>
              <a:t>carrie.coursey@tamucc.edu</a:t>
            </a:r>
            <a:endParaRPr lang="en-US" sz="1200"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00">
                <a:ea typeface="+mn-lt"/>
                <a:cs typeface="+mn-lt"/>
              </a:rPr>
              <a:t> O</a:t>
            </a:r>
            <a:r>
              <a:rPr lang="en-US" sz="1200"/>
              <a:t> 361.825.2989 | C 361.249.6035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120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b="1">
                <a:ea typeface="+mn-lt"/>
                <a:cs typeface="+mn-lt"/>
              </a:rPr>
              <a:t>Linda Copado Rincón</a:t>
            </a:r>
            <a:endParaRPr lang="en-US" b="1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00">
                <a:ea typeface="+mn-lt"/>
                <a:cs typeface="+mn-lt"/>
              </a:rPr>
              <a:t>Events Coordinator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00">
                <a:ea typeface="+mn-lt"/>
                <a:cs typeface="+mn-lt"/>
                <a:hlinkClick r:id="rId5"/>
              </a:rPr>
              <a:t>linda.rincon@tamucc.edu</a:t>
            </a:r>
            <a:endParaRPr lang="en-US" sz="1200"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200">
                <a:ea typeface="+mn-lt"/>
                <a:cs typeface="+mn-lt"/>
              </a:rPr>
              <a:t>O 361.825.2763 | C 361.947.1475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sz="12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08C1E9-C106-491A-302B-5C01DC37F0BF}"/>
              </a:ext>
            </a:extLst>
          </p:cNvPr>
          <p:cNvCxnSpPr/>
          <p:nvPr/>
        </p:nvCxnSpPr>
        <p:spPr>
          <a:xfrm flipH="1">
            <a:off x="5120640" y="502185"/>
            <a:ext cx="4040" cy="5734278"/>
          </a:xfrm>
          <a:prstGeom prst="straightConnector1">
            <a:avLst/>
          </a:prstGeom>
          <a:ln w="28575">
            <a:solidFill>
              <a:srgbClr val="0067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422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054D24-884C-6F95-16EE-776EE672F7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761"/>
          <a:stretch/>
        </p:blipFill>
        <p:spPr>
          <a:xfrm>
            <a:off x="20" y="2520"/>
            <a:ext cx="12191980" cy="685548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406B3B-073D-AAD3-BC3D-A33165C9061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75133" y="1715304"/>
            <a:ext cx="8900577" cy="338952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b="1">
                <a:solidFill>
                  <a:srgbClr val="FFFFFF"/>
                </a:solidFill>
              </a:rPr>
              <a:t>Signature IA Events</a:t>
            </a:r>
          </a:p>
          <a:p>
            <a:pPr marL="0" indent="0">
              <a:buNone/>
            </a:pPr>
            <a:r>
              <a:rPr lang="en-US" sz="3600" b="1">
                <a:solidFill>
                  <a:srgbClr val="FFFFFF"/>
                </a:solidFill>
              </a:rPr>
              <a:t>External Events</a:t>
            </a:r>
          </a:p>
          <a:p>
            <a:pPr marL="0" indent="0">
              <a:buNone/>
            </a:pPr>
            <a:r>
              <a:rPr lang="en-US" sz="3600" b="1">
                <a:solidFill>
                  <a:srgbClr val="FFFFFF"/>
                </a:solidFill>
              </a:rPr>
              <a:t>Internal Events</a:t>
            </a:r>
          </a:p>
          <a:p>
            <a:endParaRPr lang="en-US">
              <a:solidFill>
                <a:srgbClr val="FFFFFF"/>
              </a:solidFill>
            </a:endParaRPr>
          </a:p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4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EAE3AEC3-BE10-4A84-9252-5CC087D13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90026-66AD-57AD-4CFC-19C311CE2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40" y="283627"/>
            <a:ext cx="5835917" cy="793112"/>
          </a:xfrm>
        </p:spPr>
        <p:txBody>
          <a:bodyPr>
            <a:noAutofit/>
          </a:bodyPr>
          <a:lstStyle/>
          <a:p>
            <a:r>
              <a:rPr lang="en-US" sz="3600"/>
              <a:t>External events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2F39FD7-AF57-7BCD-146F-A4EEF19D9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511" y="1074146"/>
            <a:ext cx="5569676" cy="52789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>
                <a:latin typeface="Trade Gothic Next Light"/>
              </a:rPr>
              <a:t>External Event Clients</a:t>
            </a:r>
            <a:endParaRPr lang="en-US" b="1">
              <a:latin typeface="Trade Gothic Next Light"/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>
                <a:latin typeface="Trade Gothic Next Light"/>
              </a:rPr>
              <a:t>Non-University Group</a:t>
            </a:r>
          </a:p>
          <a:p>
            <a:pPr marL="560070" lvl="1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>
                <a:latin typeface="Trade Gothic Next Light"/>
              </a:rPr>
              <a:t>Any group or individual that is not formally recognized or affiliated with the university. </a:t>
            </a:r>
            <a:endParaRPr lang="en-US" sz="1800">
              <a:latin typeface="Trade Gothic Next Light"/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>
                <a:latin typeface="Trade Gothic Next Light"/>
              </a:rPr>
              <a:t>Individuals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>
                <a:latin typeface="Trade Gothic Next Light"/>
              </a:rPr>
              <a:t>For-profit groups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>
                <a:latin typeface="Trade Gothic Next Light"/>
              </a:rPr>
              <a:t>Non-profit groups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>
                <a:latin typeface="Trade Gothic Next Light"/>
              </a:rPr>
              <a:t>Includes professional organizations, societies, other universities, governmental agencies, and political groups. These groups may include university personnel, alumni, and students acting as private citizens and not in collaboration with a recognized student organization.</a:t>
            </a:r>
          </a:p>
        </p:txBody>
      </p:sp>
      <p:pic>
        <p:nvPicPr>
          <p:cNvPr id="9" name="Picture 8" descr="A group of people on a stage&#10;&#10;Description automatically generated">
            <a:extLst>
              <a:ext uri="{FF2B5EF4-FFF2-40B4-BE49-F238E27FC236}">
                <a16:creationId xmlns:a16="http://schemas.microsoft.com/office/drawing/2014/main" id="{3A5D9747-A494-C110-A449-16E6FF8CA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 r="28804" b="-2"/>
          <a:stretch/>
        </p:blipFill>
        <p:spPr>
          <a:xfrm>
            <a:off x="6095997" y="21775"/>
            <a:ext cx="3059881" cy="3434768"/>
          </a:xfrm>
          <a:prstGeom prst="rect">
            <a:avLst/>
          </a:prstGeom>
        </p:spPr>
      </p:pic>
      <p:pic>
        <p:nvPicPr>
          <p:cNvPr id="6" name="Picture 5" descr="A blue and silver tinsel on a table&#10;&#10;Description automatically generated">
            <a:extLst>
              <a:ext uri="{FF2B5EF4-FFF2-40B4-BE49-F238E27FC236}">
                <a16:creationId xmlns:a16="http://schemas.microsoft.com/office/drawing/2014/main" id="{A442F9BE-07AA-252A-7437-5B54727D08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0" b="47143"/>
          <a:stretch/>
        </p:blipFill>
        <p:spPr>
          <a:xfrm>
            <a:off x="6095996" y="3429000"/>
            <a:ext cx="6096000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4F8C76-3E82-C583-0BCE-826D559183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76" r="25108" b="-2"/>
          <a:stretch/>
        </p:blipFill>
        <p:spPr>
          <a:xfrm>
            <a:off x="9132123" y="10"/>
            <a:ext cx="3059881" cy="343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15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669F72C-E3FB-4C48-AEBD-AF7AC0D74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CA22715-D05D-465E-A9CB-5AD7BC6C9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4197"/>
            <a:ext cx="4629606" cy="4629606"/>
          </a:xfrm>
          <a:prstGeom prst="ellipse">
            <a:avLst/>
          </a:prstGeom>
          <a:solidFill>
            <a:srgbClr val="006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90026-66AD-57AD-4CFC-19C311CE2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180" y="2288987"/>
            <a:ext cx="4009639" cy="22830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External events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FA2AAD-D9DC-34EB-DADD-CF4A7D4A6AD3}"/>
              </a:ext>
            </a:extLst>
          </p:cNvPr>
          <p:cNvSpPr txBox="1">
            <a:spLocks/>
          </p:cNvSpPr>
          <p:nvPr/>
        </p:nvSpPr>
        <p:spPr>
          <a:xfrm>
            <a:off x="7008830" y="1524000"/>
            <a:ext cx="4338577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7432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SzPct val="8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18288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344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0080" indent="-18288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5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b="1" cap="all" spc="600">
                <a:latin typeface="+mj-lt"/>
                <a:ea typeface="+mj-ea"/>
                <a:cs typeface="+mj-cs"/>
              </a:rPr>
              <a:t>External Clients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Initial client inquiry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Request for Proposal (RFP)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Planning and communication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Post event</a:t>
            </a:r>
          </a:p>
        </p:txBody>
      </p:sp>
    </p:spTree>
    <p:extLst>
      <p:ext uri="{BB962C8B-B14F-4D97-AF65-F5344CB8AC3E}">
        <p14:creationId xmlns:p14="http://schemas.microsoft.com/office/powerpoint/2010/main" val="1857384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0DB4423-716D-4B40-9498-69F5F3E5E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B339CD8-1850-4DF2-BCDF-1CAAE5F87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97" y="1113411"/>
            <a:ext cx="4629606" cy="4629606"/>
          </a:xfrm>
          <a:prstGeom prst="ellipse">
            <a:avLst/>
          </a:prstGeom>
          <a:solidFill>
            <a:srgbClr val="0067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90026-66AD-57AD-4CFC-19C311CE2E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4054" y="2286000"/>
            <a:ext cx="3965456" cy="22859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Internal events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C902D5-A320-E18D-4A13-66723059857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0" y="762000"/>
            <a:ext cx="4572000" cy="533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cap="all" spc="600">
                <a:latin typeface="+mj-lt"/>
                <a:ea typeface="+mj-ea"/>
                <a:cs typeface="+mj-cs"/>
              </a:rPr>
              <a:t>Internal Clients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>
                <a:hlinkClick r:id="rId2"/>
              </a:rPr>
              <a:t>Institutional Event Notification Form</a:t>
            </a:r>
            <a:r>
              <a:rPr lang="en-US" b="1"/>
              <a:t> (IEN)</a:t>
            </a: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TAMU-CC departments and organizations must fill out IEN when planning an event where external guests will be in attendance.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/>
              <a:t>Please submit the form at least two weeks prior to event.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cap="all" spc="600">
                <a:latin typeface="+mj-lt"/>
                <a:ea typeface="+mj-ea"/>
                <a:cs typeface="+mj-cs"/>
              </a:rPr>
              <a:t>IEN List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List is shared with the President’s Cabinet and Campus Partners.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Sent out weekly on Thursdays.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33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D7DD8518-4289-43CE-9E36-8E7E0D7DD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90026-66AD-57AD-4CFC-19C311CE2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066" y="1872869"/>
            <a:ext cx="6432476" cy="535077"/>
          </a:xfrm>
        </p:spPr>
        <p:txBody>
          <a:bodyPr>
            <a:noAutofit/>
          </a:bodyPr>
          <a:lstStyle/>
          <a:p>
            <a:r>
              <a:rPr lang="en-US" sz="3600"/>
              <a:t>Event services support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C902D5-A320-E18D-4A13-667230598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95" y="2561421"/>
            <a:ext cx="4991103" cy="2056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/>
              <a:t>Event Consultation</a:t>
            </a:r>
          </a:p>
          <a:p>
            <a:pPr>
              <a:spcBef>
                <a:spcPts val="0"/>
              </a:spcBef>
            </a:pPr>
            <a:r>
              <a:rPr lang="en-US" b="1">
                <a:latin typeface="Trade Gothic Next Light"/>
              </a:rPr>
              <a:t>Planning Resources</a:t>
            </a:r>
          </a:p>
          <a:p>
            <a:pPr marL="56007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>
                <a:latin typeface="Trade Gothic Next Light"/>
                <a:ea typeface="+mn-lt"/>
                <a:cs typeface="+mn-lt"/>
              </a:rPr>
              <a:t>Event Management </a:t>
            </a:r>
          </a:p>
          <a:p>
            <a:pPr marL="56007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>
                <a:latin typeface="Trade Gothic Next Light"/>
                <a:ea typeface="+mn-lt"/>
                <a:cs typeface="+mn-lt"/>
              </a:rPr>
              <a:t>Policies and Procedures</a:t>
            </a:r>
          </a:p>
          <a:p>
            <a:pPr marL="560070" lvl="1" indent="-285750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>
                <a:latin typeface="Trade Gothic Next Light"/>
                <a:ea typeface="+mn-lt"/>
                <a:cs typeface="+mn-lt"/>
              </a:rPr>
              <a:t>Connections</a:t>
            </a:r>
          </a:p>
        </p:txBody>
      </p:sp>
      <p:pic>
        <p:nvPicPr>
          <p:cNvPr id="5" name="Picture 4" descr="A person in a garment standing in front of a shark&#10;&#10;Description automatically generated">
            <a:extLst>
              <a:ext uri="{FF2B5EF4-FFF2-40B4-BE49-F238E27FC236}">
                <a16:creationId xmlns:a16="http://schemas.microsoft.com/office/drawing/2014/main" id="{EF117E52-D225-CBA1-8940-D3F68D9C2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42" y="1039"/>
            <a:ext cx="5722653" cy="68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99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icture containing indoor, ceiling, room, dining&#10;&#10;Description automatically generated">
            <a:extLst>
              <a:ext uri="{FF2B5EF4-FFF2-40B4-BE49-F238E27FC236}">
                <a16:creationId xmlns:a16="http://schemas.microsoft.com/office/drawing/2014/main" id="{4B6AB2B1-9193-75A1-78CA-2CDAD2D0081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3"/>
          <a:stretch/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0E05B57-3CBA-D229-4A3A-0DF0B4512259}"/>
              </a:ext>
            </a:extLst>
          </p:cNvPr>
          <p:cNvSpPr/>
          <p:nvPr/>
        </p:nvSpPr>
        <p:spPr>
          <a:xfrm>
            <a:off x="813218" y="807661"/>
            <a:ext cx="5163552" cy="524376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A0108-455E-ED71-68F8-C9BF91C8E8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4988" y="1761418"/>
            <a:ext cx="3535363" cy="333675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4000">
                <a:solidFill>
                  <a:srgbClr val="0067C5"/>
                </a:solidFill>
              </a:rPr>
              <a:t>What does it take to plan an event like this?</a:t>
            </a:r>
          </a:p>
        </p:txBody>
      </p:sp>
    </p:spTree>
    <p:extLst>
      <p:ext uri="{BB962C8B-B14F-4D97-AF65-F5344CB8AC3E}">
        <p14:creationId xmlns:p14="http://schemas.microsoft.com/office/powerpoint/2010/main" val="3131893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ortalVTI">
  <a:themeElements>
    <a:clrScheme name="Earth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PortalVTI</vt:lpstr>
      <vt:lpstr>For Questions, Scan the QR Code and Join our Slido using Code #1265827</vt:lpstr>
      <vt:lpstr>Institutional Advancement </vt:lpstr>
      <vt:lpstr>institutional Advancement Events team  </vt:lpstr>
      <vt:lpstr>PowerPoint Presentation</vt:lpstr>
      <vt:lpstr>External events</vt:lpstr>
      <vt:lpstr>External events</vt:lpstr>
      <vt:lpstr>Internal events</vt:lpstr>
      <vt:lpstr>Event services support</vt:lpstr>
      <vt:lpstr>What does it take to plan an event like this?</vt:lpstr>
      <vt:lpstr>Steps to Planning a successful event</vt:lpstr>
      <vt:lpstr>Events Data</vt:lpstr>
      <vt:lpstr>Communication</vt:lpstr>
      <vt:lpstr>institutional Advancement Events team  </vt:lpstr>
      <vt:lpstr>“An event is not over until everyone is tired of talking about it.”  Mason Cooley</vt:lpstr>
      <vt:lpstr>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Coursey, Carrie</dc:creator>
  <cp:revision>1</cp:revision>
  <cp:lastPrinted>2023-08-03T13:36:08Z</cp:lastPrinted>
  <dcterms:created xsi:type="dcterms:W3CDTF">2022-08-01T00:52:02Z</dcterms:created>
  <dcterms:modified xsi:type="dcterms:W3CDTF">2024-11-13T21:14:18Z</dcterms:modified>
</cp:coreProperties>
</file>