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60" r:id="rId4"/>
    <p:sldId id="273" r:id="rId5"/>
    <p:sldId id="272" r:id="rId6"/>
    <p:sldId id="261" r:id="rId7"/>
    <p:sldId id="276" r:id="rId8"/>
    <p:sldId id="301" r:id="rId9"/>
    <p:sldId id="302" r:id="rId10"/>
    <p:sldId id="277" r:id="rId11"/>
    <p:sldId id="297" r:id="rId12"/>
    <p:sldId id="296" r:id="rId13"/>
    <p:sldId id="303" r:id="rId14"/>
    <p:sldId id="280" r:id="rId15"/>
    <p:sldId id="281" r:id="rId16"/>
    <p:sldId id="264" r:id="rId17"/>
    <p:sldId id="292" r:id="rId18"/>
    <p:sldId id="304" r:id="rId19"/>
    <p:sldId id="305" r:id="rId20"/>
    <p:sldId id="306" r:id="rId21"/>
    <p:sldId id="307" r:id="rId22"/>
    <p:sldId id="266" r:id="rId23"/>
    <p:sldId id="282" r:id="rId24"/>
    <p:sldId id="283" r:id="rId25"/>
    <p:sldId id="284" r:id="rId26"/>
    <p:sldId id="285" r:id="rId27"/>
    <p:sldId id="286" r:id="rId28"/>
    <p:sldId id="288" r:id="rId29"/>
    <p:sldId id="289" r:id="rId30"/>
    <p:sldId id="294" r:id="rId31"/>
    <p:sldId id="290" r:id="rId32"/>
    <p:sldId id="291" r:id="rId33"/>
    <p:sldId id="293" r:id="rId34"/>
    <p:sldId id="295" r:id="rId35"/>
    <p:sldId id="300"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BEC"/>
    <a:srgbClr val="007CDD"/>
    <a:srgbClr val="000000"/>
    <a:srgbClr val="007F3E"/>
    <a:srgbClr val="0067C5"/>
    <a:srgbClr val="41A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145" autoAdjust="0"/>
  </p:normalViewPr>
  <p:slideViewPr>
    <p:cSldViewPr snapToGrid="0">
      <p:cViewPr varScale="1">
        <p:scale>
          <a:sx n="63" d="100"/>
          <a:sy n="63" d="100"/>
        </p:scale>
        <p:origin x="138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diagrams/_rels/data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93A17396-5E3E-45A5-8596-AE6984E3FE5E}"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61AF161C-CCCB-4406-B149-49929DC90CE8}">
      <dgm:prSet custT="1"/>
      <dgm:spPr/>
      <dgm:t>
        <a:bodyPr/>
        <a:lstStyle/>
        <a:p>
          <a:pPr>
            <a:defRPr cap="all"/>
          </a:pPr>
          <a:r>
            <a:rPr lang="en-US" sz="2400" b="1" cap="none" dirty="0">
              <a:solidFill>
                <a:schemeClr val="tx1"/>
              </a:solidFill>
            </a:rPr>
            <a:t>Practice, practice, practice!</a:t>
          </a:r>
        </a:p>
      </dgm:t>
    </dgm:pt>
    <dgm:pt modelId="{0D9CCA74-EA84-4285-96F7-2F81DA811270}" type="parTrans" cxnId="{42A5D916-4A15-41E0-8C68-2680A80E5280}">
      <dgm:prSet/>
      <dgm:spPr/>
      <dgm:t>
        <a:bodyPr/>
        <a:lstStyle/>
        <a:p>
          <a:endParaRPr lang="en-US"/>
        </a:p>
      </dgm:t>
    </dgm:pt>
    <dgm:pt modelId="{F215D6C6-7CDD-4692-9BAA-D72011B8FE04}" type="sibTrans" cxnId="{42A5D916-4A15-41E0-8C68-2680A80E5280}">
      <dgm:prSet/>
      <dgm:spPr/>
      <dgm:t>
        <a:bodyPr/>
        <a:lstStyle/>
        <a:p>
          <a:endParaRPr lang="en-US"/>
        </a:p>
      </dgm:t>
    </dgm:pt>
    <dgm:pt modelId="{0FFC8F25-F074-44D3-A1CA-59BD3783B8BE}">
      <dgm:prSet custT="1"/>
      <dgm:spPr/>
      <dgm:t>
        <a:bodyPr/>
        <a:lstStyle/>
        <a:p>
          <a:pPr>
            <a:defRPr cap="all"/>
          </a:pPr>
          <a:r>
            <a:rPr lang="en-US" sz="2400" b="1" cap="none" dirty="0">
              <a:solidFill>
                <a:schemeClr val="tx1"/>
              </a:solidFill>
            </a:rPr>
            <a:t>Be mindful with your content and images</a:t>
          </a:r>
        </a:p>
      </dgm:t>
    </dgm:pt>
    <dgm:pt modelId="{FDF247CC-79C3-4C32-8A6D-48602C97DAA2}" type="parTrans" cxnId="{3E9FCA65-A450-42CD-9C9C-82B912CD4731}">
      <dgm:prSet/>
      <dgm:spPr/>
      <dgm:t>
        <a:bodyPr/>
        <a:lstStyle/>
        <a:p>
          <a:endParaRPr lang="en-US"/>
        </a:p>
      </dgm:t>
    </dgm:pt>
    <dgm:pt modelId="{C1BBC4DE-AE52-441E-B158-2475685F3A41}" type="sibTrans" cxnId="{3E9FCA65-A450-42CD-9C9C-82B912CD4731}">
      <dgm:prSet/>
      <dgm:spPr/>
      <dgm:t>
        <a:bodyPr/>
        <a:lstStyle/>
        <a:p>
          <a:endParaRPr lang="en-US"/>
        </a:p>
      </dgm:t>
    </dgm:pt>
    <dgm:pt modelId="{2E1514D3-97D8-4701-9EFA-7D22BB7CC2EA}">
      <dgm:prSet custT="1"/>
      <dgm:spPr/>
      <dgm:t>
        <a:bodyPr/>
        <a:lstStyle/>
        <a:p>
          <a:pPr>
            <a:defRPr cap="all"/>
          </a:pPr>
          <a:r>
            <a:rPr lang="en-US" sz="2400" b="1" cap="none" dirty="0">
              <a:solidFill>
                <a:schemeClr val="tx1"/>
              </a:solidFill>
            </a:rPr>
            <a:t>Use high quality equipment </a:t>
          </a:r>
        </a:p>
      </dgm:t>
    </dgm:pt>
    <dgm:pt modelId="{ADCCC42B-B1A6-4033-8B30-41ADC38C591F}" type="parTrans" cxnId="{80813070-373B-429A-BD0A-440E3C7871B2}">
      <dgm:prSet/>
      <dgm:spPr/>
      <dgm:t>
        <a:bodyPr/>
        <a:lstStyle/>
        <a:p>
          <a:endParaRPr lang="en-US"/>
        </a:p>
      </dgm:t>
    </dgm:pt>
    <dgm:pt modelId="{852BC9F8-CDEB-47E8-9D53-99D9F2B8C230}" type="sibTrans" cxnId="{80813070-373B-429A-BD0A-440E3C7871B2}">
      <dgm:prSet/>
      <dgm:spPr/>
      <dgm:t>
        <a:bodyPr/>
        <a:lstStyle/>
        <a:p>
          <a:endParaRPr lang="en-US"/>
        </a:p>
      </dgm:t>
    </dgm:pt>
    <dgm:pt modelId="{B5BC4445-3B64-4ACA-ADE3-01E7E1F2C2C5}">
      <dgm:prSet custT="1"/>
      <dgm:spPr/>
      <dgm:t>
        <a:bodyPr/>
        <a:lstStyle/>
        <a:p>
          <a:pPr>
            <a:defRPr cap="all"/>
          </a:pPr>
          <a:r>
            <a:rPr lang="en-US" sz="2400" b="1" cap="none" dirty="0">
              <a:solidFill>
                <a:schemeClr val="tx1"/>
              </a:solidFill>
            </a:rPr>
            <a:t>Consider your audience and interactions</a:t>
          </a:r>
        </a:p>
      </dgm:t>
    </dgm:pt>
    <dgm:pt modelId="{7255AA98-C675-4F13-9938-36DE07679B0F}" type="parTrans" cxnId="{FD68A3DC-BC19-47C9-A7C6-BA6FCCBE871D}">
      <dgm:prSet/>
      <dgm:spPr/>
      <dgm:t>
        <a:bodyPr/>
        <a:lstStyle/>
        <a:p>
          <a:endParaRPr lang="en-US"/>
        </a:p>
      </dgm:t>
    </dgm:pt>
    <dgm:pt modelId="{34811CE3-ED9A-4DD2-8280-D2782DD41C2A}" type="sibTrans" cxnId="{FD68A3DC-BC19-47C9-A7C6-BA6FCCBE871D}">
      <dgm:prSet/>
      <dgm:spPr/>
      <dgm:t>
        <a:bodyPr/>
        <a:lstStyle/>
        <a:p>
          <a:endParaRPr lang="en-US"/>
        </a:p>
      </dgm:t>
    </dgm:pt>
    <dgm:pt modelId="{FEDF643C-4F4F-4C4E-8C9F-06C1587250E3}" type="pres">
      <dgm:prSet presAssocID="{93A17396-5E3E-45A5-8596-AE6984E3FE5E}" presName="root" presStyleCnt="0">
        <dgm:presLayoutVars>
          <dgm:dir/>
          <dgm:resizeHandles val="exact"/>
        </dgm:presLayoutVars>
      </dgm:prSet>
      <dgm:spPr/>
    </dgm:pt>
    <dgm:pt modelId="{E7012699-A1D4-466E-A69F-CCBC76F2E086}" type="pres">
      <dgm:prSet presAssocID="{61AF161C-CCCB-4406-B149-49929DC90CE8}" presName="compNode" presStyleCnt="0"/>
      <dgm:spPr/>
    </dgm:pt>
    <dgm:pt modelId="{BE8EFE6D-076B-465D-8561-9AB145F21496}" type="pres">
      <dgm:prSet presAssocID="{61AF161C-CCCB-4406-B149-49929DC90CE8}" presName="iconBgRect" presStyleLbl="bgShp" presStyleIdx="0" presStyleCnt="4"/>
      <dgm:spPr>
        <a:prstGeom prst="round2DiagRect">
          <a:avLst>
            <a:gd name="adj1" fmla="val 29727"/>
            <a:gd name="adj2" fmla="val 0"/>
          </a:avLst>
        </a:prstGeom>
      </dgm:spPr>
    </dgm:pt>
    <dgm:pt modelId="{39113313-5477-4BEE-98BE-D83037FC029E}" type="pres">
      <dgm:prSet presAssocID="{61AF161C-CCCB-4406-B149-49929DC90CE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EB2A2D87-5419-4430-A52F-DB91A01612BB}" type="pres">
      <dgm:prSet presAssocID="{61AF161C-CCCB-4406-B149-49929DC90CE8}" presName="spaceRect" presStyleCnt="0"/>
      <dgm:spPr/>
    </dgm:pt>
    <dgm:pt modelId="{3A1F1955-5804-415C-9196-F4442D38C6D0}" type="pres">
      <dgm:prSet presAssocID="{61AF161C-CCCB-4406-B149-49929DC90CE8}" presName="textRect" presStyleLbl="revTx" presStyleIdx="0" presStyleCnt="4">
        <dgm:presLayoutVars>
          <dgm:chMax val="1"/>
          <dgm:chPref val="1"/>
        </dgm:presLayoutVars>
      </dgm:prSet>
      <dgm:spPr/>
    </dgm:pt>
    <dgm:pt modelId="{C4B43E0B-380E-476E-A5BC-D0C3EE8218A9}" type="pres">
      <dgm:prSet presAssocID="{F215D6C6-7CDD-4692-9BAA-D72011B8FE04}" presName="sibTrans" presStyleCnt="0"/>
      <dgm:spPr/>
    </dgm:pt>
    <dgm:pt modelId="{611029C7-E7EB-4F01-8139-55A8A00C7CBE}" type="pres">
      <dgm:prSet presAssocID="{0FFC8F25-F074-44D3-A1CA-59BD3783B8BE}" presName="compNode" presStyleCnt="0"/>
      <dgm:spPr/>
    </dgm:pt>
    <dgm:pt modelId="{58CD8042-D638-4E7A-AF9F-34ED34D6A211}" type="pres">
      <dgm:prSet presAssocID="{0FFC8F25-F074-44D3-A1CA-59BD3783B8BE}" presName="iconBgRect" presStyleLbl="bgShp" presStyleIdx="1" presStyleCnt="4"/>
      <dgm:spPr>
        <a:prstGeom prst="round2DiagRect">
          <a:avLst>
            <a:gd name="adj1" fmla="val 29727"/>
            <a:gd name="adj2" fmla="val 0"/>
          </a:avLst>
        </a:prstGeom>
      </dgm:spPr>
    </dgm:pt>
    <dgm:pt modelId="{4FAF6F9E-9072-4676-A99C-824F152410BE}" type="pres">
      <dgm:prSet presAssocID="{0FFC8F25-F074-44D3-A1CA-59BD3783B8B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mage"/>
        </a:ext>
      </dgm:extLst>
    </dgm:pt>
    <dgm:pt modelId="{D8490AB1-7736-48B6-BEA7-B51076099AAE}" type="pres">
      <dgm:prSet presAssocID="{0FFC8F25-F074-44D3-A1CA-59BD3783B8BE}" presName="spaceRect" presStyleCnt="0"/>
      <dgm:spPr/>
    </dgm:pt>
    <dgm:pt modelId="{65EB3BC5-9F22-45FC-BC8C-A7FF4E53D62D}" type="pres">
      <dgm:prSet presAssocID="{0FFC8F25-F074-44D3-A1CA-59BD3783B8BE}" presName="textRect" presStyleLbl="revTx" presStyleIdx="1" presStyleCnt="4">
        <dgm:presLayoutVars>
          <dgm:chMax val="1"/>
          <dgm:chPref val="1"/>
        </dgm:presLayoutVars>
      </dgm:prSet>
      <dgm:spPr/>
    </dgm:pt>
    <dgm:pt modelId="{D7733327-0DE5-4F36-A09C-6F7BE3A08A8D}" type="pres">
      <dgm:prSet presAssocID="{C1BBC4DE-AE52-441E-B158-2475685F3A41}" presName="sibTrans" presStyleCnt="0"/>
      <dgm:spPr/>
    </dgm:pt>
    <dgm:pt modelId="{295D6449-2DFB-428D-B8FD-3C27C0DC1274}" type="pres">
      <dgm:prSet presAssocID="{2E1514D3-97D8-4701-9EFA-7D22BB7CC2EA}" presName="compNode" presStyleCnt="0"/>
      <dgm:spPr/>
    </dgm:pt>
    <dgm:pt modelId="{C152D549-F4E3-443A-9007-EBB36BBAEE70}" type="pres">
      <dgm:prSet presAssocID="{2E1514D3-97D8-4701-9EFA-7D22BB7CC2EA}" presName="iconBgRect" presStyleLbl="bgShp" presStyleIdx="2" presStyleCnt="4"/>
      <dgm:spPr>
        <a:prstGeom prst="round2DiagRect">
          <a:avLst>
            <a:gd name="adj1" fmla="val 29727"/>
            <a:gd name="adj2" fmla="val 0"/>
          </a:avLst>
        </a:prstGeom>
      </dgm:spPr>
    </dgm:pt>
    <dgm:pt modelId="{469C159C-C49E-4A81-9FE1-4BAC2A5424F2}" type="pres">
      <dgm:prSet presAssocID="{2E1514D3-97D8-4701-9EFA-7D22BB7CC2E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5118D01E-F2A9-4685-B1F3-6E371121F9AA}" type="pres">
      <dgm:prSet presAssocID="{2E1514D3-97D8-4701-9EFA-7D22BB7CC2EA}" presName="spaceRect" presStyleCnt="0"/>
      <dgm:spPr/>
    </dgm:pt>
    <dgm:pt modelId="{00F0F421-F3E2-429A-9C10-CA1F2B69CBC4}" type="pres">
      <dgm:prSet presAssocID="{2E1514D3-97D8-4701-9EFA-7D22BB7CC2EA}" presName="textRect" presStyleLbl="revTx" presStyleIdx="2" presStyleCnt="4">
        <dgm:presLayoutVars>
          <dgm:chMax val="1"/>
          <dgm:chPref val="1"/>
        </dgm:presLayoutVars>
      </dgm:prSet>
      <dgm:spPr/>
    </dgm:pt>
    <dgm:pt modelId="{ACAAA253-49C2-4B55-AA6B-DE51E7AEACF8}" type="pres">
      <dgm:prSet presAssocID="{852BC9F8-CDEB-47E8-9D53-99D9F2B8C230}" presName="sibTrans" presStyleCnt="0"/>
      <dgm:spPr/>
    </dgm:pt>
    <dgm:pt modelId="{E3763FE4-58BE-40F3-9705-E34D4A4093E0}" type="pres">
      <dgm:prSet presAssocID="{B5BC4445-3B64-4ACA-ADE3-01E7E1F2C2C5}" presName="compNode" presStyleCnt="0"/>
      <dgm:spPr/>
    </dgm:pt>
    <dgm:pt modelId="{D97703BE-9999-4215-9806-863738E89B6A}" type="pres">
      <dgm:prSet presAssocID="{B5BC4445-3B64-4ACA-ADE3-01E7E1F2C2C5}" presName="iconBgRect" presStyleLbl="bgShp" presStyleIdx="3" presStyleCnt="4"/>
      <dgm:spPr>
        <a:prstGeom prst="round2DiagRect">
          <a:avLst>
            <a:gd name="adj1" fmla="val 29727"/>
            <a:gd name="adj2" fmla="val 0"/>
          </a:avLst>
        </a:prstGeom>
      </dgm:spPr>
    </dgm:pt>
    <dgm:pt modelId="{3BF86031-C85D-4CAE-B623-3D6E42B67C1D}" type="pres">
      <dgm:prSet presAssocID="{B5BC4445-3B64-4ACA-ADE3-01E7E1F2C2C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67A1F97B-BD87-4588-8E39-3FFE50C08FD5}" type="pres">
      <dgm:prSet presAssocID="{B5BC4445-3B64-4ACA-ADE3-01E7E1F2C2C5}" presName="spaceRect" presStyleCnt="0"/>
      <dgm:spPr/>
    </dgm:pt>
    <dgm:pt modelId="{AF321282-7533-474F-8E2C-6C5D873D358E}" type="pres">
      <dgm:prSet presAssocID="{B5BC4445-3B64-4ACA-ADE3-01E7E1F2C2C5}" presName="textRect" presStyleLbl="revTx" presStyleIdx="3" presStyleCnt="4">
        <dgm:presLayoutVars>
          <dgm:chMax val="1"/>
          <dgm:chPref val="1"/>
        </dgm:presLayoutVars>
      </dgm:prSet>
      <dgm:spPr/>
    </dgm:pt>
  </dgm:ptLst>
  <dgm:cxnLst>
    <dgm:cxn modelId="{2468D60F-0158-438F-8207-272125267741}" type="presOf" srcId="{2E1514D3-97D8-4701-9EFA-7D22BB7CC2EA}" destId="{00F0F421-F3E2-429A-9C10-CA1F2B69CBC4}" srcOrd="0" destOrd="0" presId="urn:microsoft.com/office/officeart/2018/5/layout/IconLeafLabelList"/>
    <dgm:cxn modelId="{42A5D916-4A15-41E0-8C68-2680A80E5280}" srcId="{93A17396-5E3E-45A5-8596-AE6984E3FE5E}" destId="{61AF161C-CCCB-4406-B149-49929DC90CE8}" srcOrd="0" destOrd="0" parTransId="{0D9CCA74-EA84-4285-96F7-2F81DA811270}" sibTransId="{F215D6C6-7CDD-4692-9BAA-D72011B8FE04}"/>
    <dgm:cxn modelId="{DDA11461-319D-4220-9142-171DBC686D84}" type="presOf" srcId="{0FFC8F25-F074-44D3-A1CA-59BD3783B8BE}" destId="{65EB3BC5-9F22-45FC-BC8C-A7FF4E53D62D}" srcOrd="0" destOrd="0" presId="urn:microsoft.com/office/officeart/2018/5/layout/IconLeafLabelList"/>
    <dgm:cxn modelId="{3E9FCA65-A450-42CD-9C9C-82B912CD4731}" srcId="{93A17396-5E3E-45A5-8596-AE6984E3FE5E}" destId="{0FFC8F25-F074-44D3-A1CA-59BD3783B8BE}" srcOrd="1" destOrd="0" parTransId="{FDF247CC-79C3-4C32-8A6D-48602C97DAA2}" sibTransId="{C1BBC4DE-AE52-441E-B158-2475685F3A41}"/>
    <dgm:cxn modelId="{80813070-373B-429A-BD0A-440E3C7871B2}" srcId="{93A17396-5E3E-45A5-8596-AE6984E3FE5E}" destId="{2E1514D3-97D8-4701-9EFA-7D22BB7CC2EA}" srcOrd="2" destOrd="0" parTransId="{ADCCC42B-B1A6-4033-8B30-41ADC38C591F}" sibTransId="{852BC9F8-CDEB-47E8-9D53-99D9F2B8C230}"/>
    <dgm:cxn modelId="{89EED276-AB46-4427-A844-257F70AD97EC}" type="presOf" srcId="{B5BC4445-3B64-4ACA-ADE3-01E7E1F2C2C5}" destId="{AF321282-7533-474F-8E2C-6C5D873D358E}" srcOrd="0" destOrd="0" presId="urn:microsoft.com/office/officeart/2018/5/layout/IconLeafLabelList"/>
    <dgm:cxn modelId="{FC00BC99-6657-42EF-9078-0D31E64D921C}" type="presOf" srcId="{93A17396-5E3E-45A5-8596-AE6984E3FE5E}" destId="{FEDF643C-4F4F-4C4E-8C9F-06C1587250E3}" srcOrd="0" destOrd="0" presId="urn:microsoft.com/office/officeart/2018/5/layout/IconLeafLabelList"/>
    <dgm:cxn modelId="{38C763CB-865B-4468-8AC4-036107F70772}" type="presOf" srcId="{61AF161C-CCCB-4406-B149-49929DC90CE8}" destId="{3A1F1955-5804-415C-9196-F4442D38C6D0}" srcOrd="0" destOrd="0" presId="urn:microsoft.com/office/officeart/2018/5/layout/IconLeafLabelList"/>
    <dgm:cxn modelId="{FD68A3DC-BC19-47C9-A7C6-BA6FCCBE871D}" srcId="{93A17396-5E3E-45A5-8596-AE6984E3FE5E}" destId="{B5BC4445-3B64-4ACA-ADE3-01E7E1F2C2C5}" srcOrd="3" destOrd="0" parTransId="{7255AA98-C675-4F13-9938-36DE07679B0F}" sibTransId="{34811CE3-ED9A-4DD2-8280-D2782DD41C2A}"/>
    <dgm:cxn modelId="{E4DFD44B-43F4-44B5-A1BC-2EF7DF8BAB2B}" type="presParOf" srcId="{FEDF643C-4F4F-4C4E-8C9F-06C1587250E3}" destId="{E7012699-A1D4-466E-A69F-CCBC76F2E086}" srcOrd="0" destOrd="0" presId="urn:microsoft.com/office/officeart/2018/5/layout/IconLeafLabelList"/>
    <dgm:cxn modelId="{4FD69DB7-D06D-4A3D-9661-A8177C72F82A}" type="presParOf" srcId="{E7012699-A1D4-466E-A69F-CCBC76F2E086}" destId="{BE8EFE6D-076B-465D-8561-9AB145F21496}" srcOrd="0" destOrd="0" presId="urn:microsoft.com/office/officeart/2018/5/layout/IconLeafLabelList"/>
    <dgm:cxn modelId="{F2B6A38A-9EE6-4DB8-833D-E5827D493C4E}" type="presParOf" srcId="{E7012699-A1D4-466E-A69F-CCBC76F2E086}" destId="{39113313-5477-4BEE-98BE-D83037FC029E}" srcOrd="1" destOrd="0" presId="urn:microsoft.com/office/officeart/2018/5/layout/IconLeafLabelList"/>
    <dgm:cxn modelId="{5E8F2FF5-72C9-4E1E-97E5-B7B4C9280410}" type="presParOf" srcId="{E7012699-A1D4-466E-A69F-CCBC76F2E086}" destId="{EB2A2D87-5419-4430-A52F-DB91A01612BB}" srcOrd="2" destOrd="0" presId="urn:microsoft.com/office/officeart/2018/5/layout/IconLeafLabelList"/>
    <dgm:cxn modelId="{7568CFD8-5C6C-4BF9-A235-89409EE94D81}" type="presParOf" srcId="{E7012699-A1D4-466E-A69F-CCBC76F2E086}" destId="{3A1F1955-5804-415C-9196-F4442D38C6D0}" srcOrd="3" destOrd="0" presId="urn:microsoft.com/office/officeart/2018/5/layout/IconLeafLabelList"/>
    <dgm:cxn modelId="{1B24FFA6-7988-4041-9075-D3A6A18038E5}" type="presParOf" srcId="{FEDF643C-4F4F-4C4E-8C9F-06C1587250E3}" destId="{C4B43E0B-380E-476E-A5BC-D0C3EE8218A9}" srcOrd="1" destOrd="0" presId="urn:microsoft.com/office/officeart/2018/5/layout/IconLeafLabelList"/>
    <dgm:cxn modelId="{18F5F57D-D454-4750-A8A7-EE9CD74CCB81}" type="presParOf" srcId="{FEDF643C-4F4F-4C4E-8C9F-06C1587250E3}" destId="{611029C7-E7EB-4F01-8139-55A8A00C7CBE}" srcOrd="2" destOrd="0" presId="urn:microsoft.com/office/officeart/2018/5/layout/IconLeafLabelList"/>
    <dgm:cxn modelId="{1870E42A-DE00-4E2D-AA4A-1D6C45E846C2}" type="presParOf" srcId="{611029C7-E7EB-4F01-8139-55A8A00C7CBE}" destId="{58CD8042-D638-4E7A-AF9F-34ED34D6A211}" srcOrd="0" destOrd="0" presId="urn:microsoft.com/office/officeart/2018/5/layout/IconLeafLabelList"/>
    <dgm:cxn modelId="{3C45473D-7545-4B81-ABCB-264D528AD486}" type="presParOf" srcId="{611029C7-E7EB-4F01-8139-55A8A00C7CBE}" destId="{4FAF6F9E-9072-4676-A99C-824F152410BE}" srcOrd="1" destOrd="0" presId="urn:microsoft.com/office/officeart/2018/5/layout/IconLeafLabelList"/>
    <dgm:cxn modelId="{26570998-BDBE-49AE-BCB9-DA13D79185B5}" type="presParOf" srcId="{611029C7-E7EB-4F01-8139-55A8A00C7CBE}" destId="{D8490AB1-7736-48B6-BEA7-B51076099AAE}" srcOrd="2" destOrd="0" presId="urn:microsoft.com/office/officeart/2018/5/layout/IconLeafLabelList"/>
    <dgm:cxn modelId="{81252F1B-F06D-413A-B4C8-6344616A27C4}" type="presParOf" srcId="{611029C7-E7EB-4F01-8139-55A8A00C7CBE}" destId="{65EB3BC5-9F22-45FC-BC8C-A7FF4E53D62D}" srcOrd="3" destOrd="0" presId="urn:microsoft.com/office/officeart/2018/5/layout/IconLeafLabelList"/>
    <dgm:cxn modelId="{6D3ACB0D-ABEF-4457-AE8A-EE623EA7824A}" type="presParOf" srcId="{FEDF643C-4F4F-4C4E-8C9F-06C1587250E3}" destId="{D7733327-0DE5-4F36-A09C-6F7BE3A08A8D}" srcOrd="3" destOrd="0" presId="urn:microsoft.com/office/officeart/2018/5/layout/IconLeafLabelList"/>
    <dgm:cxn modelId="{F76E311E-5DCC-4668-B0D5-376EAD396145}" type="presParOf" srcId="{FEDF643C-4F4F-4C4E-8C9F-06C1587250E3}" destId="{295D6449-2DFB-428D-B8FD-3C27C0DC1274}" srcOrd="4" destOrd="0" presId="urn:microsoft.com/office/officeart/2018/5/layout/IconLeafLabelList"/>
    <dgm:cxn modelId="{D02C6116-4062-4321-A6A1-0284FA63F0EA}" type="presParOf" srcId="{295D6449-2DFB-428D-B8FD-3C27C0DC1274}" destId="{C152D549-F4E3-443A-9007-EBB36BBAEE70}" srcOrd="0" destOrd="0" presId="urn:microsoft.com/office/officeart/2018/5/layout/IconLeafLabelList"/>
    <dgm:cxn modelId="{90EE3D27-9A2B-455F-A7E4-79545B687809}" type="presParOf" srcId="{295D6449-2DFB-428D-B8FD-3C27C0DC1274}" destId="{469C159C-C49E-4A81-9FE1-4BAC2A5424F2}" srcOrd="1" destOrd="0" presId="urn:microsoft.com/office/officeart/2018/5/layout/IconLeafLabelList"/>
    <dgm:cxn modelId="{7449C163-7A65-47EE-9DCE-1BEE708DEBF6}" type="presParOf" srcId="{295D6449-2DFB-428D-B8FD-3C27C0DC1274}" destId="{5118D01E-F2A9-4685-B1F3-6E371121F9AA}" srcOrd="2" destOrd="0" presId="urn:microsoft.com/office/officeart/2018/5/layout/IconLeafLabelList"/>
    <dgm:cxn modelId="{6DBFB174-11FA-4293-BC6C-F54A6B460FF7}" type="presParOf" srcId="{295D6449-2DFB-428D-B8FD-3C27C0DC1274}" destId="{00F0F421-F3E2-429A-9C10-CA1F2B69CBC4}" srcOrd="3" destOrd="0" presId="urn:microsoft.com/office/officeart/2018/5/layout/IconLeafLabelList"/>
    <dgm:cxn modelId="{ADF97BD2-5337-4CF7-89E0-FA85AB6B20F7}" type="presParOf" srcId="{FEDF643C-4F4F-4C4E-8C9F-06C1587250E3}" destId="{ACAAA253-49C2-4B55-AA6B-DE51E7AEACF8}" srcOrd="5" destOrd="0" presId="urn:microsoft.com/office/officeart/2018/5/layout/IconLeafLabelList"/>
    <dgm:cxn modelId="{63DA9BCD-DD03-43F9-8A40-E36F0EE82683}" type="presParOf" srcId="{FEDF643C-4F4F-4C4E-8C9F-06C1587250E3}" destId="{E3763FE4-58BE-40F3-9705-E34D4A4093E0}" srcOrd="6" destOrd="0" presId="urn:microsoft.com/office/officeart/2018/5/layout/IconLeafLabelList"/>
    <dgm:cxn modelId="{253A2870-A65F-419F-9749-2F26FA039B52}" type="presParOf" srcId="{E3763FE4-58BE-40F3-9705-E34D4A4093E0}" destId="{D97703BE-9999-4215-9806-863738E89B6A}" srcOrd="0" destOrd="0" presId="urn:microsoft.com/office/officeart/2018/5/layout/IconLeafLabelList"/>
    <dgm:cxn modelId="{09B100CA-1F1B-4765-B15D-C50D9AFC393E}" type="presParOf" srcId="{E3763FE4-58BE-40F3-9705-E34D4A4093E0}" destId="{3BF86031-C85D-4CAE-B623-3D6E42B67C1D}" srcOrd="1" destOrd="0" presId="urn:microsoft.com/office/officeart/2018/5/layout/IconLeafLabelList"/>
    <dgm:cxn modelId="{F62926E6-1A35-4E01-B6C1-FA0731C72A3E}" type="presParOf" srcId="{E3763FE4-58BE-40F3-9705-E34D4A4093E0}" destId="{67A1F97B-BD87-4588-8E39-3FFE50C08FD5}" srcOrd="2" destOrd="0" presId="urn:microsoft.com/office/officeart/2018/5/layout/IconLeafLabelList"/>
    <dgm:cxn modelId="{5B356285-6606-4ECC-92EF-DC8F84D910B4}" type="presParOf" srcId="{E3763FE4-58BE-40F3-9705-E34D4A4093E0}" destId="{AF321282-7533-474F-8E2C-6C5D873D358E}"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EFE6D-076B-465D-8561-9AB145F21496}">
      <dsp:nvSpPr>
        <dsp:cNvPr id="0" name=""/>
        <dsp:cNvSpPr/>
      </dsp:nvSpPr>
      <dsp:spPr>
        <a:xfrm>
          <a:off x="562927" y="641956"/>
          <a:ext cx="1445998" cy="144599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113313-5477-4BEE-98BE-D83037FC029E}">
      <dsp:nvSpPr>
        <dsp:cNvPr id="0" name=""/>
        <dsp:cNvSpPr/>
      </dsp:nvSpPr>
      <dsp:spPr>
        <a:xfrm>
          <a:off x="871091" y="95012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1F1955-5804-415C-9196-F4442D38C6D0}">
      <dsp:nvSpPr>
        <dsp:cNvPr id="0" name=""/>
        <dsp:cNvSpPr/>
      </dsp:nvSpPr>
      <dsp:spPr>
        <a:xfrm>
          <a:off x="100682" y="2538348"/>
          <a:ext cx="2370489"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cap="none" dirty="0">
              <a:solidFill>
                <a:schemeClr val="tx1"/>
              </a:solidFill>
            </a:rPr>
            <a:t>Practice, practice, practice!</a:t>
          </a:r>
        </a:p>
      </dsp:txBody>
      <dsp:txXfrm>
        <a:off x="100682" y="2538348"/>
        <a:ext cx="2370489" cy="1012500"/>
      </dsp:txXfrm>
    </dsp:sp>
    <dsp:sp modelId="{58CD8042-D638-4E7A-AF9F-34ED34D6A211}">
      <dsp:nvSpPr>
        <dsp:cNvPr id="0" name=""/>
        <dsp:cNvSpPr/>
      </dsp:nvSpPr>
      <dsp:spPr>
        <a:xfrm>
          <a:off x="3348252" y="641956"/>
          <a:ext cx="1445998" cy="144599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AF6F9E-9072-4676-A99C-824F152410BE}">
      <dsp:nvSpPr>
        <dsp:cNvPr id="0" name=""/>
        <dsp:cNvSpPr/>
      </dsp:nvSpPr>
      <dsp:spPr>
        <a:xfrm>
          <a:off x="3656416" y="95012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EB3BC5-9F22-45FC-BC8C-A7FF4E53D62D}">
      <dsp:nvSpPr>
        <dsp:cNvPr id="0" name=""/>
        <dsp:cNvSpPr/>
      </dsp:nvSpPr>
      <dsp:spPr>
        <a:xfrm>
          <a:off x="2886007" y="2538348"/>
          <a:ext cx="2370489"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cap="none" dirty="0">
              <a:solidFill>
                <a:schemeClr val="tx1"/>
              </a:solidFill>
            </a:rPr>
            <a:t>Be mindful with your content and images</a:t>
          </a:r>
        </a:p>
      </dsp:txBody>
      <dsp:txXfrm>
        <a:off x="2886007" y="2538348"/>
        <a:ext cx="2370489" cy="1012500"/>
      </dsp:txXfrm>
    </dsp:sp>
    <dsp:sp modelId="{C152D549-F4E3-443A-9007-EBB36BBAEE70}">
      <dsp:nvSpPr>
        <dsp:cNvPr id="0" name=""/>
        <dsp:cNvSpPr/>
      </dsp:nvSpPr>
      <dsp:spPr>
        <a:xfrm>
          <a:off x="6133577" y="641956"/>
          <a:ext cx="1445998" cy="144599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9C159C-C49E-4A81-9FE1-4BAC2A5424F2}">
      <dsp:nvSpPr>
        <dsp:cNvPr id="0" name=""/>
        <dsp:cNvSpPr/>
      </dsp:nvSpPr>
      <dsp:spPr>
        <a:xfrm>
          <a:off x="6441741" y="95012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F0F421-F3E2-429A-9C10-CA1F2B69CBC4}">
      <dsp:nvSpPr>
        <dsp:cNvPr id="0" name=""/>
        <dsp:cNvSpPr/>
      </dsp:nvSpPr>
      <dsp:spPr>
        <a:xfrm>
          <a:off x="5671332" y="2538348"/>
          <a:ext cx="2370489"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cap="none" dirty="0">
              <a:solidFill>
                <a:schemeClr val="tx1"/>
              </a:solidFill>
            </a:rPr>
            <a:t>Use high quality equipment </a:t>
          </a:r>
        </a:p>
      </dsp:txBody>
      <dsp:txXfrm>
        <a:off x="5671332" y="2538348"/>
        <a:ext cx="2370489" cy="1012500"/>
      </dsp:txXfrm>
    </dsp:sp>
    <dsp:sp modelId="{D97703BE-9999-4215-9806-863738E89B6A}">
      <dsp:nvSpPr>
        <dsp:cNvPr id="0" name=""/>
        <dsp:cNvSpPr/>
      </dsp:nvSpPr>
      <dsp:spPr>
        <a:xfrm>
          <a:off x="8918902" y="641956"/>
          <a:ext cx="1445998" cy="144599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F86031-C85D-4CAE-B623-3D6E42B67C1D}">
      <dsp:nvSpPr>
        <dsp:cNvPr id="0" name=""/>
        <dsp:cNvSpPr/>
      </dsp:nvSpPr>
      <dsp:spPr>
        <a:xfrm>
          <a:off x="9227066" y="95012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321282-7533-474F-8E2C-6C5D873D358E}">
      <dsp:nvSpPr>
        <dsp:cNvPr id="0" name=""/>
        <dsp:cNvSpPr/>
      </dsp:nvSpPr>
      <dsp:spPr>
        <a:xfrm>
          <a:off x="8456657" y="2538348"/>
          <a:ext cx="2370489"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b="1" kern="1200" cap="none" dirty="0">
              <a:solidFill>
                <a:schemeClr val="tx1"/>
              </a:solidFill>
            </a:rPr>
            <a:t>Consider your audience and interactions</a:t>
          </a:r>
        </a:p>
      </dsp:txBody>
      <dsp:txXfrm>
        <a:off x="8456657" y="2538348"/>
        <a:ext cx="2370489" cy="10125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24848-97FE-4EB1-9A62-CFE731906860}"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D7859-53F6-46F4-A9E4-FAF5F9D4BDD0}" type="slidenum">
              <a:rPr lang="en-US" smtClean="0"/>
              <a:t>‹#›</a:t>
            </a:fld>
            <a:endParaRPr lang="en-US"/>
          </a:p>
        </p:txBody>
      </p:sp>
    </p:spTree>
    <p:extLst>
      <p:ext uri="{BB962C8B-B14F-4D97-AF65-F5344CB8AC3E}">
        <p14:creationId xmlns:p14="http://schemas.microsoft.com/office/powerpoint/2010/main" val="307091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D7859-53F6-46F4-A9E4-FAF5F9D4BDD0}" type="slidenum">
              <a:rPr lang="en-US" smtClean="0"/>
              <a:t>4</a:t>
            </a:fld>
            <a:endParaRPr lang="en-US"/>
          </a:p>
        </p:txBody>
      </p:sp>
    </p:spTree>
    <p:extLst>
      <p:ext uri="{BB962C8B-B14F-4D97-AF65-F5344CB8AC3E}">
        <p14:creationId xmlns:p14="http://schemas.microsoft.com/office/powerpoint/2010/main" val="286744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D7859-53F6-46F4-A9E4-FAF5F9D4BDD0}" type="slidenum">
              <a:rPr lang="en-US" smtClean="0"/>
              <a:t>6</a:t>
            </a:fld>
            <a:endParaRPr lang="en-US"/>
          </a:p>
        </p:txBody>
      </p:sp>
    </p:spTree>
    <p:extLst>
      <p:ext uri="{BB962C8B-B14F-4D97-AF65-F5344CB8AC3E}">
        <p14:creationId xmlns:p14="http://schemas.microsoft.com/office/powerpoint/2010/main" val="112635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D7859-53F6-46F4-A9E4-FAF5F9D4BDD0}" type="slidenum">
              <a:rPr lang="en-US" smtClean="0"/>
              <a:t>7</a:t>
            </a:fld>
            <a:endParaRPr lang="en-US"/>
          </a:p>
        </p:txBody>
      </p:sp>
    </p:spTree>
    <p:extLst>
      <p:ext uri="{BB962C8B-B14F-4D97-AF65-F5344CB8AC3E}">
        <p14:creationId xmlns:p14="http://schemas.microsoft.com/office/powerpoint/2010/main" val="1170916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D7859-53F6-46F4-A9E4-FAF5F9D4BDD0}" type="slidenum">
              <a:rPr lang="en-US" smtClean="0"/>
              <a:t>12</a:t>
            </a:fld>
            <a:endParaRPr lang="en-US"/>
          </a:p>
        </p:txBody>
      </p:sp>
    </p:spTree>
    <p:extLst>
      <p:ext uri="{BB962C8B-B14F-4D97-AF65-F5344CB8AC3E}">
        <p14:creationId xmlns:p14="http://schemas.microsoft.com/office/powerpoint/2010/main" val="237477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D7859-53F6-46F4-A9E4-FAF5F9D4BDD0}" type="slidenum">
              <a:rPr lang="en-US" smtClean="0"/>
              <a:t>13</a:t>
            </a:fld>
            <a:endParaRPr lang="en-US"/>
          </a:p>
        </p:txBody>
      </p:sp>
    </p:spTree>
    <p:extLst>
      <p:ext uri="{BB962C8B-B14F-4D97-AF65-F5344CB8AC3E}">
        <p14:creationId xmlns:p14="http://schemas.microsoft.com/office/powerpoint/2010/main" val="128569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US" sz="1200" dirty="0"/>
          </a:p>
          <a:p>
            <a:pPr>
              <a:lnSpc>
                <a:spcPct val="100000"/>
              </a:lnSpc>
            </a:pPr>
            <a:endParaRPr lang="en-US" sz="1200" dirty="0"/>
          </a:p>
          <a:p>
            <a:endParaRPr lang="en-US" dirty="0"/>
          </a:p>
        </p:txBody>
      </p:sp>
      <p:sp>
        <p:nvSpPr>
          <p:cNvPr id="4" name="Slide Number Placeholder 3"/>
          <p:cNvSpPr>
            <a:spLocks noGrp="1"/>
          </p:cNvSpPr>
          <p:nvPr>
            <p:ph type="sldNum" sz="quarter" idx="5"/>
          </p:nvPr>
        </p:nvSpPr>
        <p:spPr/>
        <p:txBody>
          <a:bodyPr/>
          <a:lstStyle/>
          <a:p>
            <a:fld id="{537D7859-53F6-46F4-A9E4-FAF5F9D4BDD0}" type="slidenum">
              <a:rPr lang="en-US" smtClean="0"/>
              <a:t>22</a:t>
            </a:fld>
            <a:endParaRPr lang="en-US"/>
          </a:p>
        </p:txBody>
      </p:sp>
    </p:spTree>
    <p:extLst>
      <p:ext uri="{BB962C8B-B14F-4D97-AF65-F5344CB8AC3E}">
        <p14:creationId xmlns:p14="http://schemas.microsoft.com/office/powerpoint/2010/main" val="1161785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D7859-53F6-46F4-A9E4-FAF5F9D4BDD0}" type="slidenum">
              <a:rPr lang="en-US" smtClean="0"/>
              <a:t>32</a:t>
            </a:fld>
            <a:endParaRPr lang="en-US"/>
          </a:p>
        </p:txBody>
      </p:sp>
    </p:spTree>
    <p:extLst>
      <p:ext uri="{BB962C8B-B14F-4D97-AF65-F5344CB8AC3E}">
        <p14:creationId xmlns:p14="http://schemas.microsoft.com/office/powerpoint/2010/main" val="112973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7D7859-53F6-46F4-A9E4-FAF5F9D4BDD0}" type="slidenum">
              <a:rPr lang="en-US" smtClean="0"/>
              <a:t>34</a:t>
            </a:fld>
            <a:endParaRPr lang="en-US"/>
          </a:p>
        </p:txBody>
      </p:sp>
    </p:spTree>
    <p:extLst>
      <p:ext uri="{BB962C8B-B14F-4D97-AF65-F5344CB8AC3E}">
        <p14:creationId xmlns:p14="http://schemas.microsoft.com/office/powerpoint/2010/main" val="247532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FFEA-F86E-32E8-9DF3-9DA8F72FB7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5FEA89-7EC5-9A19-968F-B04CA566ED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749522-3AE8-28BC-36F2-138419A1CEFD}"/>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5" name="Footer Placeholder 4">
            <a:extLst>
              <a:ext uri="{FF2B5EF4-FFF2-40B4-BE49-F238E27FC236}">
                <a16:creationId xmlns:a16="http://schemas.microsoft.com/office/drawing/2014/main" id="{9927DDB4-14F9-4AC6-3331-C6A750208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9A286-25B3-1B86-32FF-50E9D52E86CF}"/>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802874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B08B-6341-AFDC-81FF-0E27F5FC71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C99FD8-2D2E-2C6B-8D6F-857863837D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C9AB2-7821-042D-3D3A-3C51A291F6EC}"/>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5" name="Footer Placeholder 4">
            <a:extLst>
              <a:ext uri="{FF2B5EF4-FFF2-40B4-BE49-F238E27FC236}">
                <a16:creationId xmlns:a16="http://schemas.microsoft.com/office/drawing/2014/main" id="{7FF6048C-4F76-6FB9-4ACB-B9CFCE202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D85BA-2467-CD1A-61C7-3279A18CB9A4}"/>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361801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6E7323-2576-85E8-7278-4EC70822A8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977784-6633-6E84-1C6D-3D75DDCD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63E1F-8F35-7FF6-DBDE-F8D36B0264DF}"/>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5" name="Footer Placeholder 4">
            <a:extLst>
              <a:ext uri="{FF2B5EF4-FFF2-40B4-BE49-F238E27FC236}">
                <a16:creationId xmlns:a16="http://schemas.microsoft.com/office/drawing/2014/main" id="{8B236636-89A5-856D-FBC2-53BAE7B3DE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0BE48-491A-016D-59D7-8B7D47D70AA1}"/>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1932512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3315-22AD-E7E9-793F-1DF61DE51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E4B8A-EB17-9F2D-48A5-3E69C6C4B9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AA3A0-CAFA-A7FF-F8A2-4FDA69A29EBD}"/>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5" name="Footer Placeholder 4">
            <a:extLst>
              <a:ext uri="{FF2B5EF4-FFF2-40B4-BE49-F238E27FC236}">
                <a16:creationId xmlns:a16="http://schemas.microsoft.com/office/drawing/2014/main" id="{F6A01A54-3DD7-CA61-77E9-3DA77A6F0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E1EDD-84DB-8E64-1F56-E198FD0F68EB}"/>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2664401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E613-809F-FB67-4247-74A13C25D1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2FC921-FF48-586E-DDFF-34587B8DA2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2248FE-8979-7DB2-5A0F-094A61FC55F4}"/>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5" name="Footer Placeholder 4">
            <a:extLst>
              <a:ext uri="{FF2B5EF4-FFF2-40B4-BE49-F238E27FC236}">
                <a16:creationId xmlns:a16="http://schemas.microsoft.com/office/drawing/2014/main" id="{12BB37C2-32E9-0798-4228-40DB8A1D0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0547A-193E-C02C-00E4-092AA95B3B6D}"/>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2594102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0345-36D6-9D57-11CA-BAEA2C4926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13CFB-EDD1-FD1E-9AA2-03A3E396CC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C0C2F9-2D4B-1552-B949-B2C79862F7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7BA1C2-1849-4D7E-2046-06DCA85CBDCE}"/>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6" name="Footer Placeholder 5">
            <a:extLst>
              <a:ext uri="{FF2B5EF4-FFF2-40B4-BE49-F238E27FC236}">
                <a16:creationId xmlns:a16="http://schemas.microsoft.com/office/drawing/2014/main" id="{F597A72F-7582-9D52-ED08-F5D0167174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FB357-07CD-D1A4-12C4-6E3A102240E3}"/>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45724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AF3D4-DB2C-A9E6-CD64-50A2DCB691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004307-F1F5-6BC1-BA83-1BF319991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E1F3E5-9B64-61BF-C18B-7AC973E814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4FD32A-F5D7-6CC0-311A-85CAA6183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F27896-F0C7-303F-E952-FB652AD70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DE0295-80F9-1823-78AD-51C25D7B5997}"/>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8" name="Footer Placeholder 7">
            <a:extLst>
              <a:ext uri="{FF2B5EF4-FFF2-40B4-BE49-F238E27FC236}">
                <a16:creationId xmlns:a16="http://schemas.microsoft.com/office/drawing/2014/main" id="{6B2B0050-2D1F-CABB-364C-F8A145EDE5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1EB05D-C2E3-7D1C-376C-ADC60CA74635}"/>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164267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A781F-D0AC-1A3C-61AE-37DA187010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C214B6-8FE7-9742-EBA4-9508A089F35E}"/>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4" name="Footer Placeholder 3">
            <a:extLst>
              <a:ext uri="{FF2B5EF4-FFF2-40B4-BE49-F238E27FC236}">
                <a16:creationId xmlns:a16="http://schemas.microsoft.com/office/drawing/2014/main" id="{9D89C439-5C9A-D435-51F2-FA1957C51B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247072-2A02-4E27-31C5-CCD8E2DE34A0}"/>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157591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24C55-E367-E0F9-0EB9-3BE58D2B3D49}"/>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3" name="Footer Placeholder 2">
            <a:extLst>
              <a:ext uri="{FF2B5EF4-FFF2-40B4-BE49-F238E27FC236}">
                <a16:creationId xmlns:a16="http://schemas.microsoft.com/office/drawing/2014/main" id="{C5DA54C9-31C0-10A3-C0EC-F94E91A5EA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C0E8FA-CCAB-2B4C-4199-8D407667979A}"/>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306494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9070F-B418-4D50-4AC6-0BD8C3672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6E020E-0FCF-B640-1853-34003D250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3D02ED-A951-D3C6-AF73-29A962D13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B7E0E-A217-93CC-03B4-EAE98977E623}"/>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6" name="Footer Placeholder 5">
            <a:extLst>
              <a:ext uri="{FF2B5EF4-FFF2-40B4-BE49-F238E27FC236}">
                <a16:creationId xmlns:a16="http://schemas.microsoft.com/office/drawing/2014/main" id="{35823C48-DCFA-E64C-B5A2-9D068025A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0591F-E5EA-DBA1-AF58-D073F2BCD8A4}"/>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2151752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1E84-3186-29B9-D8A1-CF6198C90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D3A4F0-E3DA-6B91-CEAC-C974E6ED2F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F0982C-1C20-31C6-3340-9084367C8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90D2A6-333C-5725-720B-396EA4551E02}"/>
              </a:ext>
            </a:extLst>
          </p:cNvPr>
          <p:cNvSpPr>
            <a:spLocks noGrp="1"/>
          </p:cNvSpPr>
          <p:nvPr>
            <p:ph type="dt" sz="half" idx="10"/>
          </p:nvPr>
        </p:nvSpPr>
        <p:spPr/>
        <p:txBody>
          <a:bodyPr/>
          <a:lstStyle/>
          <a:p>
            <a:fld id="{DCA97F6B-634E-46F9-A51C-5A0E081EC30D}" type="datetimeFigureOut">
              <a:rPr lang="en-US" smtClean="0"/>
              <a:t>11/12/2024</a:t>
            </a:fld>
            <a:endParaRPr lang="en-US"/>
          </a:p>
        </p:txBody>
      </p:sp>
      <p:sp>
        <p:nvSpPr>
          <p:cNvPr id="6" name="Footer Placeholder 5">
            <a:extLst>
              <a:ext uri="{FF2B5EF4-FFF2-40B4-BE49-F238E27FC236}">
                <a16:creationId xmlns:a16="http://schemas.microsoft.com/office/drawing/2014/main" id="{28024CBD-F06B-B306-974C-CF058EFF5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DBF4C-6D85-512D-B430-80E734357645}"/>
              </a:ext>
            </a:extLst>
          </p:cNvPr>
          <p:cNvSpPr>
            <a:spLocks noGrp="1"/>
          </p:cNvSpPr>
          <p:nvPr>
            <p:ph type="sldNum" sz="quarter" idx="12"/>
          </p:nvPr>
        </p:nvSpPr>
        <p:spPr/>
        <p:txBody>
          <a:bodyPr/>
          <a:lstStyle/>
          <a:p>
            <a:fld id="{AEFED5F3-2F3B-49E2-9E34-25E79CD5EC05}" type="slidenum">
              <a:rPr lang="en-US" smtClean="0"/>
              <a:t>‹#›</a:t>
            </a:fld>
            <a:endParaRPr lang="en-US"/>
          </a:p>
        </p:txBody>
      </p:sp>
    </p:spTree>
    <p:extLst>
      <p:ext uri="{BB962C8B-B14F-4D97-AF65-F5344CB8AC3E}">
        <p14:creationId xmlns:p14="http://schemas.microsoft.com/office/powerpoint/2010/main" val="137893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7CFC80-61A1-CAED-3AB3-9F99781A8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412903-A2ED-317B-93EC-DD836E0C9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D2207-F61C-4017-80E2-5DB3C05FC5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A97F6B-634E-46F9-A51C-5A0E081EC30D}" type="datetimeFigureOut">
              <a:rPr lang="en-US" smtClean="0"/>
              <a:t>11/12/2024</a:t>
            </a:fld>
            <a:endParaRPr lang="en-US"/>
          </a:p>
        </p:txBody>
      </p:sp>
      <p:sp>
        <p:nvSpPr>
          <p:cNvPr id="5" name="Footer Placeholder 4">
            <a:extLst>
              <a:ext uri="{FF2B5EF4-FFF2-40B4-BE49-F238E27FC236}">
                <a16:creationId xmlns:a16="http://schemas.microsoft.com/office/drawing/2014/main" id="{DE013C84-8E26-1FD0-00AD-539A9C1A0F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7514AA-301E-C482-6D6D-C272C7139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FED5F3-2F3B-49E2-9E34-25E79CD5EC05}" type="slidenum">
              <a:rPr lang="en-US" smtClean="0"/>
              <a:t>‹#›</a:t>
            </a:fld>
            <a:endParaRPr lang="en-US"/>
          </a:p>
        </p:txBody>
      </p:sp>
    </p:spTree>
    <p:extLst>
      <p:ext uri="{BB962C8B-B14F-4D97-AF65-F5344CB8AC3E}">
        <p14:creationId xmlns:p14="http://schemas.microsoft.com/office/powerpoint/2010/main" val="1829464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hyperlink" Target="https://effectivehomeoffice.com/webcam-posi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3.xml"/><Relationship Id="rId5" Type="http://schemas.openxmlformats.org/officeDocument/2006/relationships/image" Target="../media/image25.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5.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5.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9.svg"/></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xSp78RwcAS4" TargetMode="Externa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hyperlink" Target="https://www.linkedin.com/pulse/importance-color-psychology-poly-begum-vxbac"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https://community.canvaslms.com/t5/Instructor-Guide/How-do-I-add-an-announcement-in-a-course/ta-p/1194" TargetMode="External"/><Relationship Id="rId4" Type="http://schemas.openxmlformats.org/officeDocument/2006/relationships/hyperlink" Target="https://www.tamucc.edu/code-blu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hyperlink" Target="https://www.businessinsider.com/these-two-charts-prove-a-college-education-just-isnt-worth-the-money-anymore-2012-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eople attending a meeting">
            <a:extLst>
              <a:ext uri="{FF2B5EF4-FFF2-40B4-BE49-F238E27FC236}">
                <a16:creationId xmlns:a16="http://schemas.microsoft.com/office/drawing/2014/main" id="{737C4974-829F-7928-F67E-E4288FFE5749}"/>
              </a:ext>
            </a:extLst>
          </p:cNvPr>
          <p:cNvPicPr>
            <a:picLocks noChangeAspect="1"/>
          </p:cNvPicPr>
          <p:nvPr/>
        </p:nvPicPr>
        <p:blipFill>
          <a:blip r:embed="rId3">
            <a:extLst>
              <a:ext uri="{28A0092B-C50C-407E-A947-70E740481C1C}">
                <a14:useLocalDpi xmlns:a14="http://schemas.microsoft.com/office/drawing/2010/main" val="0"/>
              </a:ext>
            </a:extLst>
          </a:blip>
          <a:srcRect l="14029" r="7307"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6" name="Freeform: Shape 15">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16C2FC-C637-7A4B-0329-9A74D3A26B0E}"/>
              </a:ext>
            </a:extLst>
          </p:cNvPr>
          <p:cNvSpPr>
            <a:spLocks noGrp="1"/>
          </p:cNvSpPr>
          <p:nvPr>
            <p:ph type="ctrTitle"/>
          </p:nvPr>
        </p:nvSpPr>
        <p:spPr>
          <a:xfrm>
            <a:off x="477981" y="1122363"/>
            <a:ext cx="4023360" cy="3204134"/>
          </a:xfrm>
        </p:spPr>
        <p:txBody>
          <a:bodyPr anchor="b">
            <a:normAutofit/>
          </a:bodyPr>
          <a:lstStyle/>
          <a:p>
            <a:pPr algn="l"/>
            <a:r>
              <a:rPr lang="en-US" sz="4800"/>
              <a:t>Creating Engaging Presentations</a:t>
            </a:r>
          </a:p>
        </p:txBody>
      </p:sp>
      <p:sp>
        <p:nvSpPr>
          <p:cNvPr id="3" name="Subtitle 2">
            <a:extLst>
              <a:ext uri="{FF2B5EF4-FFF2-40B4-BE49-F238E27FC236}">
                <a16:creationId xmlns:a16="http://schemas.microsoft.com/office/drawing/2014/main" id="{39C836C1-F0EC-6FA9-EDAF-61CE927DEB15}"/>
              </a:ext>
            </a:extLst>
          </p:cNvPr>
          <p:cNvSpPr>
            <a:spLocks noGrp="1"/>
          </p:cNvSpPr>
          <p:nvPr>
            <p:ph type="subTitle" idx="1"/>
          </p:nvPr>
        </p:nvSpPr>
        <p:spPr>
          <a:xfrm>
            <a:off x="477981" y="4872922"/>
            <a:ext cx="3933306" cy="1208141"/>
          </a:xfrm>
        </p:spPr>
        <p:txBody>
          <a:bodyPr>
            <a:normAutofit/>
          </a:bodyPr>
          <a:lstStyle/>
          <a:p>
            <a:pPr algn="l"/>
            <a:r>
              <a:rPr lang="en-US" sz="2000"/>
              <a:t>Lauran Guerra, MS IDET</a:t>
            </a:r>
          </a:p>
          <a:p>
            <a:pPr algn="l"/>
            <a:r>
              <a:rPr lang="en-US" sz="2000"/>
              <a:t>Digital Learning and Academic Innovations</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22259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olor psychology&#10;&#10;Description automatically generated">
            <a:extLst>
              <a:ext uri="{FF2B5EF4-FFF2-40B4-BE49-F238E27FC236}">
                <a16:creationId xmlns:a16="http://schemas.microsoft.com/office/drawing/2014/main" id="{D455D836-A8BB-CFD9-5A2C-6E08217C105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2413" b="2454"/>
          <a:stretch/>
        </p:blipFill>
        <p:spPr>
          <a:xfrm>
            <a:off x="1388500" y="1028700"/>
            <a:ext cx="9415000" cy="5781682"/>
          </a:xfrm>
        </p:spPr>
      </p:pic>
      <p:sp>
        <p:nvSpPr>
          <p:cNvPr id="8" name="Rectangle 7">
            <a:extLst>
              <a:ext uri="{FF2B5EF4-FFF2-40B4-BE49-F238E27FC236}">
                <a16:creationId xmlns:a16="http://schemas.microsoft.com/office/drawing/2014/main" id="{53969889-9ADA-B8FB-0486-A80EF8EF7079}"/>
              </a:ext>
            </a:extLst>
          </p:cNvPr>
          <p:cNvSpPr/>
          <p:nvPr/>
        </p:nvSpPr>
        <p:spPr>
          <a:xfrm>
            <a:off x="1190625" y="2295526"/>
            <a:ext cx="4905371" cy="167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21EC7C-A2C4-C4BE-131C-CE3968AD5BE5}"/>
              </a:ext>
            </a:extLst>
          </p:cNvPr>
          <p:cNvSpPr/>
          <p:nvPr/>
        </p:nvSpPr>
        <p:spPr>
          <a:xfrm>
            <a:off x="1190625" y="3942556"/>
            <a:ext cx="4905375" cy="1574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36DF6A7E-313D-8215-F26E-199D672E78C9}"/>
              </a:ext>
            </a:extLst>
          </p:cNvPr>
          <p:cNvSpPr/>
          <p:nvPr/>
        </p:nvSpPr>
        <p:spPr>
          <a:xfrm>
            <a:off x="1190624" y="5517369"/>
            <a:ext cx="4905375" cy="1314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EA4CBDF1-51A1-5709-81F5-35BD4541223C}"/>
              </a:ext>
            </a:extLst>
          </p:cNvPr>
          <p:cNvSpPr/>
          <p:nvPr/>
        </p:nvSpPr>
        <p:spPr>
          <a:xfrm>
            <a:off x="6095998" y="914405"/>
            <a:ext cx="4806440" cy="1439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DED53967-2662-92BD-749F-1A73B12D8348}"/>
              </a:ext>
            </a:extLst>
          </p:cNvPr>
          <p:cNvSpPr/>
          <p:nvPr/>
        </p:nvSpPr>
        <p:spPr>
          <a:xfrm>
            <a:off x="6095999" y="2295526"/>
            <a:ext cx="4905375" cy="167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BDD11E7-D9B5-A46B-25EF-E981DE93D218}"/>
              </a:ext>
            </a:extLst>
          </p:cNvPr>
          <p:cNvSpPr/>
          <p:nvPr/>
        </p:nvSpPr>
        <p:spPr>
          <a:xfrm>
            <a:off x="5947594" y="3862393"/>
            <a:ext cx="4905375" cy="167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28AEFA16-7C97-0C0E-170F-95882E22B562}"/>
              </a:ext>
            </a:extLst>
          </p:cNvPr>
          <p:cNvSpPr/>
          <p:nvPr/>
        </p:nvSpPr>
        <p:spPr>
          <a:xfrm>
            <a:off x="5947594" y="5517369"/>
            <a:ext cx="4905375" cy="1293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5" name="Title 1">
            <a:extLst>
              <a:ext uri="{FF2B5EF4-FFF2-40B4-BE49-F238E27FC236}">
                <a16:creationId xmlns:a16="http://schemas.microsoft.com/office/drawing/2014/main" id="{D76606C7-E817-3C95-81A3-9FFC99324FBA}"/>
              </a:ext>
            </a:extLst>
          </p:cNvPr>
          <p:cNvSpPr>
            <a:spLocks noGrp="1"/>
          </p:cNvSpPr>
          <p:nvPr>
            <p:ph type="title"/>
          </p:nvPr>
        </p:nvSpPr>
        <p:spPr>
          <a:xfrm>
            <a:off x="962025" y="-86524"/>
            <a:ext cx="10515600" cy="1325563"/>
          </a:xfrm>
        </p:spPr>
        <p:txBody>
          <a:bodyPr/>
          <a:lstStyle/>
          <a:p>
            <a:pPr algn="ctr"/>
            <a:r>
              <a:rPr lang="en-US" b="1" i="0" dirty="0">
                <a:solidFill>
                  <a:srgbClr val="001A31"/>
                </a:solidFill>
                <a:effectLst/>
                <a:latin typeface="canada-type-gibson"/>
              </a:rPr>
              <a:t>Use color wisely</a:t>
            </a:r>
            <a:endParaRPr lang="en-US" b="1" dirty="0"/>
          </a:p>
        </p:txBody>
      </p:sp>
    </p:spTree>
    <p:custDataLst>
      <p:tags r:id="rId1"/>
    </p:custDataLst>
    <p:extLst>
      <p:ext uri="{BB962C8B-B14F-4D97-AF65-F5344CB8AC3E}">
        <p14:creationId xmlns:p14="http://schemas.microsoft.com/office/powerpoint/2010/main" val="409255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CDD"/>
        </a:solidFill>
        <a:effectLst/>
      </p:bgPr>
    </p:bg>
    <p:spTree>
      <p:nvGrpSpPr>
        <p:cNvPr id="1" name=""/>
        <p:cNvGrpSpPr/>
        <p:nvPr/>
      </p:nvGrpSpPr>
      <p:grpSpPr>
        <a:xfrm>
          <a:off x="0" y="0"/>
          <a:ext cx="0" cy="0"/>
          <a:chOff x="0" y="0"/>
          <a:chExt cx="0" cy="0"/>
        </a:xfrm>
      </p:grpSpPr>
      <p:pic>
        <p:nvPicPr>
          <p:cNvPr id="1026" name="Picture 2" descr="Color emotion guide. The psychology of color is presented in a cool and colorful infographic by The Logo Company">
            <a:extLst>
              <a:ext uri="{FF2B5EF4-FFF2-40B4-BE49-F238E27FC236}">
                <a16:creationId xmlns:a16="http://schemas.microsoft.com/office/drawing/2014/main" id="{4E3DD8B5-82F4-1758-5AC3-6BFA63F6CA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312097" y="18764"/>
            <a:ext cx="7391461" cy="64749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10F47A-3736-4669-1AA3-603F6A258E85}"/>
              </a:ext>
            </a:extLst>
          </p:cNvPr>
          <p:cNvSpPr txBox="1"/>
          <p:nvPr/>
        </p:nvSpPr>
        <p:spPr>
          <a:xfrm>
            <a:off x="1983444" y="6493685"/>
            <a:ext cx="8048766" cy="369332"/>
          </a:xfrm>
          <a:prstGeom prst="rect">
            <a:avLst/>
          </a:prstGeom>
          <a:noFill/>
        </p:spPr>
        <p:txBody>
          <a:bodyPr wrap="square">
            <a:spAutoFit/>
          </a:bodyPr>
          <a:lstStyle/>
          <a:p>
            <a:pPr algn="ctr"/>
            <a:r>
              <a:rPr lang="en-US" b="1" dirty="0">
                <a:solidFill>
                  <a:schemeClr val="bg1"/>
                </a:solidFill>
              </a:rPr>
              <a:t>Source: https://thelogocompany.net/psychology-of-color-in-logo-design/</a:t>
            </a:r>
          </a:p>
        </p:txBody>
      </p:sp>
    </p:spTree>
    <p:custDataLst>
      <p:tags r:id="rId1"/>
    </p:custDataLst>
    <p:extLst>
      <p:ext uri="{BB962C8B-B14F-4D97-AF65-F5344CB8AC3E}">
        <p14:creationId xmlns:p14="http://schemas.microsoft.com/office/powerpoint/2010/main" val="82850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7FCFF-F19A-0382-3715-07C54BB467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EDCC5C-8C9C-B629-3097-BDD643596E4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6AD1BEC-8B6F-5AD5-7C4B-6C02640955E6}"/>
              </a:ext>
            </a:extLst>
          </p:cNvPr>
          <p:cNvPicPr>
            <a:picLocks noChangeAspect="1"/>
          </p:cNvPicPr>
          <p:nvPr/>
        </p:nvPicPr>
        <p:blipFill>
          <a:blip r:embed="rId4"/>
          <a:srcRect l="10648" r="1138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F1E793CF-8E20-F4A5-8CE9-446B33B32D18}"/>
              </a:ext>
            </a:extLst>
          </p:cNvPr>
          <p:cNvSpPr/>
          <p:nvPr/>
        </p:nvSpPr>
        <p:spPr>
          <a:xfrm>
            <a:off x="1917329" y="6043487"/>
            <a:ext cx="8357342" cy="77002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Source: https://webaim.org/resources/contrastchecker/</a:t>
            </a:r>
          </a:p>
        </p:txBody>
      </p:sp>
    </p:spTree>
    <p:custDataLst>
      <p:tags r:id="rId1"/>
    </p:custDataLst>
    <p:extLst>
      <p:ext uri="{BB962C8B-B14F-4D97-AF65-F5344CB8AC3E}">
        <p14:creationId xmlns:p14="http://schemas.microsoft.com/office/powerpoint/2010/main" val="2361605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67507D7-63EC-41BF-AA17-C1A3843E62ED}"/>
              </a:ext>
            </a:extLst>
          </p:cNvPr>
          <p:cNvPicPr>
            <a:picLocks noGrp="1" noChangeAspect="1"/>
          </p:cNvPicPr>
          <p:nvPr>
            <p:ph idx="1"/>
          </p:nvPr>
        </p:nvPicPr>
        <p:blipFill>
          <a:blip r:embed="rId4"/>
          <a:srcRect l="10823" r="6495"/>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9EDC7BEE-1619-65E3-6977-8F421FDB57D2}"/>
              </a:ext>
            </a:extLst>
          </p:cNvPr>
          <p:cNvSpPr/>
          <p:nvPr/>
        </p:nvSpPr>
        <p:spPr>
          <a:xfrm>
            <a:off x="2197768" y="5997668"/>
            <a:ext cx="7796463" cy="77002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rPr>
              <a:t>Source: https://www.tamucc.edu/marketing-and-communications/style-guide/color-palette.php</a:t>
            </a:r>
          </a:p>
        </p:txBody>
      </p:sp>
    </p:spTree>
    <p:custDataLst>
      <p:tags r:id="rId1"/>
    </p:custDataLst>
    <p:extLst>
      <p:ext uri="{BB962C8B-B14F-4D97-AF65-F5344CB8AC3E}">
        <p14:creationId xmlns:p14="http://schemas.microsoft.com/office/powerpoint/2010/main" val="355092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D22CE0-84EC-5A5F-ABAC-73486BE001BD}"/>
              </a:ext>
            </a:extLst>
          </p:cNvPr>
          <p:cNvSpPr/>
          <p:nvPr/>
        </p:nvSpPr>
        <p:spPr>
          <a:xfrm>
            <a:off x="838200" y="1089025"/>
            <a:ext cx="10658475" cy="523954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E1D50-7003-7085-FC67-4D7EA571589F}"/>
              </a:ext>
            </a:extLst>
          </p:cNvPr>
          <p:cNvSpPr>
            <a:spLocks noGrp="1"/>
          </p:cNvSpPr>
          <p:nvPr>
            <p:ph type="title"/>
          </p:nvPr>
        </p:nvSpPr>
        <p:spPr>
          <a:xfrm>
            <a:off x="1247775" y="1089025"/>
            <a:ext cx="10515600" cy="1325563"/>
          </a:xfrm>
        </p:spPr>
        <p:txBody>
          <a:bodyPr/>
          <a:lstStyle/>
          <a:p>
            <a:r>
              <a:rPr lang="en-US" b="1" dirty="0">
                <a:latin typeface="Amasis MT Pro Black" panose="02040A04050005020304" pitchFamily="18" charset="0"/>
              </a:rPr>
              <a:t>Title</a:t>
            </a:r>
          </a:p>
        </p:txBody>
      </p:sp>
      <p:sp>
        <p:nvSpPr>
          <p:cNvPr id="3" name="Content Placeholder 2">
            <a:extLst>
              <a:ext uri="{FF2B5EF4-FFF2-40B4-BE49-F238E27FC236}">
                <a16:creationId xmlns:a16="http://schemas.microsoft.com/office/drawing/2014/main" id="{7580B42E-BED3-F434-EE0C-5A8815C4E639}"/>
              </a:ext>
            </a:extLst>
          </p:cNvPr>
          <p:cNvSpPr>
            <a:spLocks noGrp="1"/>
          </p:cNvSpPr>
          <p:nvPr>
            <p:ph idx="1"/>
          </p:nvPr>
        </p:nvSpPr>
        <p:spPr>
          <a:xfrm>
            <a:off x="1332835" y="1977231"/>
            <a:ext cx="7963565" cy="4351338"/>
          </a:xfrm>
        </p:spPr>
        <p:txBody>
          <a:bodyPr/>
          <a:lstStyle/>
          <a:p>
            <a:pPr marL="0" indent="0">
              <a:buNone/>
            </a:pPr>
            <a:r>
              <a:rPr lang="en-US" b="1" dirty="0">
                <a:latin typeface="Arial Rounded MT Bold" panose="020F0704030504030204" pitchFamily="34" charset="0"/>
              </a:rPr>
              <a:t>Sub Heading</a:t>
            </a:r>
          </a:p>
          <a:p>
            <a:pPr marL="0" indent="0">
              <a:buNone/>
            </a:pPr>
            <a:r>
              <a:rPr lang="en-US" b="0" i="0" dirty="0">
                <a:solidFill>
                  <a:srgbClr val="000000"/>
                </a:solidFill>
                <a:effectLst/>
                <a:latin typeface="Bell MT" panose="02020503060305020303" pitchFamily="18" charset="0"/>
              </a:rPr>
              <a:t>Lorem ipsum dolor sit </a:t>
            </a:r>
            <a:r>
              <a:rPr lang="en-US" b="0" i="0" dirty="0" err="1">
                <a:solidFill>
                  <a:srgbClr val="000000"/>
                </a:solidFill>
                <a:effectLst/>
                <a:latin typeface="Bell MT" panose="02020503060305020303" pitchFamily="18" charset="0"/>
              </a:rPr>
              <a:t>amet</a:t>
            </a:r>
            <a:r>
              <a:rPr lang="en-US" b="0" i="0" dirty="0">
                <a:solidFill>
                  <a:srgbClr val="000000"/>
                </a:solidFill>
                <a:effectLst/>
                <a:latin typeface="Bell MT" panose="02020503060305020303" pitchFamily="18" charset="0"/>
              </a:rPr>
              <a:t>, </a:t>
            </a:r>
            <a:r>
              <a:rPr lang="en-US" b="0" i="0" dirty="0" err="1">
                <a:solidFill>
                  <a:srgbClr val="000000"/>
                </a:solidFill>
                <a:effectLst/>
                <a:latin typeface="Bell MT" panose="02020503060305020303" pitchFamily="18" charset="0"/>
              </a:rPr>
              <a:t>consectetur</a:t>
            </a:r>
            <a:r>
              <a:rPr lang="en-US" b="0" i="0" dirty="0">
                <a:solidFill>
                  <a:srgbClr val="000000"/>
                </a:solidFill>
                <a:effectLst/>
                <a:latin typeface="Bell MT" panose="02020503060305020303" pitchFamily="18" charset="0"/>
              </a:rPr>
              <a:t> </a:t>
            </a:r>
            <a:r>
              <a:rPr lang="en-US" b="0" i="0" dirty="0" err="1">
                <a:solidFill>
                  <a:srgbClr val="000000"/>
                </a:solidFill>
                <a:effectLst/>
                <a:latin typeface="Bell MT" panose="02020503060305020303" pitchFamily="18" charset="0"/>
              </a:rPr>
              <a:t>adipiscing</a:t>
            </a:r>
            <a:r>
              <a:rPr lang="en-US" b="0" i="0" dirty="0">
                <a:solidFill>
                  <a:srgbClr val="000000"/>
                </a:solidFill>
                <a:effectLst/>
                <a:latin typeface="Bell MT" panose="02020503060305020303" pitchFamily="18" charset="0"/>
              </a:rPr>
              <a:t> </a:t>
            </a:r>
            <a:r>
              <a:rPr lang="en-US" b="0" i="0" dirty="0" err="1">
                <a:solidFill>
                  <a:srgbClr val="000000"/>
                </a:solidFill>
                <a:effectLst/>
                <a:latin typeface="Bell MT" panose="02020503060305020303" pitchFamily="18" charset="0"/>
              </a:rPr>
              <a:t>elit</a:t>
            </a:r>
            <a:r>
              <a:rPr lang="en-US" b="0" i="0" dirty="0">
                <a:solidFill>
                  <a:srgbClr val="000000"/>
                </a:solidFill>
                <a:effectLst/>
                <a:latin typeface="Bell MT" panose="02020503060305020303" pitchFamily="18" charset="0"/>
              </a:rPr>
              <a:t>. Aenean </a:t>
            </a:r>
            <a:r>
              <a:rPr lang="en-US" b="0" i="0" dirty="0" err="1">
                <a:solidFill>
                  <a:srgbClr val="000000"/>
                </a:solidFill>
                <a:effectLst/>
                <a:latin typeface="Bell MT" panose="02020503060305020303" pitchFamily="18" charset="0"/>
              </a:rPr>
              <a:t>nec</a:t>
            </a:r>
            <a:r>
              <a:rPr lang="en-US" b="0" i="0" dirty="0">
                <a:solidFill>
                  <a:srgbClr val="000000"/>
                </a:solidFill>
                <a:effectLst/>
                <a:latin typeface="Bell MT" panose="02020503060305020303" pitchFamily="18" charset="0"/>
              </a:rPr>
              <a:t> </a:t>
            </a:r>
            <a:r>
              <a:rPr lang="en-US" b="0" i="0" dirty="0" err="1">
                <a:solidFill>
                  <a:srgbClr val="000000"/>
                </a:solidFill>
                <a:effectLst/>
                <a:latin typeface="Bell MT" panose="02020503060305020303" pitchFamily="18" charset="0"/>
              </a:rPr>
              <a:t>sagittis</a:t>
            </a:r>
            <a:r>
              <a:rPr lang="en-US" b="0" i="0" dirty="0">
                <a:solidFill>
                  <a:srgbClr val="000000"/>
                </a:solidFill>
                <a:effectLst/>
                <a:latin typeface="Bell MT" panose="02020503060305020303" pitchFamily="18" charset="0"/>
              </a:rPr>
              <a:t> nisi. </a:t>
            </a:r>
            <a:r>
              <a:rPr lang="en-US" b="0" i="0" dirty="0" err="1">
                <a:solidFill>
                  <a:srgbClr val="000000"/>
                </a:solidFill>
                <a:effectLst/>
                <a:latin typeface="Bell MT" panose="02020503060305020303" pitchFamily="18" charset="0"/>
              </a:rPr>
              <a:t>Pellentesque</a:t>
            </a:r>
            <a:r>
              <a:rPr lang="en-US" b="0" i="0" dirty="0">
                <a:solidFill>
                  <a:srgbClr val="000000"/>
                </a:solidFill>
                <a:effectLst/>
                <a:latin typeface="Bell MT" panose="02020503060305020303" pitchFamily="18" charset="0"/>
              </a:rPr>
              <a:t> dictum </a:t>
            </a:r>
            <a:r>
              <a:rPr lang="en-US" b="0" i="0" dirty="0" err="1">
                <a:solidFill>
                  <a:srgbClr val="000000"/>
                </a:solidFill>
                <a:effectLst/>
                <a:latin typeface="Bell MT" panose="02020503060305020303" pitchFamily="18" charset="0"/>
              </a:rPr>
              <a:t>aliquet</a:t>
            </a:r>
            <a:r>
              <a:rPr lang="en-US" b="0" i="0" dirty="0">
                <a:solidFill>
                  <a:srgbClr val="000000"/>
                </a:solidFill>
                <a:effectLst/>
                <a:latin typeface="Bell MT" panose="02020503060305020303" pitchFamily="18" charset="0"/>
              </a:rPr>
              <a:t> </a:t>
            </a:r>
            <a:r>
              <a:rPr lang="en-US" b="0" i="0" dirty="0" err="1">
                <a:solidFill>
                  <a:srgbClr val="000000"/>
                </a:solidFill>
                <a:effectLst/>
                <a:latin typeface="Bell MT" panose="02020503060305020303" pitchFamily="18" charset="0"/>
              </a:rPr>
              <a:t>urna</a:t>
            </a:r>
            <a:r>
              <a:rPr lang="en-US" b="0" i="0" dirty="0">
                <a:solidFill>
                  <a:srgbClr val="000000"/>
                </a:solidFill>
                <a:effectLst/>
                <a:latin typeface="Bell MT" panose="02020503060305020303" pitchFamily="18" charset="0"/>
              </a:rPr>
              <a:t>, et </a:t>
            </a:r>
            <a:r>
              <a:rPr lang="en-US" b="0" i="0" dirty="0" err="1">
                <a:solidFill>
                  <a:srgbClr val="000000"/>
                </a:solidFill>
                <a:effectLst/>
                <a:latin typeface="Bell MT" panose="02020503060305020303" pitchFamily="18" charset="0"/>
              </a:rPr>
              <a:t>interdum</a:t>
            </a:r>
            <a:r>
              <a:rPr lang="en-US" b="0" i="0" dirty="0">
                <a:solidFill>
                  <a:srgbClr val="000000"/>
                </a:solidFill>
                <a:effectLst/>
                <a:latin typeface="Bell MT" panose="02020503060305020303" pitchFamily="18" charset="0"/>
              </a:rPr>
              <a:t> mi </a:t>
            </a:r>
            <a:r>
              <a:rPr lang="en-US" b="0" i="0" dirty="0" err="1">
                <a:solidFill>
                  <a:srgbClr val="000000"/>
                </a:solidFill>
                <a:effectLst/>
                <a:latin typeface="Bell MT" panose="02020503060305020303" pitchFamily="18" charset="0"/>
              </a:rPr>
              <a:t>sagittis</a:t>
            </a:r>
            <a:r>
              <a:rPr lang="en-US" b="0" i="0" dirty="0">
                <a:solidFill>
                  <a:srgbClr val="000000"/>
                </a:solidFill>
                <a:effectLst/>
                <a:latin typeface="Bell MT" panose="02020503060305020303" pitchFamily="18" charset="0"/>
              </a:rPr>
              <a:t> </a:t>
            </a:r>
            <a:r>
              <a:rPr lang="en-US" b="0" i="0" dirty="0" err="1">
                <a:solidFill>
                  <a:srgbClr val="000000"/>
                </a:solidFill>
                <a:effectLst/>
                <a:latin typeface="Bell MT" panose="02020503060305020303" pitchFamily="18" charset="0"/>
              </a:rPr>
              <a:t>commodo</a:t>
            </a:r>
            <a:r>
              <a:rPr lang="en-US" b="0" i="0" dirty="0">
                <a:solidFill>
                  <a:srgbClr val="000000"/>
                </a:solidFill>
                <a:effectLst/>
                <a:latin typeface="Bell MT" panose="02020503060305020303" pitchFamily="18" charset="0"/>
              </a:rPr>
              <a:t>. Aenean </a:t>
            </a:r>
            <a:r>
              <a:rPr lang="en-US" b="0" i="0" dirty="0" err="1">
                <a:solidFill>
                  <a:srgbClr val="000000"/>
                </a:solidFill>
                <a:effectLst/>
                <a:latin typeface="Bell MT" panose="02020503060305020303" pitchFamily="18" charset="0"/>
              </a:rPr>
              <a:t>tincidunt</a:t>
            </a:r>
            <a:r>
              <a:rPr lang="en-US" b="0" i="0" dirty="0">
                <a:solidFill>
                  <a:srgbClr val="000000"/>
                </a:solidFill>
                <a:effectLst/>
                <a:latin typeface="Bell MT" panose="02020503060305020303" pitchFamily="18" charset="0"/>
              </a:rPr>
              <a:t> </a:t>
            </a:r>
            <a:r>
              <a:rPr lang="en-US" b="0" i="0" dirty="0" err="1">
                <a:solidFill>
                  <a:srgbClr val="000000"/>
                </a:solidFill>
                <a:effectLst/>
                <a:latin typeface="Bell MT" panose="02020503060305020303" pitchFamily="18" charset="0"/>
              </a:rPr>
              <a:t>erat</a:t>
            </a:r>
            <a:r>
              <a:rPr lang="en-US" b="0" i="0" dirty="0">
                <a:solidFill>
                  <a:srgbClr val="000000"/>
                </a:solidFill>
                <a:effectLst/>
                <a:latin typeface="Bell MT" panose="02020503060305020303" pitchFamily="18" charset="0"/>
              </a:rPr>
              <a:t> vel </a:t>
            </a:r>
            <a:r>
              <a:rPr lang="en-US" b="0" i="0" dirty="0" err="1">
                <a:solidFill>
                  <a:srgbClr val="000000"/>
                </a:solidFill>
                <a:effectLst/>
                <a:latin typeface="Bell MT" panose="02020503060305020303" pitchFamily="18" charset="0"/>
              </a:rPr>
              <a:t>vulputate</a:t>
            </a:r>
            <a:r>
              <a:rPr lang="en-US" b="0" i="0" dirty="0">
                <a:solidFill>
                  <a:srgbClr val="000000"/>
                </a:solidFill>
                <a:effectLst/>
                <a:latin typeface="Bell MT" panose="02020503060305020303" pitchFamily="18" charset="0"/>
              </a:rPr>
              <a:t> </a:t>
            </a:r>
            <a:r>
              <a:rPr lang="en-US" b="0" i="0" dirty="0" err="1">
                <a:solidFill>
                  <a:srgbClr val="000000"/>
                </a:solidFill>
                <a:effectLst/>
                <a:latin typeface="Bell MT" panose="02020503060305020303" pitchFamily="18" charset="0"/>
              </a:rPr>
              <a:t>ultrices</a:t>
            </a:r>
            <a:r>
              <a:rPr lang="en-US" b="0" i="0" dirty="0">
                <a:solidFill>
                  <a:srgbClr val="000000"/>
                </a:solidFill>
                <a:effectLst/>
                <a:latin typeface="Bell MT" panose="02020503060305020303" pitchFamily="18" charset="0"/>
              </a:rPr>
              <a:t>. </a:t>
            </a:r>
            <a:endParaRPr lang="en-US" dirty="0">
              <a:latin typeface="Bell MT" panose="02020503060305020303" pitchFamily="18" charset="0"/>
            </a:endParaRPr>
          </a:p>
        </p:txBody>
      </p:sp>
      <p:sp>
        <p:nvSpPr>
          <p:cNvPr id="5" name="Title 1">
            <a:extLst>
              <a:ext uri="{FF2B5EF4-FFF2-40B4-BE49-F238E27FC236}">
                <a16:creationId xmlns:a16="http://schemas.microsoft.com/office/drawing/2014/main" id="{5F5CAB93-DFB8-C6B5-61B0-7F72B4020BAA}"/>
              </a:ext>
            </a:extLst>
          </p:cNvPr>
          <p:cNvSpPr txBox="1">
            <a:spLocks/>
          </p:cNvSpPr>
          <p:nvPr/>
        </p:nvSpPr>
        <p:spPr>
          <a:xfrm>
            <a:off x="838200" y="-133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Layout and Font</a:t>
            </a:r>
          </a:p>
        </p:txBody>
      </p:sp>
      <p:pic>
        <p:nvPicPr>
          <p:cNvPr id="7" name="Graphic 6" descr="Image with solid fill">
            <a:extLst>
              <a:ext uri="{FF2B5EF4-FFF2-40B4-BE49-F238E27FC236}">
                <a16:creationId xmlns:a16="http://schemas.microsoft.com/office/drawing/2014/main" id="{017EAC19-5A66-4929-B1D8-12E68B7B5D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4566" y="3439191"/>
            <a:ext cx="3418809" cy="3418809"/>
          </a:xfrm>
          <a:prstGeom prst="rect">
            <a:avLst/>
          </a:prstGeom>
        </p:spPr>
      </p:pic>
    </p:spTree>
    <p:custDataLst>
      <p:tags r:id="rId1"/>
    </p:custDataLst>
    <p:extLst>
      <p:ext uri="{BB962C8B-B14F-4D97-AF65-F5344CB8AC3E}">
        <p14:creationId xmlns:p14="http://schemas.microsoft.com/office/powerpoint/2010/main" val="285706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D22CE0-84EC-5A5F-ABAC-73486BE001BD}"/>
              </a:ext>
            </a:extLst>
          </p:cNvPr>
          <p:cNvSpPr/>
          <p:nvPr/>
        </p:nvSpPr>
        <p:spPr>
          <a:xfrm>
            <a:off x="838200" y="1089025"/>
            <a:ext cx="10658475" cy="523954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E1D50-7003-7085-FC67-4D7EA571589F}"/>
              </a:ext>
            </a:extLst>
          </p:cNvPr>
          <p:cNvSpPr>
            <a:spLocks noGrp="1"/>
          </p:cNvSpPr>
          <p:nvPr>
            <p:ph type="title"/>
          </p:nvPr>
        </p:nvSpPr>
        <p:spPr>
          <a:xfrm>
            <a:off x="1247775" y="1089025"/>
            <a:ext cx="10515600" cy="1325563"/>
          </a:xfrm>
        </p:spPr>
        <p:txBody>
          <a:bodyPr/>
          <a:lstStyle/>
          <a:p>
            <a:r>
              <a:rPr lang="en-US" b="1" dirty="0"/>
              <a:t>Title</a:t>
            </a:r>
          </a:p>
        </p:txBody>
      </p:sp>
      <p:sp>
        <p:nvSpPr>
          <p:cNvPr id="3" name="Content Placeholder 2">
            <a:extLst>
              <a:ext uri="{FF2B5EF4-FFF2-40B4-BE49-F238E27FC236}">
                <a16:creationId xmlns:a16="http://schemas.microsoft.com/office/drawing/2014/main" id="{7580B42E-BED3-F434-EE0C-5A8815C4E639}"/>
              </a:ext>
            </a:extLst>
          </p:cNvPr>
          <p:cNvSpPr>
            <a:spLocks noGrp="1"/>
          </p:cNvSpPr>
          <p:nvPr>
            <p:ph idx="1"/>
          </p:nvPr>
        </p:nvSpPr>
        <p:spPr>
          <a:xfrm>
            <a:off x="1247775" y="2332165"/>
            <a:ext cx="7963565" cy="4351338"/>
          </a:xfrm>
        </p:spPr>
        <p:txBody>
          <a:bodyPr/>
          <a:lstStyle/>
          <a:p>
            <a:pPr marL="0" indent="0">
              <a:buNone/>
            </a:pPr>
            <a:r>
              <a:rPr lang="en-US" b="1" dirty="0"/>
              <a:t>Sub Heading</a:t>
            </a:r>
          </a:p>
          <a:p>
            <a:pPr marL="0" indent="0">
              <a:buNone/>
            </a:pPr>
            <a:endParaRPr lang="en-US" b="1" dirty="0"/>
          </a:p>
          <a:p>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endParaRPr lang="en-US" dirty="0">
              <a:solidFill>
                <a:srgbClr val="000000"/>
              </a:solidFill>
              <a:latin typeface="Open Sans" panose="020B0606030504020204" pitchFamily="34" charset="0"/>
            </a:endParaRPr>
          </a:p>
          <a:p>
            <a:r>
              <a:rPr lang="en-US" b="0" i="0" dirty="0">
                <a:solidFill>
                  <a:srgbClr val="000000"/>
                </a:solidFill>
                <a:effectLst/>
                <a:latin typeface="Open Sans" panose="020B0606030504020204" pitchFamily="34" charset="0"/>
              </a:rPr>
              <a:t>Aenean </a:t>
            </a:r>
            <a:r>
              <a:rPr lang="en-US" b="0" i="0" dirty="0" err="1">
                <a:solidFill>
                  <a:srgbClr val="000000"/>
                </a:solidFill>
                <a:effectLst/>
                <a:latin typeface="Open Sans" panose="020B0606030504020204" pitchFamily="34" charset="0"/>
              </a:rPr>
              <a:t>nec</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sagittis</a:t>
            </a:r>
            <a:r>
              <a:rPr lang="en-US" b="0" i="0" dirty="0">
                <a:solidFill>
                  <a:srgbClr val="000000"/>
                </a:solidFill>
                <a:effectLst/>
                <a:latin typeface="Open Sans" panose="020B0606030504020204" pitchFamily="34" charset="0"/>
              </a:rPr>
              <a:t> nisi</a:t>
            </a:r>
            <a:endParaRPr lang="en-US" dirty="0">
              <a:solidFill>
                <a:srgbClr val="000000"/>
              </a:solidFill>
              <a:latin typeface="Open Sans" panose="020B0606030504020204" pitchFamily="34" charset="0"/>
            </a:endParaRPr>
          </a:p>
          <a:p>
            <a:r>
              <a:rPr lang="en-US" b="0" i="0" dirty="0" err="1">
                <a:solidFill>
                  <a:srgbClr val="000000"/>
                </a:solidFill>
                <a:effectLst/>
                <a:latin typeface="Open Sans" panose="020B0606030504020204" pitchFamily="34" charset="0"/>
              </a:rPr>
              <a:t>Pellentesque</a:t>
            </a:r>
            <a:r>
              <a:rPr lang="en-US" b="0" i="0" dirty="0">
                <a:solidFill>
                  <a:srgbClr val="000000"/>
                </a:solidFill>
                <a:effectLst/>
                <a:latin typeface="Open Sans" panose="020B0606030504020204" pitchFamily="34" charset="0"/>
              </a:rPr>
              <a:t> dictum </a:t>
            </a:r>
            <a:r>
              <a:rPr lang="en-US" b="0" i="0" dirty="0" err="1">
                <a:solidFill>
                  <a:srgbClr val="000000"/>
                </a:solidFill>
                <a:effectLst/>
                <a:latin typeface="Open Sans" panose="020B0606030504020204" pitchFamily="34" charset="0"/>
              </a:rPr>
              <a:t>aliquet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urna</a:t>
            </a:r>
            <a:endParaRPr lang="en-US" dirty="0">
              <a:solidFill>
                <a:srgbClr val="000000"/>
              </a:solidFill>
              <a:latin typeface="Open Sans" panose="020B0606030504020204" pitchFamily="34" charset="0"/>
            </a:endParaRPr>
          </a:p>
          <a:p>
            <a:r>
              <a:rPr lang="en-US" b="0" i="0" dirty="0">
                <a:solidFill>
                  <a:srgbClr val="000000"/>
                </a:solidFill>
                <a:effectLst/>
                <a:latin typeface="Open Sans" panose="020B0606030504020204" pitchFamily="34" charset="0"/>
              </a:rPr>
              <a:t>Aenean </a:t>
            </a:r>
            <a:r>
              <a:rPr lang="en-US" b="0" i="0" dirty="0" err="1">
                <a:solidFill>
                  <a:srgbClr val="000000"/>
                </a:solidFill>
                <a:effectLst/>
                <a:latin typeface="Open Sans" panose="020B0606030504020204" pitchFamily="34" charset="0"/>
              </a:rPr>
              <a:t>tincidunt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erat</a:t>
            </a:r>
            <a:r>
              <a:rPr lang="en-US" b="0" i="0" dirty="0">
                <a:solidFill>
                  <a:srgbClr val="000000"/>
                </a:solidFill>
                <a:effectLst/>
                <a:latin typeface="Open Sans" panose="020B0606030504020204" pitchFamily="34" charset="0"/>
              </a:rPr>
              <a:t> vel </a:t>
            </a:r>
            <a:r>
              <a:rPr lang="en-US" b="0" i="0" dirty="0" err="1">
                <a:solidFill>
                  <a:srgbClr val="000000"/>
                </a:solidFill>
                <a:effectLst/>
                <a:latin typeface="Open Sans" panose="020B0606030504020204" pitchFamily="34" charset="0"/>
              </a:rPr>
              <a:t>vulputate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ultrices</a:t>
            </a:r>
            <a:r>
              <a:rPr lang="en-US" b="0" i="0" dirty="0">
                <a:solidFill>
                  <a:srgbClr val="000000"/>
                </a:solidFill>
                <a:effectLst/>
                <a:latin typeface="Open Sans" panose="020B0606030504020204" pitchFamily="34" charset="0"/>
              </a:rPr>
              <a:t>. </a:t>
            </a:r>
            <a:endParaRPr lang="en-US" dirty="0"/>
          </a:p>
        </p:txBody>
      </p:sp>
      <p:sp>
        <p:nvSpPr>
          <p:cNvPr id="5" name="Title 1">
            <a:extLst>
              <a:ext uri="{FF2B5EF4-FFF2-40B4-BE49-F238E27FC236}">
                <a16:creationId xmlns:a16="http://schemas.microsoft.com/office/drawing/2014/main" id="{5F5CAB93-DFB8-C6B5-61B0-7F72B4020BAA}"/>
              </a:ext>
            </a:extLst>
          </p:cNvPr>
          <p:cNvSpPr txBox="1">
            <a:spLocks/>
          </p:cNvSpPr>
          <p:nvPr/>
        </p:nvSpPr>
        <p:spPr>
          <a:xfrm>
            <a:off x="838200" y="-1333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Layout and Font</a:t>
            </a:r>
          </a:p>
        </p:txBody>
      </p:sp>
      <p:pic>
        <p:nvPicPr>
          <p:cNvPr id="7" name="Graphic 6" descr="Image with solid fill">
            <a:extLst>
              <a:ext uri="{FF2B5EF4-FFF2-40B4-BE49-F238E27FC236}">
                <a16:creationId xmlns:a16="http://schemas.microsoft.com/office/drawing/2014/main" id="{B8BB7E17-6550-BE7B-052C-1397BE9AC4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926" y="651668"/>
            <a:ext cx="3418809" cy="3418809"/>
          </a:xfrm>
          <a:prstGeom prst="rect">
            <a:avLst/>
          </a:prstGeom>
        </p:spPr>
      </p:pic>
    </p:spTree>
    <p:custDataLst>
      <p:tags r:id="rId1"/>
    </p:custDataLst>
    <p:extLst>
      <p:ext uri="{BB962C8B-B14F-4D97-AF65-F5344CB8AC3E}">
        <p14:creationId xmlns:p14="http://schemas.microsoft.com/office/powerpoint/2010/main" val="893104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C066-52AA-9275-429E-7B8DE7B78EC5}"/>
              </a:ext>
            </a:extLst>
          </p:cNvPr>
          <p:cNvSpPr>
            <a:spLocks noGrp="1"/>
          </p:cNvSpPr>
          <p:nvPr>
            <p:ph type="title"/>
          </p:nvPr>
        </p:nvSpPr>
        <p:spPr>
          <a:xfrm>
            <a:off x="1524000" y="4914855"/>
            <a:ext cx="9144000" cy="786703"/>
          </a:xfrm>
        </p:spPr>
        <p:txBody>
          <a:bodyPr vert="horz" lIns="91440" tIns="45720" rIns="91440" bIns="45720" rtlCol="0" anchor="b">
            <a:normAutofit/>
          </a:bodyPr>
          <a:lstStyle/>
          <a:p>
            <a:pPr algn="ctr"/>
            <a:r>
              <a:rPr lang="en-US" sz="3600" b="1"/>
              <a:t>Delivery techniques</a:t>
            </a:r>
          </a:p>
        </p:txBody>
      </p:sp>
      <p:pic>
        <p:nvPicPr>
          <p:cNvPr id="1030" name="Picture 6" descr="Working the room: Body language">
            <a:extLst>
              <a:ext uri="{FF2B5EF4-FFF2-40B4-BE49-F238E27FC236}">
                <a16:creationId xmlns:a16="http://schemas.microsoft.com/office/drawing/2014/main" id="{D3148908-6E33-7954-DE8C-821AAFF6F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716"/>
          <a:stretch/>
        </p:blipFill>
        <p:spPr bwMode="auto">
          <a:xfrm>
            <a:off x="20" y="10"/>
            <a:ext cx="12191980" cy="4605671"/>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036" name="Rectangle 1035">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411969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oman looking at computer screen">
            <a:extLst>
              <a:ext uri="{FF2B5EF4-FFF2-40B4-BE49-F238E27FC236}">
                <a16:creationId xmlns:a16="http://schemas.microsoft.com/office/drawing/2014/main" id="{5304F5CC-5619-B912-9B50-F8216D878635}"/>
              </a:ext>
            </a:extLst>
          </p:cNvPr>
          <p:cNvPicPr>
            <a:picLocks noChangeAspect="1"/>
          </p:cNvPicPr>
          <p:nvPr/>
        </p:nvPicPr>
        <p:blipFill>
          <a:blip r:embed="rId3">
            <a:extLst>
              <a:ext uri="{28A0092B-C50C-407E-A947-70E740481C1C}">
                <a14:useLocalDpi xmlns:a14="http://schemas.microsoft.com/office/drawing/2010/main" val="0"/>
              </a:ext>
            </a:extLst>
          </a:blip>
          <a:srcRect t="5339" b="1039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6C066-52AA-9275-429E-7B8DE7B78EC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dirty="0">
                <a:solidFill>
                  <a:schemeClr val="tx1">
                    <a:lumMod val="85000"/>
                    <a:lumOff val="15000"/>
                  </a:schemeClr>
                </a:solidFill>
              </a:rPr>
              <a:t>What about virtual?</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6797207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ic and audio filter">
            <a:extLst>
              <a:ext uri="{FF2B5EF4-FFF2-40B4-BE49-F238E27FC236}">
                <a16:creationId xmlns:a16="http://schemas.microsoft.com/office/drawing/2014/main" id="{52D4EA71-1033-13A3-FE0F-FD28BF0E4A38}"/>
              </a:ext>
            </a:extLst>
          </p:cNvPr>
          <p:cNvPicPr>
            <a:picLocks noChangeAspect="1"/>
          </p:cNvPicPr>
          <p:nvPr/>
        </p:nvPicPr>
        <p:blipFill>
          <a:blip r:embed="rId3">
            <a:extLst>
              <a:ext uri="{28A0092B-C50C-407E-A947-70E740481C1C}">
                <a14:useLocalDpi xmlns:a14="http://schemas.microsoft.com/office/drawing/2010/main" val="0"/>
              </a:ext>
            </a:extLst>
          </a:blip>
          <a:srcRect l="5312" t="9091" r="17987"/>
          <a:stretch/>
        </p:blipFill>
        <p:spPr>
          <a:xfrm>
            <a:off x="3523488" y="10"/>
            <a:ext cx="8668512" cy="6857990"/>
          </a:xfrm>
          <a:prstGeom prst="rect">
            <a:avLst/>
          </a:prstGeom>
        </p:spPr>
      </p:pic>
      <p:sp>
        <p:nvSpPr>
          <p:cNvPr id="6" name="Rectangle 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C57446-2B3A-09E3-3AE0-6534997F3C7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t>High quality audio</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92287348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5C6B8-3DF1-C3F6-B25B-64179F7A0B3C}"/>
              </a:ext>
            </a:extLst>
          </p:cNvPr>
          <p:cNvSpPr>
            <a:spLocks noGrp="1"/>
          </p:cNvSpPr>
          <p:nvPr>
            <p:ph type="title"/>
          </p:nvPr>
        </p:nvSpPr>
        <p:spPr/>
        <p:txBody>
          <a:bodyPr/>
          <a:lstStyle/>
          <a:p>
            <a:pPr algn="ctr"/>
            <a:r>
              <a:rPr lang="en-US" b="1" dirty="0"/>
              <a:t>High quality video</a:t>
            </a:r>
          </a:p>
        </p:txBody>
      </p:sp>
      <p:pic>
        <p:nvPicPr>
          <p:cNvPr id="4098" name="Picture 2" descr="Webcam Position">
            <a:extLst>
              <a:ext uri="{FF2B5EF4-FFF2-40B4-BE49-F238E27FC236}">
                <a16:creationId xmlns:a16="http://schemas.microsoft.com/office/drawing/2014/main" id="{3961512E-F89C-03D3-1CBC-BED426177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6556"/>
            <a:ext cx="12192000" cy="35448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FD1647F-FED2-A0C1-40CD-01A62DB20341}"/>
              </a:ext>
            </a:extLst>
          </p:cNvPr>
          <p:cNvSpPr txBox="1"/>
          <p:nvPr/>
        </p:nvSpPr>
        <p:spPr>
          <a:xfrm>
            <a:off x="2390273" y="6123542"/>
            <a:ext cx="7411453" cy="369332"/>
          </a:xfrm>
          <a:prstGeom prst="rect">
            <a:avLst/>
          </a:prstGeom>
          <a:noFill/>
        </p:spPr>
        <p:txBody>
          <a:bodyPr wrap="square">
            <a:spAutoFit/>
          </a:bodyPr>
          <a:lstStyle/>
          <a:p>
            <a:r>
              <a:rPr lang="en-US" dirty="0"/>
              <a:t>Image Source: </a:t>
            </a:r>
            <a:r>
              <a:rPr lang="en-US" dirty="0">
                <a:hlinkClick r:id="rId4"/>
              </a:rPr>
              <a:t>https://effectivehomeoffice.com/webcam-position/</a:t>
            </a:r>
            <a:r>
              <a:rPr lang="en-US" dirty="0"/>
              <a:t> </a:t>
            </a:r>
          </a:p>
        </p:txBody>
      </p:sp>
    </p:spTree>
    <p:custDataLst>
      <p:tags r:id="rId1"/>
    </p:custDataLst>
    <p:extLst>
      <p:ext uri="{BB962C8B-B14F-4D97-AF65-F5344CB8AC3E}">
        <p14:creationId xmlns:p14="http://schemas.microsoft.com/office/powerpoint/2010/main" val="30197267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8ACC6-15DF-D528-7FB9-FBCDAB40BE2F}"/>
              </a:ext>
            </a:extLst>
          </p:cNvPr>
          <p:cNvSpPr>
            <a:spLocks noGrp="1"/>
          </p:cNvSpPr>
          <p:nvPr>
            <p:ph type="title"/>
          </p:nvPr>
        </p:nvSpPr>
        <p:spPr>
          <a:xfrm>
            <a:off x="6096000" y="637651"/>
            <a:ext cx="4395340" cy="1100306"/>
          </a:xfrm>
        </p:spPr>
        <p:txBody>
          <a:bodyPr anchor="b">
            <a:normAutofit/>
          </a:bodyPr>
          <a:lstStyle/>
          <a:p>
            <a:r>
              <a:rPr lang="en-US" sz="5600" b="1" dirty="0"/>
              <a:t>Objectives</a:t>
            </a:r>
          </a:p>
        </p:txBody>
      </p:sp>
      <p:sp>
        <p:nvSpPr>
          <p:cNvPr id="18" name="Rectangle 17">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ullseye with solid fill">
            <a:extLst>
              <a:ext uri="{FF2B5EF4-FFF2-40B4-BE49-F238E27FC236}">
                <a16:creationId xmlns:a16="http://schemas.microsoft.com/office/drawing/2014/main" id="{D08DBC9E-E0A6-F6C3-963F-DAE77434E2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143" y="818188"/>
            <a:ext cx="5221625" cy="5221625"/>
          </a:xfrm>
          <a:prstGeom prst="rect">
            <a:avLst/>
          </a:prstGeom>
        </p:spPr>
      </p:pic>
      <p:sp>
        <p:nvSpPr>
          <p:cNvPr id="3" name="Content Placeholder 2">
            <a:extLst>
              <a:ext uri="{FF2B5EF4-FFF2-40B4-BE49-F238E27FC236}">
                <a16:creationId xmlns:a16="http://schemas.microsoft.com/office/drawing/2014/main" id="{14CA6398-5CB2-928E-46C5-D5A558C08770}"/>
              </a:ext>
            </a:extLst>
          </p:cNvPr>
          <p:cNvSpPr>
            <a:spLocks noGrp="1"/>
          </p:cNvSpPr>
          <p:nvPr>
            <p:ph idx="1"/>
          </p:nvPr>
        </p:nvSpPr>
        <p:spPr>
          <a:xfrm>
            <a:off x="6096000" y="2375607"/>
            <a:ext cx="5291414" cy="3238729"/>
          </a:xfrm>
        </p:spPr>
        <p:txBody>
          <a:bodyPr anchor="t">
            <a:normAutofit/>
          </a:bodyPr>
          <a:lstStyle/>
          <a:p>
            <a:r>
              <a:rPr lang="en-US" dirty="0">
                <a:solidFill>
                  <a:schemeClr val="tx1">
                    <a:alpha val="80000"/>
                  </a:schemeClr>
                </a:solidFill>
                <a:latin typeface="canada-type-gibson"/>
              </a:rPr>
              <a:t>A</a:t>
            </a:r>
            <a:r>
              <a:rPr lang="en-US" b="0" i="0" dirty="0">
                <a:solidFill>
                  <a:schemeClr val="tx1">
                    <a:alpha val="80000"/>
                  </a:schemeClr>
                </a:solidFill>
                <a:effectLst/>
                <a:latin typeface="canada-type-gibson"/>
              </a:rPr>
              <a:t>nalyze your audience's needs and interests</a:t>
            </a:r>
          </a:p>
          <a:p>
            <a:r>
              <a:rPr lang="en-US" dirty="0">
                <a:solidFill>
                  <a:schemeClr val="tx1">
                    <a:alpha val="80000"/>
                  </a:schemeClr>
                </a:solidFill>
                <a:latin typeface="canada-type-gibson"/>
              </a:rPr>
              <a:t>S</a:t>
            </a:r>
            <a:r>
              <a:rPr lang="en-US" b="0" i="0" dirty="0">
                <a:solidFill>
                  <a:schemeClr val="tx1">
                    <a:alpha val="80000"/>
                  </a:schemeClr>
                </a:solidFill>
                <a:effectLst/>
                <a:latin typeface="canada-type-gibson"/>
              </a:rPr>
              <a:t>implify complex information </a:t>
            </a:r>
            <a:endParaRPr lang="en-US" dirty="0">
              <a:solidFill>
                <a:schemeClr val="tx1">
                  <a:alpha val="80000"/>
                </a:schemeClr>
              </a:solidFill>
              <a:latin typeface="canada-type-gibson"/>
            </a:endParaRPr>
          </a:p>
          <a:p>
            <a:r>
              <a:rPr lang="en-US" b="0" i="0" dirty="0">
                <a:solidFill>
                  <a:schemeClr val="tx1">
                    <a:alpha val="80000"/>
                  </a:schemeClr>
                </a:solidFill>
                <a:effectLst/>
                <a:latin typeface="canada-type-gibson"/>
              </a:rPr>
              <a:t>Create engaging visuals</a:t>
            </a:r>
          </a:p>
          <a:p>
            <a:r>
              <a:rPr lang="en-US" b="0" i="0" dirty="0">
                <a:solidFill>
                  <a:schemeClr val="tx1">
                    <a:alpha val="80000"/>
                  </a:schemeClr>
                </a:solidFill>
                <a:effectLst/>
                <a:latin typeface="canada-type-gibson"/>
              </a:rPr>
              <a:t>Incorporate interactive elements</a:t>
            </a:r>
          </a:p>
          <a:p>
            <a:r>
              <a:rPr lang="en-US" b="0" i="0" dirty="0">
                <a:solidFill>
                  <a:schemeClr val="tx1">
                    <a:alpha val="80000"/>
                  </a:schemeClr>
                </a:solidFill>
                <a:effectLst/>
                <a:latin typeface="canada-type-gibson"/>
              </a:rPr>
              <a:t>Use effective delivery techniques</a:t>
            </a:r>
            <a:endParaRPr lang="en-US" dirty="0">
              <a:solidFill>
                <a:schemeClr val="tx1">
                  <a:alpha val="80000"/>
                </a:schemeClr>
              </a:solidFill>
            </a:endParaRPr>
          </a:p>
        </p:txBody>
      </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74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2E07-D28B-0171-C4CD-F1743BC8DDD5}"/>
              </a:ext>
            </a:extLst>
          </p:cNvPr>
          <p:cNvSpPr>
            <a:spLocks noGrp="1"/>
          </p:cNvSpPr>
          <p:nvPr>
            <p:ph type="title"/>
          </p:nvPr>
        </p:nvSpPr>
        <p:spPr>
          <a:xfrm>
            <a:off x="762000" y="1138265"/>
            <a:ext cx="5791199" cy="1401183"/>
          </a:xfrm>
        </p:spPr>
        <p:txBody>
          <a:bodyPr anchor="t">
            <a:normAutofit/>
          </a:bodyPr>
          <a:lstStyle/>
          <a:p>
            <a:r>
              <a:rPr lang="en-US" sz="4000" b="1" dirty="0"/>
              <a:t>Engaging with a virtual audience matters!</a:t>
            </a:r>
          </a:p>
        </p:txBody>
      </p:sp>
      <p:cxnSp>
        <p:nvCxnSpPr>
          <p:cNvPr id="10" name="Straight Connector 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00FDE0-F0EA-45DD-184D-EB95187346C3}"/>
              </a:ext>
            </a:extLst>
          </p:cNvPr>
          <p:cNvSpPr>
            <a:spLocks noGrp="1"/>
          </p:cNvSpPr>
          <p:nvPr>
            <p:ph idx="1"/>
          </p:nvPr>
        </p:nvSpPr>
        <p:spPr>
          <a:xfrm>
            <a:off x="761999" y="2793883"/>
            <a:ext cx="5791199" cy="3602935"/>
          </a:xfrm>
        </p:spPr>
        <p:txBody>
          <a:bodyPr>
            <a:normAutofit/>
          </a:bodyPr>
          <a:lstStyle/>
          <a:p>
            <a:r>
              <a:rPr lang="en-US" dirty="0"/>
              <a:t>Utilize short segments</a:t>
            </a:r>
          </a:p>
          <a:p>
            <a:r>
              <a:rPr lang="en-US" dirty="0"/>
              <a:t>Interaction is a two-way street! </a:t>
            </a:r>
          </a:p>
        </p:txBody>
      </p:sp>
      <p:sp>
        <p:nvSpPr>
          <p:cNvPr id="12" name="Rectangle 11">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Vlog with solid fill">
            <a:extLst>
              <a:ext uri="{FF2B5EF4-FFF2-40B4-BE49-F238E27FC236}">
                <a16:creationId xmlns:a16="http://schemas.microsoft.com/office/drawing/2014/main" id="{95C2B08D-5D85-2DA8-6DAE-2847BD579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4191" y="1700246"/>
            <a:ext cx="3452192" cy="3452192"/>
          </a:xfrm>
          <a:prstGeom prst="rect">
            <a:avLst/>
          </a:prstGeom>
        </p:spPr>
      </p:pic>
    </p:spTree>
    <p:custDataLst>
      <p:tags r:id="rId1"/>
    </p:custDataLst>
    <p:extLst>
      <p:ext uri="{BB962C8B-B14F-4D97-AF65-F5344CB8AC3E}">
        <p14:creationId xmlns:p14="http://schemas.microsoft.com/office/powerpoint/2010/main" val="68436073"/>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FFC27-3D21-575C-1928-A6F744C411E7}"/>
              </a:ext>
            </a:extLst>
          </p:cNvPr>
          <p:cNvSpPr>
            <a:spLocks noGrp="1"/>
          </p:cNvSpPr>
          <p:nvPr>
            <p:ph type="title"/>
          </p:nvPr>
        </p:nvSpPr>
        <p:spPr/>
        <p:txBody>
          <a:bodyPr/>
          <a:lstStyle/>
          <a:p>
            <a:r>
              <a:rPr lang="en-US" b="1" dirty="0">
                <a:solidFill>
                  <a:schemeClr val="bg1"/>
                </a:solidFill>
              </a:rPr>
              <a:t>With any presentation modality…</a:t>
            </a:r>
          </a:p>
        </p:txBody>
      </p:sp>
      <p:pic>
        <p:nvPicPr>
          <p:cNvPr id="8194" name="Picture 2" descr="scar from the lion king is smiling with the words be preeeeeepaaaaaaared below him">
            <a:extLst>
              <a:ext uri="{FF2B5EF4-FFF2-40B4-BE49-F238E27FC236}">
                <a16:creationId xmlns:a16="http://schemas.microsoft.com/office/drawing/2014/main" id="{02D94AFD-071B-196B-81E5-66788C5F5A7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62023" y="1690688"/>
            <a:ext cx="7467953" cy="44987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4439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DAB87A-C8FF-BCEF-AF7E-D8F548AD434D}"/>
              </a:ext>
            </a:extLst>
          </p:cNvPr>
          <p:cNvSpPr>
            <a:spLocks noGrp="1"/>
          </p:cNvSpPr>
          <p:nvPr>
            <p:ph type="title"/>
          </p:nvPr>
        </p:nvSpPr>
        <p:spPr>
          <a:xfrm>
            <a:off x="1127208" y="857251"/>
            <a:ext cx="4747280" cy="3098061"/>
          </a:xfrm>
        </p:spPr>
        <p:txBody>
          <a:bodyPr vert="horz" lIns="91440" tIns="45720" rIns="91440" bIns="45720" rtlCol="0" anchor="b">
            <a:normAutofit/>
          </a:bodyPr>
          <a:lstStyle/>
          <a:p>
            <a:r>
              <a:rPr lang="en-US" sz="4800" b="1" kern="1200" dirty="0">
                <a:solidFill>
                  <a:srgbClr val="FFFFFF"/>
                </a:solidFill>
                <a:latin typeface="+mj-lt"/>
                <a:ea typeface="+mj-ea"/>
                <a:cs typeface="+mj-cs"/>
              </a:rPr>
              <a:t>How do you a</a:t>
            </a:r>
            <a:r>
              <a:rPr lang="en-US" sz="4800" b="1" i="0" kern="1200" dirty="0">
                <a:solidFill>
                  <a:srgbClr val="FFFFFF"/>
                </a:solidFill>
                <a:effectLst/>
                <a:latin typeface="+mj-lt"/>
                <a:ea typeface="+mj-ea"/>
                <a:cs typeface="+mj-cs"/>
              </a:rPr>
              <a:t>nalyze your audience's needs and interests?</a:t>
            </a:r>
            <a:endParaRPr lang="en-US" sz="4800" b="1" kern="1200" dirty="0">
              <a:solidFill>
                <a:srgbClr val="FFFFFF"/>
              </a:solidFill>
              <a:latin typeface="+mj-lt"/>
              <a:ea typeface="+mj-ea"/>
              <a:cs typeface="+mj-cs"/>
            </a:endParaRPr>
          </a:p>
        </p:txBody>
      </p:sp>
      <p:sp>
        <p:nvSpPr>
          <p:cNvPr id="17" name="Rectangle 16">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Brainstorm with solid fill">
            <a:extLst>
              <a:ext uri="{FF2B5EF4-FFF2-40B4-BE49-F238E27FC236}">
                <a16:creationId xmlns:a16="http://schemas.microsoft.com/office/drawing/2014/main" id="{52906590-5078-C17C-5DB2-9771FDED2B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1874" y="2108877"/>
            <a:ext cx="2654533" cy="2654533"/>
          </a:xfrm>
          <a:prstGeom prst="rect">
            <a:avLst/>
          </a:prstGeom>
        </p:spPr>
      </p:pic>
    </p:spTree>
    <p:custDataLst>
      <p:tags r:id="rId1"/>
    </p:custDataLst>
    <p:extLst>
      <p:ext uri="{BB962C8B-B14F-4D97-AF65-F5344CB8AC3E}">
        <p14:creationId xmlns:p14="http://schemas.microsoft.com/office/powerpoint/2010/main" val="197669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in blue shirts&#10;&#10;Description automatically generated">
            <a:extLst>
              <a:ext uri="{FF2B5EF4-FFF2-40B4-BE49-F238E27FC236}">
                <a16:creationId xmlns:a16="http://schemas.microsoft.com/office/drawing/2014/main" id="{0591AD41-A1BF-4B5B-C88F-159E131FEB9D}"/>
              </a:ext>
            </a:extLst>
          </p:cNvPr>
          <p:cNvPicPr>
            <a:picLocks noChangeAspect="1"/>
          </p:cNvPicPr>
          <p:nvPr/>
        </p:nvPicPr>
        <p:blipFill>
          <a:blip r:embed="rId3">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Who is my audience?</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6167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in blue shirts&#10;&#10;Description automatically generated">
            <a:extLst>
              <a:ext uri="{FF2B5EF4-FFF2-40B4-BE49-F238E27FC236}">
                <a16:creationId xmlns:a16="http://schemas.microsoft.com/office/drawing/2014/main" id="{0591AD41-A1BF-4B5B-C88F-159E131FEB9D}"/>
              </a:ext>
            </a:extLst>
          </p:cNvPr>
          <p:cNvPicPr>
            <a:picLocks noChangeAspect="1"/>
          </p:cNvPicPr>
          <p:nvPr/>
        </p:nvPicPr>
        <p:blipFill>
          <a:blip r:embed="rId3">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Are they familiar with the topic?</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9891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in blue shirts&#10;&#10;Description automatically generated">
            <a:extLst>
              <a:ext uri="{FF2B5EF4-FFF2-40B4-BE49-F238E27FC236}">
                <a16:creationId xmlns:a16="http://schemas.microsoft.com/office/drawing/2014/main" id="{0591AD41-A1BF-4B5B-C88F-159E131FEB9D}"/>
              </a:ext>
            </a:extLst>
          </p:cNvPr>
          <p:cNvPicPr>
            <a:picLocks noChangeAspect="1"/>
          </p:cNvPicPr>
          <p:nvPr/>
        </p:nvPicPr>
        <p:blipFill>
          <a:blip r:embed="rId3">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100000"/>
              </a:lnSpc>
            </a:pPr>
            <a:r>
              <a:rPr lang="en-US" sz="3600" b="1" dirty="0"/>
              <a:t>How does the presentation help them?</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75765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in blue shirts&#10;&#10;Description automatically generated">
            <a:extLst>
              <a:ext uri="{FF2B5EF4-FFF2-40B4-BE49-F238E27FC236}">
                <a16:creationId xmlns:a16="http://schemas.microsoft.com/office/drawing/2014/main" id="{0591AD41-A1BF-4B5B-C88F-159E131FEB9D}"/>
              </a:ext>
            </a:extLst>
          </p:cNvPr>
          <p:cNvPicPr>
            <a:picLocks noChangeAspect="1"/>
          </p:cNvPicPr>
          <p:nvPr/>
        </p:nvPicPr>
        <p:blipFill>
          <a:blip r:embed="rId3">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100000"/>
              </a:lnSpc>
            </a:pPr>
            <a:r>
              <a:rPr lang="en-US" sz="3600" b="1" dirty="0"/>
              <a:t>What examples or applications will help them?</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87698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in blue shirts&#10;&#10;Description automatically generated">
            <a:extLst>
              <a:ext uri="{FF2B5EF4-FFF2-40B4-BE49-F238E27FC236}">
                <a16:creationId xmlns:a16="http://schemas.microsoft.com/office/drawing/2014/main" id="{0591AD41-A1BF-4B5B-C88F-159E131FEB9D}"/>
              </a:ext>
            </a:extLst>
          </p:cNvPr>
          <p:cNvPicPr>
            <a:picLocks noChangeAspect="1"/>
          </p:cNvPicPr>
          <p:nvPr/>
        </p:nvPicPr>
        <p:blipFill>
          <a:blip r:embed="rId3">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lnSpc>
                <a:spcPct val="100000"/>
              </a:lnSpc>
            </a:pPr>
            <a:r>
              <a:rPr lang="en-US" sz="3600" b="1" dirty="0"/>
              <a:t>What interactions might keep their attention? </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21721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70FC793C-F4E0-AFF0-2C8C-4EAFF3894F81}"/>
              </a:ext>
            </a:extLst>
          </p:cNvPr>
          <p:cNvPicPr>
            <a:picLocks noChangeAspect="1"/>
          </p:cNvPicPr>
          <p:nvPr/>
        </p:nvPicPr>
        <p:blipFill>
          <a:blip r:embed="rId3">
            <a:extLst>
              <a:ext uri="{28A0092B-C50C-407E-A947-70E740481C1C}">
                <a14:useLocalDpi xmlns:a14="http://schemas.microsoft.com/office/drawing/2010/main" val="0"/>
              </a:ext>
            </a:extLst>
          </a:blip>
          <a:srcRect t="16974"/>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Who is my audience?</a:t>
            </a:r>
          </a:p>
        </p:txBody>
      </p:sp>
      <p:cxnSp>
        <p:nvCxnSpPr>
          <p:cNvPr id="26" name="Straight Connector 2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7789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70FC793C-F4E0-AFF0-2C8C-4EAFF3894F81}"/>
              </a:ext>
            </a:extLst>
          </p:cNvPr>
          <p:cNvPicPr>
            <a:picLocks noChangeAspect="1"/>
          </p:cNvPicPr>
          <p:nvPr/>
        </p:nvPicPr>
        <p:blipFill>
          <a:blip r:embed="rId3">
            <a:extLst>
              <a:ext uri="{28A0092B-C50C-407E-A947-70E740481C1C}">
                <a14:useLocalDpi xmlns:a14="http://schemas.microsoft.com/office/drawing/2010/main" val="0"/>
              </a:ext>
            </a:extLst>
          </a:blip>
          <a:srcRect t="16974"/>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rPr>
              <a:t>Are they familiar with the topic?</a:t>
            </a:r>
          </a:p>
        </p:txBody>
      </p:sp>
      <p:cxnSp>
        <p:nvCxnSpPr>
          <p:cNvPr id="26" name="Straight Connector 2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58552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7C21-9C7B-BA68-ED4C-6A931B53E9BB}"/>
              </a:ext>
            </a:extLst>
          </p:cNvPr>
          <p:cNvSpPr>
            <a:spLocks noGrp="1"/>
          </p:cNvSpPr>
          <p:nvPr>
            <p:ph type="title"/>
          </p:nvPr>
        </p:nvSpPr>
        <p:spPr>
          <a:xfrm>
            <a:off x="838200" y="229041"/>
            <a:ext cx="10515600" cy="1160110"/>
          </a:xfrm>
        </p:spPr>
        <p:txBody>
          <a:bodyPr/>
          <a:lstStyle/>
          <a:p>
            <a:r>
              <a:rPr lang="en-US" b="1" dirty="0">
                <a:solidFill>
                  <a:srgbClr val="001A31"/>
                </a:solidFill>
                <a:latin typeface="canada-type-gibson"/>
              </a:rPr>
              <a:t>S</a:t>
            </a:r>
            <a:r>
              <a:rPr lang="en-US" b="1" i="0" dirty="0">
                <a:solidFill>
                  <a:srgbClr val="001A31"/>
                </a:solidFill>
                <a:effectLst/>
                <a:latin typeface="canada-type-gibson"/>
              </a:rPr>
              <a:t>implify complex information </a:t>
            </a:r>
            <a:endParaRPr lang="en-US" b="1" dirty="0"/>
          </a:p>
        </p:txBody>
      </p:sp>
      <p:sp>
        <p:nvSpPr>
          <p:cNvPr id="3" name="Content Placeholder 2">
            <a:extLst>
              <a:ext uri="{FF2B5EF4-FFF2-40B4-BE49-F238E27FC236}">
                <a16:creationId xmlns:a16="http://schemas.microsoft.com/office/drawing/2014/main" id="{41DA01FD-EE99-5A01-A957-9C2F081574AF}"/>
              </a:ext>
            </a:extLst>
          </p:cNvPr>
          <p:cNvSpPr>
            <a:spLocks noGrp="1"/>
          </p:cNvSpPr>
          <p:nvPr>
            <p:ph idx="1"/>
          </p:nvPr>
        </p:nvSpPr>
        <p:spPr>
          <a:xfrm>
            <a:off x="838200" y="1524001"/>
            <a:ext cx="10515600" cy="5104954"/>
          </a:xfrm>
        </p:spPr>
        <p:txBody>
          <a:bodyPr>
            <a:normAutofit/>
          </a:bodyPr>
          <a:lstStyle/>
          <a:p>
            <a:pPr marL="0" indent="0">
              <a:buNone/>
            </a:pPr>
            <a:r>
              <a:rPr lang="en-US" b="1" dirty="0"/>
              <a:t>Identify Core Message</a:t>
            </a:r>
          </a:p>
          <a:p>
            <a:r>
              <a:rPr lang="en-US" dirty="0"/>
              <a:t>What are the objectives?</a:t>
            </a:r>
          </a:p>
          <a:p>
            <a:r>
              <a:rPr lang="en-US" dirty="0"/>
              <a:t>Simplify complicated concepts</a:t>
            </a:r>
          </a:p>
          <a:p>
            <a:endParaRPr lang="en-US" dirty="0"/>
          </a:p>
          <a:p>
            <a:pPr marL="0" indent="0">
              <a:buNone/>
            </a:pPr>
            <a:r>
              <a:rPr lang="en-US" b="1" dirty="0"/>
              <a:t>Eliminate Unnecessary Details</a:t>
            </a:r>
          </a:p>
          <a:p>
            <a:r>
              <a:rPr lang="en-US" dirty="0"/>
              <a:t>What content can I reduce?</a:t>
            </a:r>
          </a:p>
          <a:p>
            <a:r>
              <a:rPr lang="en-US" dirty="0"/>
              <a:t>Multiple slides</a:t>
            </a:r>
          </a:p>
          <a:p>
            <a:endParaRPr lang="en-US" dirty="0"/>
          </a:p>
          <a:p>
            <a:pPr marL="0" indent="0">
              <a:buNone/>
            </a:pPr>
            <a:r>
              <a:rPr lang="en-US" b="1" dirty="0"/>
              <a:t>Use Clear and Concise Language</a:t>
            </a:r>
          </a:p>
          <a:p>
            <a:r>
              <a:rPr lang="en-US" dirty="0"/>
              <a:t>Avoid undefined jargon or acronyms</a:t>
            </a:r>
          </a:p>
          <a:p>
            <a:pPr marL="0" indent="0">
              <a:buNone/>
            </a:pPr>
            <a:endParaRPr lang="en-US" dirty="0"/>
          </a:p>
        </p:txBody>
      </p:sp>
      <p:pic>
        <p:nvPicPr>
          <p:cNvPr id="7" name="Graphic 6" descr="Thought with solid fill">
            <a:extLst>
              <a:ext uri="{FF2B5EF4-FFF2-40B4-BE49-F238E27FC236}">
                <a16:creationId xmlns:a16="http://schemas.microsoft.com/office/drawing/2014/main" id="{D0852C07-BDC8-C4E0-9D8D-A83AA80282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70647" y="3996880"/>
            <a:ext cx="2632075" cy="2632075"/>
          </a:xfrm>
          <a:prstGeom prst="rect">
            <a:avLst/>
          </a:prstGeom>
        </p:spPr>
      </p:pic>
      <p:cxnSp>
        <p:nvCxnSpPr>
          <p:cNvPr id="11" name="Straight Connector 10">
            <a:extLst>
              <a:ext uri="{FF2B5EF4-FFF2-40B4-BE49-F238E27FC236}">
                <a16:creationId xmlns:a16="http://schemas.microsoft.com/office/drawing/2014/main" id="{F50C5A47-4CF6-4D5C-021D-E5637196F624}"/>
              </a:ext>
            </a:extLst>
          </p:cNvPr>
          <p:cNvCxnSpPr>
            <a:cxnSpLocks/>
          </p:cNvCxnSpPr>
          <p:nvPr/>
        </p:nvCxnSpPr>
        <p:spPr>
          <a:xfrm flipV="1">
            <a:off x="955322" y="1305989"/>
            <a:ext cx="10281356" cy="1"/>
          </a:xfrm>
          <a:prstGeom prst="line">
            <a:avLst/>
          </a:prstGeom>
          <a:ln>
            <a:solidFill>
              <a:srgbClr val="007F3E"/>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28761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70FC793C-F4E0-AFF0-2C8C-4EAFF3894F81}"/>
              </a:ext>
            </a:extLst>
          </p:cNvPr>
          <p:cNvPicPr>
            <a:picLocks noChangeAspect="1"/>
          </p:cNvPicPr>
          <p:nvPr/>
        </p:nvPicPr>
        <p:blipFill>
          <a:blip r:embed="rId3">
            <a:extLst>
              <a:ext uri="{28A0092B-C50C-407E-A947-70E740481C1C}">
                <a14:useLocalDpi xmlns:a14="http://schemas.microsoft.com/office/drawing/2010/main" val="0"/>
              </a:ext>
            </a:extLst>
          </a:blip>
          <a:srcRect t="16974"/>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t>How does the presentation help them?</a:t>
            </a:r>
            <a:endParaRPr lang="en-US" sz="3600" b="1" dirty="0">
              <a:solidFill>
                <a:schemeClr val="tx1">
                  <a:lumMod val="85000"/>
                  <a:lumOff val="15000"/>
                </a:schemeClr>
              </a:solidFill>
            </a:endParaRPr>
          </a:p>
        </p:txBody>
      </p:sp>
      <p:cxnSp>
        <p:nvCxnSpPr>
          <p:cNvPr id="26" name="Straight Connector 2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896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70FC793C-F4E0-AFF0-2C8C-4EAFF3894F81}"/>
              </a:ext>
            </a:extLst>
          </p:cNvPr>
          <p:cNvPicPr>
            <a:picLocks noChangeAspect="1"/>
          </p:cNvPicPr>
          <p:nvPr/>
        </p:nvPicPr>
        <p:blipFill>
          <a:blip r:embed="rId3">
            <a:extLst>
              <a:ext uri="{28A0092B-C50C-407E-A947-70E740481C1C}">
                <a14:useLocalDpi xmlns:a14="http://schemas.microsoft.com/office/drawing/2010/main" val="0"/>
              </a:ext>
            </a:extLst>
          </a:blip>
          <a:srcRect t="16974"/>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t>What examples or applications will help them?</a:t>
            </a:r>
            <a:endParaRPr lang="en-US" sz="3600" b="1" dirty="0">
              <a:solidFill>
                <a:schemeClr val="tx1">
                  <a:lumMod val="85000"/>
                  <a:lumOff val="15000"/>
                </a:schemeClr>
              </a:solidFill>
            </a:endParaRPr>
          </a:p>
        </p:txBody>
      </p:sp>
      <p:cxnSp>
        <p:nvCxnSpPr>
          <p:cNvPr id="26" name="Straight Connector 2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85506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70FC793C-F4E0-AFF0-2C8C-4EAFF3894F81}"/>
              </a:ext>
            </a:extLst>
          </p:cNvPr>
          <p:cNvPicPr>
            <a:picLocks noChangeAspect="1"/>
          </p:cNvPicPr>
          <p:nvPr/>
        </p:nvPicPr>
        <p:blipFill>
          <a:blip r:embed="rId4">
            <a:extLst>
              <a:ext uri="{28A0092B-C50C-407E-A947-70E740481C1C}">
                <a14:useLocalDpi xmlns:a14="http://schemas.microsoft.com/office/drawing/2010/main" val="0"/>
              </a:ext>
            </a:extLst>
          </a:blip>
          <a:srcRect t="16974"/>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FDEDA1-6378-1FD1-44BA-BAAABD993C7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t>What interactions might keep their attention? </a:t>
            </a:r>
            <a:endParaRPr lang="en-US" sz="3600" b="1" dirty="0">
              <a:solidFill>
                <a:schemeClr val="tx1">
                  <a:lumMod val="85000"/>
                  <a:lumOff val="15000"/>
                </a:schemeClr>
              </a:solidFill>
            </a:endParaRPr>
          </a:p>
        </p:txBody>
      </p:sp>
      <p:cxnSp>
        <p:nvCxnSpPr>
          <p:cNvPr id="26" name="Straight Connector 2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7616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8C7D-0795-1A5D-042A-A53DDF4AF567}"/>
              </a:ext>
            </a:extLst>
          </p:cNvPr>
          <p:cNvSpPr>
            <a:spLocks noGrp="1"/>
          </p:cNvSpPr>
          <p:nvPr>
            <p:ph type="title"/>
          </p:nvPr>
        </p:nvSpPr>
        <p:spPr>
          <a:xfrm>
            <a:off x="876693" y="496289"/>
            <a:ext cx="7939761" cy="760805"/>
          </a:xfrm>
        </p:spPr>
        <p:txBody>
          <a:bodyPr anchor="b">
            <a:normAutofit/>
          </a:bodyPr>
          <a:lstStyle/>
          <a:p>
            <a:r>
              <a:rPr lang="en-US" sz="4000" b="1" dirty="0"/>
              <a:t>Recap - Questions to ask yourself: </a:t>
            </a:r>
          </a:p>
        </p:txBody>
      </p:sp>
      <p:sp>
        <p:nvSpPr>
          <p:cNvPr id="3" name="Content Placeholder 2">
            <a:extLst>
              <a:ext uri="{FF2B5EF4-FFF2-40B4-BE49-F238E27FC236}">
                <a16:creationId xmlns:a16="http://schemas.microsoft.com/office/drawing/2014/main" id="{931E0EC3-12AB-572E-8F9A-FE3F004BCD4F}"/>
              </a:ext>
            </a:extLst>
          </p:cNvPr>
          <p:cNvSpPr>
            <a:spLocks noGrp="1"/>
          </p:cNvSpPr>
          <p:nvPr>
            <p:ph idx="1"/>
          </p:nvPr>
        </p:nvSpPr>
        <p:spPr>
          <a:xfrm>
            <a:off x="876692" y="1514901"/>
            <a:ext cx="8499319" cy="5063320"/>
          </a:xfrm>
        </p:spPr>
        <p:txBody>
          <a:bodyPr anchor="t">
            <a:normAutofit/>
          </a:bodyPr>
          <a:lstStyle/>
          <a:p>
            <a:r>
              <a:rPr lang="en-US" sz="3200" dirty="0"/>
              <a:t>Who is my audience?</a:t>
            </a:r>
          </a:p>
          <a:p>
            <a:r>
              <a:rPr lang="en-US" sz="3200" dirty="0"/>
              <a:t>Are they familiar with the topic?</a:t>
            </a:r>
          </a:p>
          <a:p>
            <a:r>
              <a:rPr lang="en-US" sz="3200" dirty="0"/>
              <a:t>What examples or applications will help them?</a:t>
            </a:r>
          </a:p>
          <a:p>
            <a:r>
              <a:rPr lang="en-US" sz="3200" dirty="0"/>
              <a:t>What interactions might keep their attention? </a:t>
            </a:r>
          </a:p>
          <a:p>
            <a:endParaRPr lang="en-US" sz="2000" dirty="0"/>
          </a:p>
        </p:txBody>
      </p:sp>
      <p:pic>
        <p:nvPicPr>
          <p:cNvPr id="7" name="Graphic 6" descr="Target Audience">
            <a:extLst>
              <a:ext uri="{FF2B5EF4-FFF2-40B4-BE49-F238E27FC236}">
                <a16:creationId xmlns:a16="http://schemas.microsoft.com/office/drawing/2014/main" id="{97381BE4-5993-6820-4F9E-7E7DE4CC8E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8387" y="3527553"/>
            <a:ext cx="3983613" cy="3983613"/>
          </a:xfrm>
          <a:prstGeom prst="rect">
            <a:avLst/>
          </a:prstGeom>
        </p:spPr>
      </p:pic>
      <p:grpSp>
        <p:nvGrpSpPr>
          <p:cNvPr id="10" name="Group 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685813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8D8C7D-0795-1A5D-042A-A53DDF4AF567}"/>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rPr>
              <a:t>In conclusion</a:t>
            </a:r>
          </a:p>
        </p:txBody>
      </p:sp>
      <p:graphicFrame>
        <p:nvGraphicFramePr>
          <p:cNvPr id="5" name="Content Placeholder 2">
            <a:extLst>
              <a:ext uri="{FF2B5EF4-FFF2-40B4-BE49-F238E27FC236}">
                <a16:creationId xmlns:a16="http://schemas.microsoft.com/office/drawing/2014/main" id="{C2A2E44F-DBF9-6273-511C-E6E86673751D}"/>
              </a:ext>
            </a:extLst>
          </p:cNvPr>
          <p:cNvGraphicFramePr>
            <a:graphicFrameLocks noGrp="1"/>
          </p:cNvGraphicFramePr>
          <p:nvPr>
            <p:ph idx="1"/>
            <p:extLst>
              <p:ext uri="{D42A27DB-BD31-4B8C-83A1-F6EECF244321}">
                <p14:modId xmlns:p14="http://schemas.microsoft.com/office/powerpoint/2010/main" val="374426844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313918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E8932-17FB-D710-DE64-A92357FF77D0}"/>
              </a:ext>
            </a:extLst>
          </p:cNvPr>
          <p:cNvSpPr>
            <a:spLocks noGrp="1"/>
          </p:cNvSpPr>
          <p:nvPr>
            <p:ph type="title"/>
          </p:nvPr>
        </p:nvSpPr>
        <p:spPr/>
        <p:txBody>
          <a:bodyPr/>
          <a:lstStyle/>
          <a:p>
            <a:r>
              <a:rPr lang="en-US" b="1" dirty="0"/>
              <a:t>Additional References</a:t>
            </a:r>
          </a:p>
        </p:txBody>
      </p:sp>
      <p:sp>
        <p:nvSpPr>
          <p:cNvPr id="3" name="Content Placeholder 2">
            <a:extLst>
              <a:ext uri="{FF2B5EF4-FFF2-40B4-BE49-F238E27FC236}">
                <a16:creationId xmlns:a16="http://schemas.microsoft.com/office/drawing/2014/main" id="{0094EB88-E0A1-40BD-F269-30695B691FD1}"/>
              </a:ext>
            </a:extLst>
          </p:cNvPr>
          <p:cNvSpPr>
            <a:spLocks noGrp="1"/>
          </p:cNvSpPr>
          <p:nvPr>
            <p:ph idx="1"/>
          </p:nvPr>
        </p:nvSpPr>
        <p:spPr/>
        <p:txBody>
          <a:bodyPr/>
          <a:lstStyle/>
          <a:p>
            <a:r>
              <a:rPr lang="en-US" i="1" dirty="0"/>
              <a:t>The public speaking lesson you never had | DK . | </a:t>
            </a:r>
            <a:r>
              <a:rPr lang="en-US" i="1" dirty="0" err="1"/>
              <a:t>TEDxNelson</a:t>
            </a:r>
            <a:r>
              <a:rPr lang="en-US" i="1" dirty="0"/>
              <a:t> </a:t>
            </a:r>
            <a:r>
              <a:rPr lang="en-US" dirty="0"/>
              <a:t>(YouTube Video - </a:t>
            </a:r>
            <a:r>
              <a:rPr lang="en-US" dirty="0">
                <a:hlinkClick r:id="rId3"/>
              </a:rPr>
              <a:t>https://www.youtube.com/watch?v=xSp78RwcAS4</a:t>
            </a:r>
            <a:r>
              <a:rPr lang="en-US" dirty="0"/>
              <a:t> )</a:t>
            </a:r>
          </a:p>
          <a:p>
            <a:endParaRPr lang="en-US" dirty="0">
              <a:hlinkClick r:id="rId4"/>
            </a:endParaRPr>
          </a:p>
          <a:p>
            <a:r>
              <a:rPr lang="en-US" dirty="0"/>
              <a:t>The Importance of Color Psychology - </a:t>
            </a:r>
            <a:r>
              <a:rPr lang="en-US" dirty="0">
                <a:hlinkClick r:id="rId4"/>
              </a:rPr>
              <a:t>https://www.linkedin.com/pulse/importance-color-psychology-poly-begum-vxbac</a:t>
            </a:r>
            <a:r>
              <a:rPr lang="en-US" dirty="0"/>
              <a:t> </a:t>
            </a:r>
          </a:p>
          <a:p>
            <a:endParaRPr lang="en-US" dirty="0"/>
          </a:p>
        </p:txBody>
      </p:sp>
    </p:spTree>
    <p:custDataLst>
      <p:tags r:id="rId1"/>
    </p:custDataLst>
    <p:extLst>
      <p:ext uri="{BB962C8B-B14F-4D97-AF65-F5344CB8AC3E}">
        <p14:creationId xmlns:p14="http://schemas.microsoft.com/office/powerpoint/2010/main" val="1411006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2B95D8-474D-136A-151D-D8C41EA71C38}"/>
              </a:ext>
            </a:extLst>
          </p:cNvPr>
          <p:cNvSpPr>
            <a:spLocks noGrp="1"/>
          </p:cNvSpPr>
          <p:nvPr>
            <p:ph type="title"/>
          </p:nvPr>
        </p:nvSpPr>
        <p:spPr>
          <a:xfrm>
            <a:off x="1156851" y="637762"/>
            <a:ext cx="9888496" cy="900131"/>
          </a:xfrm>
        </p:spPr>
        <p:txBody>
          <a:bodyPr anchor="t">
            <a:normAutofit/>
          </a:bodyPr>
          <a:lstStyle/>
          <a:p>
            <a:r>
              <a:rPr lang="en-US" sz="2800" b="1" i="0" dirty="0">
                <a:solidFill>
                  <a:schemeClr val="bg1"/>
                </a:solidFill>
                <a:effectLst/>
                <a:latin typeface="Raleway" pitchFamily="2" charset="0"/>
              </a:rPr>
              <a:t>Continuity of Learning at the Island University! </a:t>
            </a:r>
            <a:endParaRPr lang="en-US" sz="2800" dirty="0">
              <a:solidFill>
                <a:schemeClr val="bg1"/>
              </a:solidFill>
            </a:endParaRP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D67F13C-FD65-9B18-0B9B-D64AD2F3423F}"/>
              </a:ext>
            </a:extLst>
          </p:cNvPr>
          <p:cNvSpPr>
            <a:spLocks noGrp="1"/>
          </p:cNvSpPr>
          <p:nvPr>
            <p:ph idx="1"/>
          </p:nvPr>
        </p:nvSpPr>
        <p:spPr>
          <a:xfrm>
            <a:off x="1155548" y="2217343"/>
            <a:ext cx="9880893" cy="3959619"/>
          </a:xfrm>
        </p:spPr>
        <p:txBody>
          <a:bodyPr>
            <a:normAutofit/>
          </a:bodyPr>
          <a:lstStyle/>
          <a:p>
            <a:pPr algn="l"/>
            <a:r>
              <a:rPr lang="en-US" sz="2200" b="0" i="0" dirty="0">
                <a:solidFill>
                  <a:srgbClr val="001A31"/>
                </a:solidFill>
                <a:effectLst/>
                <a:latin typeface="canada-type-gibson"/>
              </a:rPr>
              <a:t>Continuity of learning refers to maintaining a consistent and effective teaching and learning experience during any period of campus closure due to emergencies. By providing alternative digital methods for teaching and learning, continuity of learning enables you to continue delivering instruction, engaging with your students, and supporting their learning goals and objectives. </a:t>
            </a:r>
          </a:p>
          <a:p>
            <a:pPr algn="l"/>
            <a:r>
              <a:rPr lang="en-US" sz="2200" b="0" i="0" dirty="0">
                <a:solidFill>
                  <a:srgbClr val="001A31"/>
                </a:solidFill>
                <a:effectLst/>
                <a:latin typeface="canada-type-gibson"/>
              </a:rPr>
              <a:t>TAMU-CC use the </a:t>
            </a:r>
            <a:r>
              <a:rPr lang="en-US" sz="2200" b="0" i="0" u="sng" dirty="0">
                <a:solidFill>
                  <a:srgbClr val="0067C5"/>
                </a:solidFill>
                <a:effectLst/>
                <a:latin typeface="canada-type-gibson"/>
                <a:hlinkClick r:id="rId4"/>
              </a:rPr>
              <a:t>Code Blue Emergency Notification System</a:t>
            </a:r>
            <a:r>
              <a:rPr lang="en-US" sz="2200" b="0" i="0" dirty="0">
                <a:solidFill>
                  <a:srgbClr val="001A31"/>
                </a:solidFill>
                <a:effectLst/>
                <a:latin typeface="canada-type-gibson"/>
              </a:rPr>
              <a:t>, a comprehensive alert system that can connect students, faculty and staff during emergency situations. In the event of campus closure and cancellation of classes a message will be sent via the Code Blue system. Please make </a:t>
            </a:r>
            <a:r>
              <a:rPr lang="en-US" sz="2200" b="0" i="0" u="sng" dirty="0">
                <a:solidFill>
                  <a:srgbClr val="0067C5"/>
                </a:solidFill>
                <a:effectLst/>
                <a:latin typeface="canada-type-gibson"/>
                <a:hlinkClick r:id="rId5"/>
              </a:rPr>
              <a:t>sure you send an announcement via Canvas</a:t>
            </a:r>
            <a:r>
              <a:rPr lang="en-US" sz="2200" b="0" i="0" dirty="0">
                <a:solidFill>
                  <a:srgbClr val="001A31"/>
                </a:solidFill>
                <a:effectLst/>
                <a:latin typeface="canada-type-gibson"/>
              </a:rPr>
              <a:t> to reiterate the outage and rescheduling any work during the outage period and informing your students of the campus closure or class cancellation. Do not assign or expect students to complete their work during this time period. </a:t>
            </a:r>
          </a:p>
          <a:p>
            <a:pPr marL="0" indent="0">
              <a:buNone/>
            </a:pPr>
            <a:endParaRPr lang="en-US" sz="1300" b="0" i="0" dirty="0">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804081863"/>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in a suit and tie&#10;&#10;Description automatically generated">
            <a:extLst>
              <a:ext uri="{FF2B5EF4-FFF2-40B4-BE49-F238E27FC236}">
                <a16:creationId xmlns:a16="http://schemas.microsoft.com/office/drawing/2014/main" id="{9D31C884-9939-3CB6-D32D-0AEB594EC8F9}"/>
              </a:ext>
            </a:extLst>
          </p:cNvPr>
          <p:cNvPicPr>
            <a:picLocks noChangeAspect="1"/>
          </p:cNvPicPr>
          <p:nvPr/>
        </p:nvPicPr>
        <p:blipFill>
          <a:blip r:embed="rId3"/>
          <a:srcRect b="461"/>
          <a:stretch/>
        </p:blipFill>
        <p:spPr>
          <a:xfrm>
            <a:off x="20" y="1282"/>
            <a:ext cx="12191980" cy="6856718"/>
          </a:xfrm>
          <a:prstGeom prst="rect">
            <a:avLst/>
          </a:prstGeom>
        </p:spPr>
      </p:pic>
    </p:spTree>
    <p:custDataLst>
      <p:tags r:id="rId1"/>
    </p:custDataLst>
    <p:extLst>
      <p:ext uri="{BB962C8B-B14F-4D97-AF65-F5344CB8AC3E}">
        <p14:creationId xmlns:p14="http://schemas.microsoft.com/office/powerpoint/2010/main" val="249504860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7C21-9C7B-BA68-ED4C-6A931B53E9BB}"/>
              </a:ext>
            </a:extLst>
          </p:cNvPr>
          <p:cNvSpPr>
            <a:spLocks noGrp="1"/>
          </p:cNvSpPr>
          <p:nvPr>
            <p:ph type="title"/>
          </p:nvPr>
        </p:nvSpPr>
        <p:spPr>
          <a:xfrm>
            <a:off x="463438" y="232921"/>
            <a:ext cx="6490519" cy="926298"/>
          </a:xfrm>
        </p:spPr>
        <p:txBody>
          <a:bodyPr anchor="b">
            <a:noAutofit/>
          </a:bodyPr>
          <a:lstStyle/>
          <a:p>
            <a:r>
              <a:rPr lang="en-US" b="1" i="0" dirty="0">
                <a:effectLst/>
                <a:latin typeface="canada-type-gibson"/>
              </a:rPr>
              <a:t>Create engaging visuals</a:t>
            </a:r>
            <a:endParaRPr lang="en-US" b="1" dirty="0"/>
          </a:p>
        </p:txBody>
      </p:sp>
      <p:sp>
        <p:nvSpPr>
          <p:cNvPr id="3" name="Content Placeholder 2">
            <a:extLst>
              <a:ext uri="{FF2B5EF4-FFF2-40B4-BE49-F238E27FC236}">
                <a16:creationId xmlns:a16="http://schemas.microsoft.com/office/drawing/2014/main" id="{41DA01FD-EE99-5A01-A957-9C2F081574AF}"/>
              </a:ext>
            </a:extLst>
          </p:cNvPr>
          <p:cNvSpPr>
            <a:spLocks noGrp="1"/>
          </p:cNvSpPr>
          <p:nvPr>
            <p:ph idx="1"/>
          </p:nvPr>
        </p:nvSpPr>
        <p:spPr>
          <a:xfrm>
            <a:off x="463438" y="1777180"/>
            <a:ext cx="4282329" cy="2780299"/>
          </a:xfrm>
        </p:spPr>
        <p:txBody>
          <a:bodyPr anchor="t">
            <a:normAutofit/>
          </a:bodyPr>
          <a:lstStyle/>
          <a:p>
            <a:pPr marL="0" indent="0">
              <a:buNone/>
            </a:pPr>
            <a:r>
              <a:rPr lang="en-US" b="1" dirty="0"/>
              <a:t>Use High-Quality Images</a:t>
            </a:r>
            <a:br>
              <a:rPr lang="en-US" b="1" dirty="0"/>
            </a:br>
            <a:endParaRPr lang="en-US" b="1" dirty="0"/>
          </a:p>
          <a:p>
            <a:r>
              <a:rPr lang="en-US" dirty="0"/>
              <a:t>Avoid low contrast/quality images</a:t>
            </a:r>
          </a:p>
          <a:p>
            <a:pPr marL="0" indent="0">
              <a:buNone/>
            </a:pPr>
            <a:endParaRPr lang="en-US" sz="2000" dirty="0"/>
          </a:p>
        </p:txBody>
      </p:sp>
      <p:pic>
        <p:nvPicPr>
          <p:cNvPr id="1026" name="Picture 2" descr="A collage of different types of flowers&#10;&#10;Description automatically generated">
            <a:extLst>
              <a:ext uri="{FF2B5EF4-FFF2-40B4-BE49-F238E27FC236}">
                <a16:creationId xmlns:a16="http://schemas.microsoft.com/office/drawing/2014/main" id="{81334DD1-8767-9D1D-98FF-4AF9CBE9195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12529" y="1780412"/>
            <a:ext cx="6389346" cy="3306486"/>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32" name="Rectangle 103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E637B66B-B84F-AADF-3CFD-8D1E182D5D3E}"/>
              </a:ext>
            </a:extLst>
          </p:cNvPr>
          <p:cNvSpPr txBox="1"/>
          <p:nvPr/>
        </p:nvSpPr>
        <p:spPr>
          <a:xfrm>
            <a:off x="526781" y="6255747"/>
            <a:ext cx="11138437" cy="369332"/>
          </a:xfrm>
          <a:prstGeom prst="rect">
            <a:avLst/>
          </a:prstGeom>
          <a:noFill/>
        </p:spPr>
        <p:txBody>
          <a:bodyPr wrap="square">
            <a:spAutoFit/>
          </a:bodyPr>
          <a:lstStyle/>
          <a:p>
            <a:r>
              <a:rPr lang="en-US" dirty="0"/>
              <a:t>Source: https://amodelsdiary.blogspot.com/2014/11/hi-res-low-res-images-why-they-matter.html</a:t>
            </a:r>
          </a:p>
        </p:txBody>
      </p:sp>
    </p:spTree>
    <p:custDataLst>
      <p:tags r:id="rId1"/>
    </p:custDataLst>
    <p:extLst>
      <p:ext uri="{BB962C8B-B14F-4D97-AF65-F5344CB8AC3E}">
        <p14:creationId xmlns:p14="http://schemas.microsoft.com/office/powerpoint/2010/main" val="36053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AEB7C21-9C7B-BA68-ED4C-6A931B53E9BB}"/>
              </a:ext>
            </a:extLst>
          </p:cNvPr>
          <p:cNvSpPr>
            <a:spLocks noGrp="1"/>
          </p:cNvSpPr>
          <p:nvPr>
            <p:ph type="title"/>
          </p:nvPr>
        </p:nvSpPr>
        <p:spPr>
          <a:xfrm>
            <a:off x="708424" y="365124"/>
            <a:ext cx="5652911" cy="1325563"/>
          </a:xfrm>
        </p:spPr>
        <p:txBody>
          <a:bodyPr>
            <a:normAutofit/>
          </a:bodyPr>
          <a:lstStyle/>
          <a:p>
            <a:r>
              <a:rPr lang="en-US" b="1" i="0" dirty="0">
                <a:effectLst/>
                <a:latin typeface="canada-type-gibson"/>
              </a:rPr>
              <a:t>Create engaging visuals</a:t>
            </a:r>
            <a:endParaRPr lang="en-US" b="1" dirty="0"/>
          </a:p>
        </p:txBody>
      </p:sp>
      <p:sp>
        <p:nvSpPr>
          <p:cNvPr id="2057" name="Freeform: Shape 2056">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1DA01FD-EE99-5A01-A957-9C2F081574AF}"/>
              </a:ext>
            </a:extLst>
          </p:cNvPr>
          <p:cNvSpPr>
            <a:spLocks noGrp="1"/>
          </p:cNvSpPr>
          <p:nvPr>
            <p:ph idx="1"/>
          </p:nvPr>
        </p:nvSpPr>
        <p:spPr>
          <a:xfrm>
            <a:off x="838200" y="1825625"/>
            <a:ext cx="5393361" cy="4351338"/>
          </a:xfrm>
        </p:spPr>
        <p:txBody>
          <a:bodyPr>
            <a:normAutofit/>
          </a:bodyPr>
          <a:lstStyle/>
          <a:p>
            <a:pPr marL="0" indent="0">
              <a:buNone/>
            </a:pPr>
            <a:r>
              <a:rPr lang="en-US" b="1" dirty="0"/>
              <a:t>Stick to Essential Visuals</a:t>
            </a:r>
          </a:p>
          <a:p>
            <a:r>
              <a:rPr lang="en-US" dirty="0"/>
              <a:t>Visuals should support the message</a:t>
            </a:r>
          </a:p>
        </p:txBody>
      </p:sp>
      <p:sp>
        <p:nvSpPr>
          <p:cNvPr id="2059" name="Oval 2058">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cat sitting at a table with a computer&#10;&#10;Description automatically generated">
            <a:extLst>
              <a:ext uri="{FF2B5EF4-FFF2-40B4-BE49-F238E27FC236}">
                <a16:creationId xmlns:a16="http://schemas.microsoft.com/office/drawing/2014/main" id="{B6A52052-E371-1FA1-528C-F805D97B28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2061" name="Freeform: Shape 2060">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063" name="Straight Connector 2062">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65" name="Freeform: Shape 2064">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067" name="Freeform: Shape 2066">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9" name="Freeform: Shape 2068">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30245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C912A-1898-FB28-486A-5CD437DBF691}"/>
              </a:ext>
            </a:extLst>
          </p:cNvPr>
          <p:cNvSpPr>
            <a:spLocks noGrp="1"/>
          </p:cNvSpPr>
          <p:nvPr>
            <p:ph type="title"/>
          </p:nvPr>
        </p:nvSpPr>
        <p:spPr>
          <a:xfrm>
            <a:off x="1744140" y="200811"/>
            <a:ext cx="7824976" cy="849039"/>
          </a:xfrm>
        </p:spPr>
        <p:txBody>
          <a:bodyPr/>
          <a:lstStyle/>
          <a:p>
            <a:pPr algn="ctr"/>
            <a:r>
              <a:rPr lang="en-US" b="1" dirty="0"/>
              <a:t>Use simple charts and graphs</a:t>
            </a:r>
          </a:p>
        </p:txBody>
      </p:sp>
      <p:sp>
        <p:nvSpPr>
          <p:cNvPr id="3" name="Content Placeholder 2">
            <a:extLst>
              <a:ext uri="{FF2B5EF4-FFF2-40B4-BE49-F238E27FC236}">
                <a16:creationId xmlns:a16="http://schemas.microsoft.com/office/drawing/2014/main" id="{81F3A423-F4E8-899E-ADD3-3674A2138BA9}"/>
              </a:ext>
            </a:extLst>
          </p:cNvPr>
          <p:cNvSpPr>
            <a:spLocks noGrp="1"/>
          </p:cNvSpPr>
          <p:nvPr>
            <p:ph idx="1"/>
          </p:nvPr>
        </p:nvSpPr>
        <p:spPr>
          <a:xfrm>
            <a:off x="1744140" y="1421773"/>
            <a:ext cx="7824976" cy="4351338"/>
          </a:xfrm>
        </p:spPr>
        <p:txBody>
          <a:bodyPr/>
          <a:lstStyle/>
          <a:p>
            <a:r>
              <a:rPr lang="en-US" dirty="0"/>
              <a:t>Avoid misleading/confusing your audience. </a:t>
            </a:r>
          </a:p>
        </p:txBody>
      </p:sp>
      <p:pic>
        <p:nvPicPr>
          <p:cNvPr id="8" name="Picture 2" descr="diminishing return">
            <a:extLst>
              <a:ext uri="{FF2B5EF4-FFF2-40B4-BE49-F238E27FC236}">
                <a16:creationId xmlns:a16="http://schemas.microsoft.com/office/drawing/2014/main" id="{DF76863C-417B-38FA-814D-FFA1835E8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141" y="0"/>
            <a:ext cx="8703719" cy="64221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C613B7-D1A2-DF89-6079-D9CFA522DB2C}"/>
              </a:ext>
            </a:extLst>
          </p:cNvPr>
          <p:cNvSpPr txBox="1"/>
          <p:nvPr/>
        </p:nvSpPr>
        <p:spPr>
          <a:xfrm>
            <a:off x="0" y="6472306"/>
            <a:ext cx="12192000" cy="307777"/>
          </a:xfrm>
          <a:prstGeom prst="rect">
            <a:avLst/>
          </a:prstGeom>
          <a:noFill/>
        </p:spPr>
        <p:txBody>
          <a:bodyPr wrap="square">
            <a:spAutoFit/>
          </a:bodyPr>
          <a:lstStyle/>
          <a:p>
            <a:pPr algn="ctr"/>
            <a:r>
              <a:rPr lang="en-US" sz="1400" dirty="0">
                <a:solidFill>
                  <a:schemeClr val="bg1"/>
                </a:solidFill>
              </a:rPr>
              <a:t>Source: </a:t>
            </a:r>
            <a:r>
              <a:rPr lang="en-US" sz="1400" dirty="0">
                <a:solidFill>
                  <a:schemeClr val="bg1"/>
                </a:solidFill>
                <a:hlinkClick r:id="rId4">
                  <a:extLst>
                    <a:ext uri="{A12FA001-AC4F-418D-AE19-62706E023703}">
                      <ahyp:hlinkClr xmlns:ahyp="http://schemas.microsoft.com/office/drawing/2018/hyperlinkcolor" val="tx"/>
                    </a:ext>
                  </a:extLst>
                </a:hlinkClick>
              </a:rPr>
              <a:t>https://www.businessinsider.com/these-two-charts-prove-a-college-education-just-isnt-worth-the-money-anymore-2012-6</a:t>
            </a:r>
            <a:r>
              <a:rPr lang="en-US" sz="1400" dirty="0">
                <a:solidFill>
                  <a:schemeClr val="bg1"/>
                </a:solidFill>
              </a:rPr>
              <a:t> </a:t>
            </a:r>
          </a:p>
        </p:txBody>
      </p:sp>
    </p:spTree>
    <p:custDataLst>
      <p:tags r:id="rId1"/>
    </p:custDataLst>
    <p:extLst>
      <p:ext uri="{BB962C8B-B14F-4D97-AF65-F5344CB8AC3E}">
        <p14:creationId xmlns:p14="http://schemas.microsoft.com/office/powerpoint/2010/main" val="75577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B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9DC3-8C90-329D-DC9A-C31AF40C85A8}"/>
              </a:ext>
            </a:extLst>
          </p:cNvPr>
          <p:cNvSpPr>
            <a:spLocks noGrp="1"/>
          </p:cNvSpPr>
          <p:nvPr>
            <p:ph type="title"/>
          </p:nvPr>
        </p:nvSpPr>
        <p:spPr>
          <a:xfrm>
            <a:off x="838200" y="111041"/>
            <a:ext cx="10515600" cy="1009651"/>
          </a:xfrm>
        </p:spPr>
        <p:txBody>
          <a:bodyPr/>
          <a:lstStyle/>
          <a:p>
            <a:r>
              <a:rPr lang="en-US" b="1" dirty="0"/>
              <a:t>Use Icons and Visual Cues</a:t>
            </a:r>
          </a:p>
        </p:txBody>
      </p:sp>
      <p:sp>
        <p:nvSpPr>
          <p:cNvPr id="3" name="Content Placeholder 2">
            <a:extLst>
              <a:ext uri="{FF2B5EF4-FFF2-40B4-BE49-F238E27FC236}">
                <a16:creationId xmlns:a16="http://schemas.microsoft.com/office/drawing/2014/main" id="{CC6DAD36-AB48-FF03-A799-F4977E87C6DF}"/>
              </a:ext>
            </a:extLst>
          </p:cNvPr>
          <p:cNvSpPr>
            <a:spLocks noGrp="1"/>
          </p:cNvSpPr>
          <p:nvPr>
            <p:ph idx="1"/>
          </p:nvPr>
        </p:nvSpPr>
        <p:spPr>
          <a:xfrm>
            <a:off x="838200" y="1120692"/>
            <a:ext cx="10515600" cy="4351338"/>
          </a:xfrm>
        </p:spPr>
        <p:txBody>
          <a:bodyPr/>
          <a:lstStyle/>
          <a:p>
            <a:r>
              <a:rPr lang="en-US" dirty="0"/>
              <a:t>Memorable, clean-look</a:t>
            </a:r>
          </a:p>
          <a:p>
            <a:pPr marL="0" indent="0">
              <a:buNone/>
            </a:pPr>
            <a:endParaRPr lang="en-US" dirty="0"/>
          </a:p>
        </p:txBody>
      </p:sp>
      <p:pic>
        <p:nvPicPr>
          <p:cNvPr id="6" name="Picture 2">
            <a:extLst>
              <a:ext uri="{FF2B5EF4-FFF2-40B4-BE49-F238E27FC236}">
                <a16:creationId xmlns:a16="http://schemas.microsoft.com/office/drawing/2014/main" id="{C35B301A-1520-919F-4C7E-C62508F456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22" t="5546" r="12489"/>
          <a:stretch/>
        </p:blipFill>
        <p:spPr bwMode="auto">
          <a:xfrm>
            <a:off x="2757236" y="1610433"/>
            <a:ext cx="6677527" cy="47543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8A5D0D-D9FF-0275-459B-F15AC7936218}"/>
              </a:ext>
            </a:extLst>
          </p:cNvPr>
          <p:cNvSpPr txBox="1"/>
          <p:nvPr/>
        </p:nvSpPr>
        <p:spPr>
          <a:xfrm>
            <a:off x="1944805" y="6297015"/>
            <a:ext cx="8302388" cy="369332"/>
          </a:xfrm>
          <a:prstGeom prst="rect">
            <a:avLst/>
          </a:prstGeom>
          <a:noFill/>
        </p:spPr>
        <p:txBody>
          <a:bodyPr wrap="square">
            <a:spAutoFit/>
          </a:bodyPr>
          <a:lstStyle/>
          <a:p>
            <a:pPr algn="ctr"/>
            <a:r>
              <a:rPr lang="en-US" dirty="0"/>
              <a:t>Source: https://24slides.com/presentbetter/how-to-use-icons-in-powerpoint</a:t>
            </a:r>
          </a:p>
        </p:txBody>
      </p:sp>
    </p:spTree>
    <p:custDataLst>
      <p:tags r:id="rId1"/>
    </p:custDataLst>
    <p:extLst>
      <p:ext uri="{BB962C8B-B14F-4D97-AF65-F5344CB8AC3E}">
        <p14:creationId xmlns:p14="http://schemas.microsoft.com/office/powerpoint/2010/main" val="6186971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DESIGN_ID_OFFICE THEME" val="9Kw6He0t"/>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1327</TotalTime>
  <Words>649</Words>
  <Application>Microsoft Office PowerPoint</Application>
  <PresentationFormat>Widescreen</PresentationFormat>
  <Paragraphs>95</Paragraphs>
  <Slides>35</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Amasis MT Pro Black</vt:lpstr>
      <vt:lpstr>Aptos</vt:lpstr>
      <vt:lpstr>Aptos Display</vt:lpstr>
      <vt:lpstr>Arial</vt:lpstr>
      <vt:lpstr>Arial Rounded MT Bold</vt:lpstr>
      <vt:lpstr>Bell MT</vt:lpstr>
      <vt:lpstr>Calibri</vt:lpstr>
      <vt:lpstr>canada-type-gibson</vt:lpstr>
      <vt:lpstr>Open Sans</vt:lpstr>
      <vt:lpstr>Raleway</vt:lpstr>
      <vt:lpstr>Office Theme</vt:lpstr>
      <vt:lpstr>Creating Engaging Presentations</vt:lpstr>
      <vt:lpstr>Objectives</vt:lpstr>
      <vt:lpstr>Simplify complex information </vt:lpstr>
      <vt:lpstr>Continuity of Learning at the Island University! </vt:lpstr>
      <vt:lpstr>PowerPoint Presentation</vt:lpstr>
      <vt:lpstr>Create engaging visuals</vt:lpstr>
      <vt:lpstr>Create engaging visuals</vt:lpstr>
      <vt:lpstr>Use simple charts and graphs</vt:lpstr>
      <vt:lpstr>Use Icons and Visual Cues</vt:lpstr>
      <vt:lpstr>Use color wisely</vt:lpstr>
      <vt:lpstr>PowerPoint Presentation</vt:lpstr>
      <vt:lpstr>PowerPoint Presentation</vt:lpstr>
      <vt:lpstr>PowerPoint Presentation</vt:lpstr>
      <vt:lpstr>Title</vt:lpstr>
      <vt:lpstr>Title</vt:lpstr>
      <vt:lpstr>Delivery techniques</vt:lpstr>
      <vt:lpstr>What about virtual?</vt:lpstr>
      <vt:lpstr>High quality audio</vt:lpstr>
      <vt:lpstr>High quality video</vt:lpstr>
      <vt:lpstr>Engaging with a virtual audience matters!</vt:lpstr>
      <vt:lpstr>With any presentation modality…</vt:lpstr>
      <vt:lpstr>How do you analyze your audience's needs and interests?</vt:lpstr>
      <vt:lpstr>Who is my audience?</vt:lpstr>
      <vt:lpstr>Are they familiar with the topic?</vt:lpstr>
      <vt:lpstr>How does the presentation help them?</vt:lpstr>
      <vt:lpstr>What examples or applications will help them?</vt:lpstr>
      <vt:lpstr>What interactions might keep their attention? </vt:lpstr>
      <vt:lpstr>Who is my audience?</vt:lpstr>
      <vt:lpstr>Are they familiar with the topic?</vt:lpstr>
      <vt:lpstr>How does the presentation help them?</vt:lpstr>
      <vt:lpstr>What examples or applications will help them?</vt:lpstr>
      <vt:lpstr>What interactions might keep their attention? </vt:lpstr>
      <vt:lpstr>Recap - Questions to ask yourself: </vt:lpstr>
      <vt:lpstr>In conclusion</vt:lpstr>
      <vt:lpstr>Additional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Guerra, Lauran</dc:creator>
  <cp:lastModifiedBy>Guerra, Lauran</cp:lastModifiedBy>
  <cp:revision>24</cp:revision>
  <dcterms:created xsi:type="dcterms:W3CDTF">2024-10-16T20:31:53Z</dcterms:created>
  <dcterms:modified xsi:type="dcterms:W3CDTF">2024-11-12T20:45:24Z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7BAA366B-5C43-4B52-89A4-ED02CC6D5AD9</vt:lpwstr>
  </property>
  <property fmtid="{D5CDD505-2E9C-101B-9397-08002B2CF9AE}" pid="3" name="ArticulatePath">
    <vt:lpwstr>Presentation2</vt:lpwstr>
  </property>
</Properties>
</file>