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
  </p:notesMasterIdLst>
  <p:sldIdLst>
    <p:sldId id="412" r:id="rId2"/>
    <p:sldId id="413" r:id="rId3"/>
    <p:sldId id="414"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5" d="100"/>
          <a:sy n="75" d="100"/>
        </p:scale>
        <p:origin x="8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06C84E-B180-417E-95C3-648270B7B8EA}" type="datetimeFigureOut">
              <a:rPr lang="en-US" smtClean="0"/>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912542-B946-46A7-A336-169BC0F64A07}" type="slidenum">
              <a:rPr lang="en-US" smtClean="0"/>
              <a:t>‹#›</a:t>
            </a:fld>
            <a:endParaRPr lang="en-US"/>
          </a:p>
        </p:txBody>
      </p:sp>
    </p:spTree>
    <p:extLst>
      <p:ext uri="{BB962C8B-B14F-4D97-AF65-F5344CB8AC3E}">
        <p14:creationId xmlns:p14="http://schemas.microsoft.com/office/powerpoint/2010/main" val="307761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73AB8-A509-52DF-F707-BA0282EF37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4B776-DFB2-CB73-F5C9-307DA8889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B8827-3DD8-965E-659D-EA6383A9D5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9D5E68-8256-19CF-3E00-5199A9A48A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451B3A-9602-4095-9481-D10515DB70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7781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C8C68-41FA-0FEA-5CC0-7BD309685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A1CA8-B4EC-895F-64BF-08F487265F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6D7293-04AA-FB86-70C8-B09E16C490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279706-731C-8A3E-34BB-70ABC88910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451B3A-9602-4095-9481-D10515DB70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430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C96EE-9279-15E4-8826-F975961952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DDD033-E31F-5B16-BA21-5489DB7EEA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F8FF61-1539-820A-1E2D-C68BF3219F6C}"/>
              </a:ext>
            </a:extLst>
          </p:cNvPr>
          <p:cNvSpPr>
            <a:spLocks noGrp="1"/>
          </p:cNvSpPr>
          <p:nvPr>
            <p:ph type="dt" sz="half" idx="10"/>
          </p:nvPr>
        </p:nvSpPr>
        <p:spPr/>
        <p:txBody>
          <a:bodyPr/>
          <a:lstStyle/>
          <a:p>
            <a:fld id="{90F032B7-1C50-485D-B670-4ECBC86FAB80}" type="datetimeFigureOut">
              <a:rPr lang="en-US" smtClean="0"/>
              <a:t>6/16/2025</a:t>
            </a:fld>
            <a:endParaRPr lang="en-US"/>
          </a:p>
        </p:txBody>
      </p:sp>
      <p:sp>
        <p:nvSpPr>
          <p:cNvPr id="5" name="Footer Placeholder 4">
            <a:extLst>
              <a:ext uri="{FF2B5EF4-FFF2-40B4-BE49-F238E27FC236}">
                <a16:creationId xmlns:a16="http://schemas.microsoft.com/office/drawing/2014/main" id="{4EDB85B0-2643-C779-8A9C-11CF5D0B8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4559D-A83A-C90A-3208-F2921FF1CF23}"/>
              </a:ext>
            </a:extLst>
          </p:cNvPr>
          <p:cNvSpPr>
            <a:spLocks noGrp="1"/>
          </p:cNvSpPr>
          <p:nvPr>
            <p:ph type="sldNum" sz="quarter" idx="12"/>
          </p:nvPr>
        </p:nvSpPr>
        <p:spPr/>
        <p:txBody>
          <a:bodyPr/>
          <a:lstStyle/>
          <a:p>
            <a:fld id="{1D3E8394-8967-4521-9888-9B383C6BCC92}" type="slidenum">
              <a:rPr lang="en-US" smtClean="0"/>
              <a:t>‹#›</a:t>
            </a:fld>
            <a:endParaRPr lang="en-US"/>
          </a:p>
        </p:txBody>
      </p:sp>
    </p:spTree>
    <p:extLst>
      <p:ext uri="{BB962C8B-B14F-4D97-AF65-F5344CB8AC3E}">
        <p14:creationId xmlns:p14="http://schemas.microsoft.com/office/powerpoint/2010/main" val="311699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92B9-9756-802A-230B-B71CF58E06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4430D8-EBE8-44AA-0070-CE6CC91020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00047B-B8DC-37F6-B0FF-990705FD86FF}"/>
              </a:ext>
            </a:extLst>
          </p:cNvPr>
          <p:cNvSpPr>
            <a:spLocks noGrp="1"/>
          </p:cNvSpPr>
          <p:nvPr>
            <p:ph type="dt" sz="half" idx="10"/>
          </p:nvPr>
        </p:nvSpPr>
        <p:spPr/>
        <p:txBody>
          <a:bodyPr/>
          <a:lstStyle/>
          <a:p>
            <a:fld id="{90F032B7-1C50-485D-B670-4ECBC86FAB80}" type="datetimeFigureOut">
              <a:rPr lang="en-US" smtClean="0"/>
              <a:t>6/16/2025</a:t>
            </a:fld>
            <a:endParaRPr lang="en-US"/>
          </a:p>
        </p:txBody>
      </p:sp>
      <p:sp>
        <p:nvSpPr>
          <p:cNvPr id="5" name="Footer Placeholder 4">
            <a:extLst>
              <a:ext uri="{FF2B5EF4-FFF2-40B4-BE49-F238E27FC236}">
                <a16:creationId xmlns:a16="http://schemas.microsoft.com/office/drawing/2014/main" id="{3520CCF0-FDBB-00D3-6873-C13B350D6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60F53-471F-1462-EB9E-C89EA8011739}"/>
              </a:ext>
            </a:extLst>
          </p:cNvPr>
          <p:cNvSpPr>
            <a:spLocks noGrp="1"/>
          </p:cNvSpPr>
          <p:nvPr>
            <p:ph type="sldNum" sz="quarter" idx="12"/>
          </p:nvPr>
        </p:nvSpPr>
        <p:spPr/>
        <p:txBody>
          <a:bodyPr/>
          <a:lstStyle/>
          <a:p>
            <a:fld id="{1D3E8394-8967-4521-9888-9B383C6BCC92}" type="slidenum">
              <a:rPr lang="en-US" smtClean="0"/>
              <a:t>‹#›</a:t>
            </a:fld>
            <a:endParaRPr lang="en-US"/>
          </a:p>
        </p:txBody>
      </p:sp>
    </p:spTree>
    <p:extLst>
      <p:ext uri="{BB962C8B-B14F-4D97-AF65-F5344CB8AC3E}">
        <p14:creationId xmlns:p14="http://schemas.microsoft.com/office/powerpoint/2010/main" val="2959989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F851A3-C063-9410-83E9-7EBD110335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06BBAD-47A9-BC16-4A6C-59F09DC1E2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A666E-E404-8E1B-7D7F-E96DB985F719}"/>
              </a:ext>
            </a:extLst>
          </p:cNvPr>
          <p:cNvSpPr>
            <a:spLocks noGrp="1"/>
          </p:cNvSpPr>
          <p:nvPr>
            <p:ph type="dt" sz="half" idx="10"/>
          </p:nvPr>
        </p:nvSpPr>
        <p:spPr/>
        <p:txBody>
          <a:bodyPr/>
          <a:lstStyle/>
          <a:p>
            <a:fld id="{90F032B7-1C50-485D-B670-4ECBC86FAB80}" type="datetimeFigureOut">
              <a:rPr lang="en-US" smtClean="0"/>
              <a:t>6/16/2025</a:t>
            </a:fld>
            <a:endParaRPr lang="en-US"/>
          </a:p>
        </p:txBody>
      </p:sp>
      <p:sp>
        <p:nvSpPr>
          <p:cNvPr id="5" name="Footer Placeholder 4">
            <a:extLst>
              <a:ext uri="{FF2B5EF4-FFF2-40B4-BE49-F238E27FC236}">
                <a16:creationId xmlns:a16="http://schemas.microsoft.com/office/drawing/2014/main" id="{8DDA56AD-F499-F62A-9F4A-87921877B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228A22-E803-C18D-000D-A00017F1B81B}"/>
              </a:ext>
            </a:extLst>
          </p:cNvPr>
          <p:cNvSpPr>
            <a:spLocks noGrp="1"/>
          </p:cNvSpPr>
          <p:nvPr>
            <p:ph type="sldNum" sz="quarter" idx="12"/>
          </p:nvPr>
        </p:nvSpPr>
        <p:spPr/>
        <p:txBody>
          <a:bodyPr/>
          <a:lstStyle/>
          <a:p>
            <a:fld id="{1D3E8394-8967-4521-9888-9B383C6BCC92}" type="slidenum">
              <a:rPr lang="en-US" smtClean="0"/>
              <a:t>‹#›</a:t>
            </a:fld>
            <a:endParaRPr lang="en-US"/>
          </a:p>
        </p:txBody>
      </p:sp>
    </p:spTree>
    <p:extLst>
      <p:ext uri="{BB962C8B-B14F-4D97-AF65-F5344CB8AC3E}">
        <p14:creationId xmlns:p14="http://schemas.microsoft.com/office/powerpoint/2010/main" val="2576422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CFAF3-AB5E-A710-4D70-67D1630CDA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AA9EA7-DD41-E366-AD00-0BF860DD27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A2ED1-B2FD-C7D5-0D75-497B28BD30AA}"/>
              </a:ext>
            </a:extLst>
          </p:cNvPr>
          <p:cNvSpPr>
            <a:spLocks noGrp="1"/>
          </p:cNvSpPr>
          <p:nvPr>
            <p:ph type="dt" sz="half" idx="10"/>
          </p:nvPr>
        </p:nvSpPr>
        <p:spPr/>
        <p:txBody>
          <a:bodyPr/>
          <a:lstStyle/>
          <a:p>
            <a:fld id="{90F032B7-1C50-485D-B670-4ECBC86FAB80}" type="datetimeFigureOut">
              <a:rPr lang="en-US" smtClean="0"/>
              <a:t>6/16/2025</a:t>
            </a:fld>
            <a:endParaRPr lang="en-US"/>
          </a:p>
        </p:txBody>
      </p:sp>
      <p:sp>
        <p:nvSpPr>
          <p:cNvPr id="5" name="Footer Placeholder 4">
            <a:extLst>
              <a:ext uri="{FF2B5EF4-FFF2-40B4-BE49-F238E27FC236}">
                <a16:creationId xmlns:a16="http://schemas.microsoft.com/office/drawing/2014/main" id="{8D48C603-D5DD-C8F0-D906-F25A2BFCE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F900EA-1BAC-517B-370C-7258C0DF1B8F}"/>
              </a:ext>
            </a:extLst>
          </p:cNvPr>
          <p:cNvSpPr>
            <a:spLocks noGrp="1"/>
          </p:cNvSpPr>
          <p:nvPr>
            <p:ph type="sldNum" sz="quarter" idx="12"/>
          </p:nvPr>
        </p:nvSpPr>
        <p:spPr/>
        <p:txBody>
          <a:bodyPr/>
          <a:lstStyle/>
          <a:p>
            <a:fld id="{1D3E8394-8967-4521-9888-9B383C6BCC92}" type="slidenum">
              <a:rPr lang="en-US" smtClean="0"/>
              <a:t>‹#›</a:t>
            </a:fld>
            <a:endParaRPr lang="en-US"/>
          </a:p>
        </p:txBody>
      </p:sp>
    </p:spTree>
    <p:extLst>
      <p:ext uri="{BB962C8B-B14F-4D97-AF65-F5344CB8AC3E}">
        <p14:creationId xmlns:p14="http://schemas.microsoft.com/office/powerpoint/2010/main" val="4227448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3834B-4C4D-C0E4-F915-A3318DA26D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EA6597-70B4-B61F-B42D-484786C5EC4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35F2CD-9B31-BF6B-22C2-CC968F56FBE5}"/>
              </a:ext>
            </a:extLst>
          </p:cNvPr>
          <p:cNvSpPr>
            <a:spLocks noGrp="1"/>
          </p:cNvSpPr>
          <p:nvPr>
            <p:ph type="dt" sz="half" idx="10"/>
          </p:nvPr>
        </p:nvSpPr>
        <p:spPr/>
        <p:txBody>
          <a:bodyPr/>
          <a:lstStyle/>
          <a:p>
            <a:fld id="{90F032B7-1C50-485D-B670-4ECBC86FAB80}" type="datetimeFigureOut">
              <a:rPr lang="en-US" smtClean="0"/>
              <a:t>6/16/2025</a:t>
            </a:fld>
            <a:endParaRPr lang="en-US"/>
          </a:p>
        </p:txBody>
      </p:sp>
      <p:sp>
        <p:nvSpPr>
          <p:cNvPr id="5" name="Footer Placeholder 4">
            <a:extLst>
              <a:ext uri="{FF2B5EF4-FFF2-40B4-BE49-F238E27FC236}">
                <a16:creationId xmlns:a16="http://schemas.microsoft.com/office/drawing/2014/main" id="{1632A950-3400-107E-6CF1-5D6DBAB366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D85C3-9DB9-5A38-6F5D-52730384C985}"/>
              </a:ext>
            </a:extLst>
          </p:cNvPr>
          <p:cNvSpPr>
            <a:spLocks noGrp="1"/>
          </p:cNvSpPr>
          <p:nvPr>
            <p:ph type="sldNum" sz="quarter" idx="12"/>
          </p:nvPr>
        </p:nvSpPr>
        <p:spPr/>
        <p:txBody>
          <a:bodyPr/>
          <a:lstStyle/>
          <a:p>
            <a:fld id="{1D3E8394-8967-4521-9888-9B383C6BCC92}" type="slidenum">
              <a:rPr lang="en-US" smtClean="0"/>
              <a:t>‹#›</a:t>
            </a:fld>
            <a:endParaRPr lang="en-US"/>
          </a:p>
        </p:txBody>
      </p:sp>
    </p:spTree>
    <p:extLst>
      <p:ext uri="{BB962C8B-B14F-4D97-AF65-F5344CB8AC3E}">
        <p14:creationId xmlns:p14="http://schemas.microsoft.com/office/powerpoint/2010/main" val="4015102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5D71-67CD-250C-DFE3-7987E246D3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C690E2-98B8-BCBF-84CF-33C5E86520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3DBBD0-4C64-E7D4-3C03-F7E3E7F835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A14EF9-1AFB-A0E2-39EB-101B4C97818D}"/>
              </a:ext>
            </a:extLst>
          </p:cNvPr>
          <p:cNvSpPr>
            <a:spLocks noGrp="1"/>
          </p:cNvSpPr>
          <p:nvPr>
            <p:ph type="dt" sz="half" idx="10"/>
          </p:nvPr>
        </p:nvSpPr>
        <p:spPr/>
        <p:txBody>
          <a:bodyPr/>
          <a:lstStyle/>
          <a:p>
            <a:fld id="{90F032B7-1C50-485D-B670-4ECBC86FAB80}" type="datetimeFigureOut">
              <a:rPr lang="en-US" smtClean="0"/>
              <a:t>6/16/2025</a:t>
            </a:fld>
            <a:endParaRPr lang="en-US"/>
          </a:p>
        </p:txBody>
      </p:sp>
      <p:sp>
        <p:nvSpPr>
          <p:cNvPr id="6" name="Footer Placeholder 5">
            <a:extLst>
              <a:ext uri="{FF2B5EF4-FFF2-40B4-BE49-F238E27FC236}">
                <a16:creationId xmlns:a16="http://schemas.microsoft.com/office/drawing/2014/main" id="{307A3377-98B2-95D0-BC1D-9A2098036B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9EC16-ADC0-E48C-F80D-89A464595961}"/>
              </a:ext>
            </a:extLst>
          </p:cNvPr>
          <p:cNvSpPr>
            <a:spLocks noGrp="1"/>
          </p:cNvSpPr>
          <p:nvPr>
            <p:ph type="sldNum" sz="quarter" idx="12"/>
          </p:nvPr>
        </p:nvSpPr>
        <p:spPr/>
        <p:txBody>
          <a:bodyPr/>
          <a:lstStyle/>
          <a:p>
            <a:fld id="{1D3E8394-8967-4521-9888-9B383C6BCC92}" type="slidenum">
              <a:rPr lang="en-US" smtClean="0"/>
              <a:t>‹#›</a:t>
            </a:fld>
            <a:endParaRPr lang="en-US"/>
          </a:p>
        </p:txBody>
      </p:sp>
    </p:spTree>
    <p:extLst>
      <p:ext uri="{BB962C8B-B14F-4D97-AF65-F5344CB8AC3E}">
        <p14:creationId xmlns:p14="http://schemas.microsoft.com/office/powerpoint/2010/main" val="4205310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8B01F-FB9D-83CC-A2AD-B82C3889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DF14A4-C6F3-231D-9EE5-A2AA61971C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9FC8DC-1C0F-0A5F-1DEB-4748E39614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EC9F3F-32C3-3B1F-8BB6-C0CE36F702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83BBE3-0798-0E98-F7BD-390FE48A86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BB0209-B5C7-3ECD-2355-A6B7D1287DB9}"/>
              </a:ext>
            </a:extLst>
          </p:cNvPr>
          <p:cNvSpPr>
            <a:spLocks noGrp="1"/>
          </p:cNvSpPr>
          <p:nvPr>
            <p:ph type="dt" sz="half" idx="10"/>
          </p:nvPr>
        </p:nvSpPr>
        <p:spPr/>
        <p:txBody>
          <a:bodyPr/>
          <a:lstStyle/>
          <a:p>
            <a:fld id="{90F032B7-1C50-485D-B670-4ECBC86FAB80}" type="datetimeFigureOut">
              <a:rPr lang="en-US" smtClean="0"/>
              <a:t>6/16/2025</a:t>
            </a:fld>
            <a:endParaRPr lang="en-US"/>
          </a:p>
        </p:txBody>
      </p:sp>
      <p:sp>
        <p:nvSpPr>
          <p:cNvPr id="8" name="Footer Placeholder 7">
            <a:extLst>
              <a:ext uri="{FF2B5EF4-FFF2-40B4-BE49-F238E27FC236}">
                <a16:creationId xmlns:a16="http://schemas.microsoft.com/office/drawing/2014/main" id="{512158B4-765E-A6CA-AB8F-8260EEAB90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9B78A9-6AAC-8459-8AAC-F5EF1457CFFB}"/>
              </a:ext>
            </a:extLst>
          </p:cNvPr>
          <p:cNvSpPr>
            <a:spLocks noGrp="1"/>
          </p:cNvSpPr>
          <p:nvPr>
            <p:ph type="sldNum" sz="quarter" idx="12"/>
          </p:nvPr>
        </p:nvSpPr>
        <p:spPr/>
        <p:txBody>
          <a:bodyPr/>
          <a:lstStyle/>
          <a:p>
            <a:fld id="{1D3E8394-8967-4521-9888-9B383C6BCC92}" type="slidenum">
              <a:rPr lang="en-US" smtClean="0"/>
              <a:t>‹#›</a:t>
            </a:fld>
            <a:endParaRPr lang="en-US"/>
          </a:p>
        </p:txBody>
      </p:sp>
    </p:spTree>
    <p:extLst>
      <p:ext uri="{BB962C8B-B14F-4D97-AF65-F5344CB8AC3E}">
        <p14:creationId xmlns:p14="http://schemas.microsoft.com/office/powerpoint/2010/main" val="1953273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A16A-9E5C-780E-417A-3A699BDA95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E34C4F-DC8E-0B6F-2F33-0330B5A4039E}"/>
              </a:ext>
            </a:extLst>
          </p:cNvPr>
          <p:cNvSpPr>
            <a:spLocks noGrp="1"/>
          </p:cNvSpPr>
          <p:nvPr>
            <p:ph type="dt" sz="half" idx="10"/>
          </p:nvPr>
        </p:nvSpPr>
        <p:spPr/>
        <p:txBody>
          <a:bodyPr/>
          <a:lstStyle/>
          <a:p>
            <a:fld id="{90F032B7-1C50-485D-B670-4ECBC86FAB80}" type="datetimeFigureOut">
              <a:rPr lang="en-US" smtClean="0"/>
              <a:t>6/16/2025</a:t>
            </a:fld>
            <a:endParaRPr lang="en-US"/>
          </a:p>
        </p:txBody>
      </p:sp>
      <p:sp>
        <p:nvSpPr>
          <p:cNvPr id="4" name="Footer Placeholder 3">
            <a:extLst>
              <a:ext uri="{FF2B5EF4-FFF2-40B4-BE49-F238E27FC236}">
                <a16:creationId xmlns:a16="http://schemas.microsoft.com/office/drawing/2014/main" id="{43AA638D-935E-BED1-3977-81708484B2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0C64B1-1EBC-83B9-DB41-7C3EBE5BFF60}"/>
              </a:ext>
            </a:extLst>
          </p:cNvPr>
          <p:cNvSpPr>
            <a:spLocks noGrp="1"/>
          </p:cNvSpPr>
          <p:nvPr>
            <p:ph type="sldNum" sz="quarter" idx="12"/>
          </p:nvPr>
        </p:nvSpPr>
        <p:spPr/>
        <p:txBody>
          <a:bodyPr/>
          <a:lstStyle/>
          <a:p>
            <a:fld id="{1D3E8394-8967-4521-9888-9B383C6BCC92}" type="slidenum">
              <a:rPr lang="en-US" smtClean="0"/>
              <a:t>‹#›</a:t>
            </a:fld>
            <a:endParaRPr lang="en-US"/>
          </a:p>
        </p:txBody>
      </p:sp>
    </p:spTree>
    <p:extLst>
      <p:ext uri="{BB962C8B-B14F-4D97-AF65-F5344CB8AC3E}">
        <p14:creationId xmlns:p14="http://schemas.microsoft.com/office/powerpoint/2010/main" val="478520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FBE718-8035-FC08-0A5B-F85C087704DC}"/>
              </a:ext>
            </a:extLst>
          </p:cNvPr>
          <p:cNvSpPr>
            <a:spLocks noGrp="1"/>
          </p:cNvSpPr>
          <p:nvPr>
            <p:ph type="dt" sz="half" idx="10"/>
          </p:nvPr>
        </p:nvSpPr>
        <p:spPr/>
        <p:txBody>
          <a:bodyPr/>
          <a:lstStyle/>
          <a:p>
            <a:fld id="{90F032B7-1C50-485D-B670-4ECBC86FAB80}" type="datetimeFigureOut">
              <a:rPr lang="en-US" smtClean="0"/>
              <a:t>6/16/2025</a:t>
            </a:fld>
            <a:endParaRPr lang="en-US"/>
          </a:p>
        </p:txBody>
      </p:sp>
      <p:sp>
        <p:nvSpPr>
          <p:cNvPr id="3" name="Footer Placeholder 2">
            <a:extLst>
              <a:ext uri="{FF2B5EF4-FFF2-40B4-BE49-F238E27FC236}">
                <a16:creationId xmlns:a16="http://schemas.microsoft.com/office/drawing/2014/main" id="{641D7231-A119-DA19-9B8F-D5744AF5CE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FA4E65-B1B7-C221-E6D0-1D3BC6A16848}"/>
              </a:ext>
            </a:extLst>
          </p:cNvPr>
          <p:cNvSpPr>
            <a:spLocks noGrp="1"/>
          </p:cNvSpPr>
          <p:nvPr>
            <p:ph type="sldNum" sz="quarter" idx="12"/>
          </p:nvPr>
        </p:nvSpPr>
        <p:spPr/>
        <p:txBody>
          <a:bodyPr/>
          <a:lstStyle/>
          <a:p>
            <a:fld id="{1D3E8394-8967-4521-9888-9B383C6BCC92}" type="slidenum">
              <a:rPr lang="en-US" smtClean="0"/>
              <a:t>‹#›</a:t>
            </a:fld>
            <a:endParaRPr lang="en-US"/>
          </a:p>
        </p:txBody>
      </p:sp>
    </p:spTree>
    <p:extLst>
      <p:ext uri="{BB962C8B-B14F-4D97-AF65-F5344CB8AC3E}">
        <p14:creationId xmlns:p14="http://schemas.microsoft.com/office/powerpoint/2010/main" val="3118815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863E-7AF7-2848-A1B1-4ACF0587C0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2B122B-51E5-6050-EEA3-44411D7F8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1D46B7-852D-7424-BF4D-4C19ADB27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90192E-3E29-5EFA-1003-33B5FFB0F32A}"/>
              </a:ext>
            </a:extLst>
          </p:cNvPr>
          <p:cNvSpPr>
            <a:spLocks noGrp="1"/>
          </p:cNvSpPr>
          <p:nvPr>
            <p:ph type="dt" sz="half" idx="10"/>
          </p:nvPr>
        </p:nvSpPr>
        <p:spPr/>
        <p:txBody>
          <a:bodyPr/>
          <a:lstStyle/>
          <a:p>
            <a:fld id="{90F032B7-1C50-485D-B670-4ECBC86FAB80}" type="datetimeFigureOut">
              <a:rPr lang="en-US" smtClean="0"/>
              <a:t>6/16/2025</a:t>
            </a:fld>
            <a:endParaRPr lang="en-US"/>
          </a:p>
        </p:txBody>
      </p:sp>
      <p:sp>
        <p:nvSpPr>
          <p:cNvPr id="6" name="Footer Placeholder 5">
            <a:extLst>
              <a:ext uri="{FF2B5EF4-FFF2-40B4-BE49-F238E27FC236}">
                <a16:creationId xmlns:a16="http://schemas.microsoft.com/office/drawing/2014/main" id="{0AC7885A-1593-1CDE-2918-F6D47F9D7B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49FC9F-1381-2B4F-BFE6-41B17B96CC6E}"/>
              </a:ext>
            </a:extLst>
          </p:cNvPr>
          <p:cNvSpPr>
            <a:spLocks noGrp="1"/>
          </p:cNvSpPr>
          <p:nvPr>
            <p:ph type="sldNum" sz="quarter" idx="12"/>
          </p:nvPr>
        </p:nvSpPr>
        <p:spPr/>
        <p:txBody>
          <a:bodyPr/>
          <a:lstStyle/>
          <a:p>
            <a:fld id="{1D3E8394-8967-4521-9888-9B383C6BCC92}" type="slidenum">
              <a:rPr lang="en-US" smtClean="0"/>
              <a:t>‹#›</a:t>
            </a:fld>
            <a:endParaRPr lang="en-US"/>
          </a:p>
        </p:txBody>
      </p:sp>
    </p:spTree>
    <p:extLst>
      <p:ext uri="{BB962C8B-B14F-4D97-AF65-F5344CB8AC3E}">
        <p14:creationId xmlns:p14="http://schemas.microsoft.com/office/powerpoint/2010/main" val="1695905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EC59F-3411-48F4-E37F-9061C0CA75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13F5DB-F4B0-7BF9-CDF7-9855BC1F09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BC3DB1-2BC6-9E5B-E8FC-B3D58C981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5BB62C-3A25-5F1F-2005-213D58A0BDAF}"/>
              </a:ext>
            </a:extLst>
          </p:cNvPr>
          <p:cNvSpPr>
            <a:spLocks noGrp="1"/>
          </p:cNvSpPr>
          <p:nvPr>
            <p:ph type="dt" sz="half" idx="10"/>
          </p:nvPr>
        </p:nvSpPr>
        <p:spPr/>
        <p:txBody>
          <a:bodyPr/>
          <a:lstStyle/>
          <a:p>
            <a:fld id="{90F032B7-1C50-485D-B670-4ECBC86FAB80}" type="datetimeFigureOut">
              <a:rPr lang="en-US" smtClean="0"/>
              <a:t>6/16/2025</a:t>
            </a:fld>
            <a:endParaRPr lang="en-US"/>
          </a:p>
        </p:txBody>
      </p:sp>
      <p:sp>
        <p:nvSpPr>
          <p:cNvPr id="6" name="Footer Placeholder 5">
            <a:extLst>
              <a:ext uri="{FF2B5EF4-FFF2-40B4-BE49-F238E27FC236}">
                <a16:creationId xmlns:a16="http://schemas.microsoft.com/office/drawing/2014/main" id="{0CDDDADC-FC05-021C-3906-A05E81BB3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D07D93-3220-FF84-EE4C-5202F62AE4A3}"/>
              </a:ext>
            </a:extLst>
          </p:cNvPr>
          <p:cNvSpPr>
            <a:spLocks noGrp="1"/>
          </p:cNvSpPr>
          <p:nvPr>
            <p:ph type="sldNum" sz="quarter" idx="12"/>
          </p:nvPr>
        </p:nvSpPr>
        <p:spPr/>
        <p:txBody>
          <a:bodyPr/>
          <a:lstStyle/>
          <a:p>
            <a:fld id="{1D3E8394-8967-4521-9888-9B383C6BCC92}" type="slidenum">
              <a:rPr lang="en-US" smtClean="0"/>
              <a:t>‹#›</a:t>
            </a:fld>
            <a:endParaRPr lang="en-US"/>
          </a:p>
        </p:txBody>
      </p:sp>
    </p:spTree>
    <p:extLst>
      <p:ext uri="{BB962C8B-B14F-4D97-AF65-F5344CB8AC3E}">
        <p14:creationId xmlns:p14="http://schemas.microsoft.com/office/powerpoint/2010/main" val="1776750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4E65F3-5061-D6FF-FC07-1689BC58FB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9ED520-1128-CF19-15F9-7F26B3B135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0187E-E199-43F5-D0C6-1F46AB3ECC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0F032B7-1C50-485D-B670-4ECBC86FAB80}" type="datetimeFigureOut">
              <a:rPr lang="en-US" smtClean="0"/>
              <a:t>6/16/2025</a:t>
            </a:fld>
            <a:endParaRPr lang="en-US"/>
          </a:p>
        </p:txBody>
      </p:sp>
      <p:sp>
        <p:nvSpPr>
          <p:cNvPr id="5" name="Footer Placeholder 4">
            <a:extLst>
              <a:ext uri="{FF2B5EF4-FFF2-40B4-BE49-F238E27FC236}">
                <a16:creationId xmlns:a16="http://schemas.microsoft.com/office/drawing/2014/main" id="{90323109-B98A-3C24-B504-54D52426B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23E7952-5F6A-3987-95FA-266095CBB3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3E8394-8967-4521-9888-9B383C6BCC92}" type="slidenum">
              <a:rPr lang="en-US" smtClean="0"/>
              <a:t>‹#›</a:t>
            </a:fld>
            <a:endParaRPr lang="en-US"/>
          </a:p>
        </p:txBody>
      </p:sp>
    </p:spTree>
    <p:extLst>
      <p:ext uri="{BB962C8B-B14F-4D97-AF65-F5344CB8AC3E}">
        <p14:creationId xmlns:p14="http://schemas.microsoft.com/office/powerpoint/2010/main" val="1294655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604A2-A8A8-AD21-881F-BBAB7CA38B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92C286-3C2D-6F43-9B91-D9D523B6B35A}"/>
              </a:ext>
            </a:extLst>
          </p:cNvPr>
          <p:cNvSpPr>
            <a:spLocks noGrp="1"/>
          </p:cNvSpPr>
          <p:nvPr>
            <p:ph type="ctrTitle"/>
          </p:nvPr>
        </p:nvSpPr>
        <p:spPr>
          <a:xfrm>
            <a:off x="0" y="2435466"/>
            <a:ext cx="12192000" cy="993534"/>
          </a:xfrm>
        </p:spPr>
        <p:txBody>
          <a:bodyPr>
            <a:normAutofit/>
          </a:bodyPr>
          <a:lstStyle/>
          <a:p>
            <a:r>
              <a:rPr lang="en-US">
                <a:solidFill>
                  <a:srgbClr val="00B050"/>
                </a:solidFill>
              </a:rPr>
              <a:t>Request External Evaluations</a:t>
            </a:r>
          </a:p>
        </p:txBody>
      </p:sp>
      <p:pic>
        <p:nvPicPr>
          <p:cNvPr id="3" name="Picture 2">
            <a:extLst>
              <a:ext uri="{FF2B5EF4-FFF2-40B4-BE49-F238E27FC236}">
                <a16:creationId xmlns:a16="http://schemas.microsoft.com/office/drawing/2014/main" id="{D79461AF-64DA-29CE-B5A9-6FD557DCC565}"/>
              </a:ext>
            </a:extLst>
          </p:cNvPr>
          <p:cNvPicPr>
            <a:picLocks noChangeAspect="1"/>
          </p:cNvPicPr>
          <p:nvPr/>
        </p:nvPicPr>
        <p:blipFill>
          <a:blip r:embed="rId2"/>
          <a:stretch>
            <a:fillRect/>
          </a:stretch>
        </p:blipFill>
        <p:spPr>
          <a:xfrm>
            <a:off x="9129370" y="5896619"/>
            <a:ext cx="3062630" cy="965750"/>
          </a:xfrm>
          <a:prstGeom prst="rect">
            <a:avLst/>
          </a:prstGeom>
        </p:spPr>
      </p:pic>
    </p:spTree>
    <p:extLst>
      <p:ext uri="{BB962C8B-B14F-4D97-AF65-F5344CB8AC3E}">
        <p14:creationId xmlns:p14="http://schemas.microsoft.com/office/powerpoint/2010/main" val="3541882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FA9D8-3EEE-5C7F-2C89-412EAB9EC5E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B559319-7D36-4342-EF5C-81AE8B0A2A42}"/>
              </a:ext>
            </a:extLst>
          </p:cNvPr>
          <p:cNvPicPr>
            <a:picLocks noChangeAspect="1"/>
          </p:cNvPicPr>
          <p:nvPr/>
        </p:nvPicPr>
        <p:blipFill>
          <a:blip r:embed="rId3"/>
          <a:stretch>
            <a:fillRect/>
          </a:stretch>
        </p:blipFill>
        <p:spPr>
          <a:xfrm>
            <a:off x="9129370" y="5896619"/>
            <a:ext cx="3062630" cy="965750"/>
          </a:xfrm>
          <a:prstGeom prst="rect">
            <a:avLst/>
          </a:prstGeom>
        </p:spPr>
      </p:pic>
      <p:sp>
        <p:nvSpPr>
          <p:cNvPr id="2" name="Title 1">
            <a:extLst>
              <a:ext uri="{FF2B5EF4-FFF2-40B4-BE49-F238E27FC236}">
                <a16:creationId xmlns:a16="http://schemas.microsoft.com/office/drawing/2014/main" id="{62D0EC2E-077E-AD7F-1185-324BE2D8287B}"/>
              </a:ext>
            </a:extLst>
          </p:cNvPr>
          <p:cNvSpPr txBox="1">
            <a:spLocks/>
          </p:cNvSpPr>
          <p:nvPr/>
        </p:nvSpPr>
        <p:spPr>
          <a:xfrm>
            <a:off x="607162" y="138995"/>
            <a:ext cx="10972800" cy="607160"/>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B050"/>
                </a:solidFill>
                <a:effectLst/>
                <a:uLnTx/>
                <a:uFillTx/>
                <a:latin typeface="Aptos Display" panose="02110004020202020204"/>
                <a:ea typeface="+mj-ea"/>
                <a:cs typeface="+mj-cs"/>
              </a:rPr>
              <a:t>Request External Evaluations</a:t>
            </a:r>
            <a:endParaRPr kumimoji="0" lang="en-US" sz="4000" b="0" i="0" u="none" strike="noStrike" kern="1200" cap="none" spc="0" normalizeH="0" baseline="0" noProof="0">
              <a:ln>
                <a:noFill/>
              </a:ln>
              <a:solidFill>
                <a:srgbClr val="156082"/>
              </a:solidFill>
              <a:effectLst/>
              <a:uLnTx/>
              <a:uFillTx/>
              <a:latin typeface="Aptos Display" panose="02110004020202020204"/>
              <a:ea typeface="+mj-ea"/>
              <a:cs typeface="+mj-cs"/>
            </a:endParaRPr>
          </a:p>
        </p:txBody>
      </p:sp>
      <p:sp>
        <p:nvSpPr>
          <p:cNvPr id="3" name="Title 1">
            <a:extLst>
              <a:ext uri="{FF2B5EF4-FFF2-40B4-BE49-F238E27FC236}">
                <a16:creationId xmlns:a16="http://schemas.microsoft.com/office/drawing/2014/main" id="{2277C9D3-7190-C736-F948-D02FA15E7DF5}"/>
              </a:ext>
            </a:extLst>
          </p:cNvPr>
          <p:cNvSpPr txBox="1">
            <a:spLocks/>
          </p:cNvSpPr>
          <p:nvPr/>
        </p:nvSpPr>
        <p:spPr>
          <a:xfrm>
            <a:off x="343816" y="918347"/>
            <a:ext cx="11499491" cy="5204478"/>
          </a:xfrm>
          <a:prstGeom prst="rect">
            <a:avLst/>
          </a:prstGeom>
          <a:ln>
            <a:noFill/>
          </a:ln>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156082"/>
                </a:solidFill>
                <a:effectLst/>
                <a:uLnTx/>
                <a:uFillTx/>
                <a:latin typeface="Aptos Display" panose="02110004020202020204"/>
                <a:ea typeface="+mj-ea"/>
                <a:cs typeface="+mj-cs"/>
              </a:rPr>
              <a:t>Administrators, Case Managers, and Committee Managers can add or request evaluations from scholars who are external to the committee (or even the institution) to help them evaluate a candidate.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srgbClr val="156082"/>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156082"/>
                </a:solidFill>
                <a:effectLst/>
                <a:uLnTx/>
                <a:uFillTx/>
                <a:latin typeface="Aptos Display" panose="02110004020202020204"/>
                <a:ea typeface="+mj-ea"/>
                <a:cs typeface="+mj-cs"/>
              </a:rPr>
              <a:t>There are two ways to add external evaluations. An Administrator, Case Manager, or Committee Manager can upload an evaluation they have on their computer to the candidate's case, or can request evaluations from one or more external evaluators by email through RPT.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srgbClr val="156082"/>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156082"/>
                </a:solidFill>
                <a:effectLst/>
                <a:uLnTx/>
                <a:uFillTx/>
                <a:latin typeface="Aptos Display" panose="02110004020202020204"/>
                <a:ea typeface="+mj-ea"/>
                <a:cs typeface="+mj-cs"/>
              </a:rPr>
              <a:t>If requesting an evaluation from an outside scholar by email, the evaluator will receive an email with instructions for submitting the document and can upload it directly to </a:t>
            </a:r>
            <a:r>
              <a:rPr kumimoji="0" lang="en-US" sz="2400" b="0" i="0" u="none" strike="noStrike" kern="1200" cap="none" spc="0" normalizeH="0" baseline="0" noProof="0" err="1">
                <a:ln>
                  <a:noFill/>
                </a:ln>
                <a:solidFill>
                  <a:srgbClr val="156082"/>
                </a:solidFill>
                <a:effectLst/>
                <a:uLnTx/>
                <a:uFillTx/>
                <a:latin typeface="Aptos Display" panose="02110004020202020204"/>
                <a:ea typeface="+mj-ea"/>
                <a:cs typeface="+mj-cs"/>
              </a:rPr>
              <a:t>Interfolio</a:t>
            </a:r>
            <a:r>
              <a:rPr kumimoji="0" lang="en-US" sz="2400" b="0" i="0" u="none" strike="noStrike" kern="1200" cap="none" spc="0" normalizeH="0" baseline="0" noProof="0">
                <a:ln>
                  <a:noFill/>
                </a:ln>
                <a:solidFill>
                  <a:srgbClr val="156082"/>
                </a:solidFill>
                <a:effectLst/>
                <a:uLnTx/>
                <a:uFillTx/>
                <a:latin typeface="Aptos Display" panose="02110004020202020204"/>
                <a:ea typeface="+mj-ea"/>
                <a:cs typeface="+mj-cs"/>
              </a:rPr>
              <a:t> without having an </a:t>
            </a:r>
            <a:r>
              <a:rPr kumimoji="0" lang="en-US" sz="2400" b="0" i="0" u="none" strike="noStrike" kern="1200" cap="none" spc="0" normalizeH="0" baseline="0" noProof="0" err="1">
                <a:ln>
                  <a:noFill/>
                </a:ln>
                <a:solidFill>
                  <a:srgbClr val="156082"/>
                </a:solidFill>
                <a:effectLst/>
                <a:uLnTx/>
                <a:uFillTx/>
                <a:latin typeface="Aptos Display" panose="02110004020202020204"/>
                <a:ea typeface="+mj-ea"/>
                <a:cs typeface="+mj-cs"/>
              </a:rPr>
              <a:t>Interfolio</a:t>
            </a:r>
            <a:r>
              <a:rPr kumimoji="0" lang="en-US" sz="2400" b="0" i="0" u="none" strike="noStrike" kern="1200" cap="none" spc="0" normalizeH="0" baseline="0" noProof="0">
                <a:ln>
                  <a:noFill/>
                </a:ln>
                <a:solidFill>
                  <a:srgbClr val="156082"/>
                </a:solidFill>
                <a:effectLst/>
                <a:uLnTx/>
                <a:uFillTx/>
                <a:latin typeface="Aptos Display" panose="02110004020202020204"/>
                <a:ea typeface="+mj-ea"/>
                <a:cs typeface="+mj-cs"/>
              </a:rPr>
              <a:t> account.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srgbClr val="156082"/>
              </a:solidFill>
              <a:effectLst/>
              <a:uLnTx/>
              <a:uFillTx/>
              <a:latin typeface="Aptos Display"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srgbClr val="156082"/>
                </a:solidFill>
                <a:effectLst/>
                <a:highlight>
                  <a:srgbClr val="FFFF00"/>
                </a:highlight>
                <a:uLnTx/>
                <a:uFillTx/>
                <a:latin typeface="Aptos Display" panose="02110004020202020204"/>
                <a:ea typeface="+mj-ea"/>
                <a:cs typeface="+mj-cs"/>
              </a:rPr>
              <a:t>Note that it is possible to request evaluations from multiple potential evaluators at the same time. (So you only have to type one email message for all requests.)</a:t>
            </a:r>
          </a:p>
        </p:txBody>
      </p:sp>
    </p:spTree>
    <p:extLst>
      <p:ext uri="{BB962C8B-B14F-4D97-AF65-F5344CB8AC3E}">
        <p14:creationId xmlns:p14="http://schemas.microsoft.com/office/powerpoint/2010/main" val="1232307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6099A-45A4-1C68-148A-DFE8855AC3F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6868AAA-CF47-2E24-8F0F-C2BD903B0007}"/>
              </a:ext>
            </a:extLst>
          </p:cNvPr>
          <p:cNvPicPr>
            <a:picLocks noChangeAspect="1"/>
          </p:cNvPicPr>
          <p:nvPr/>
        </p:nvPicPr>
        <p:blipFill>
          <a:blip r:embed="rId5"/>
          <a:stretch>
            <a:fillRect/>
          </a:stretch>
        </p:blipFill>
        <p:spPr>
          <a:xfrm>
            <a:off x="9129370" y="5896619"/>
            <a:ext cx="3062630" cy="965750"/>
          </a:xfrm>
          <a:prstGeom prst="rect">
            <a:avLst/>
          </a:prstGeom>
        </p:spPr>
      </p:pic>
      <p:sp>
        <p:nvSpPr>
          <p:cNvPr id="2" name="Title 1">
            <a:extLst>
              <a:ext uri="{FF2B5EF4-FFF2-40B4-BE49-F238E27FC236}">
                <a16:creationId xmlns:a16="http://schemas.microsoft.com/office/drawing/2014/main" id="{9922204D-6AA1-8ACD-E61B-F1857756B840}"/>
              </a:ext>
            </a:extLst>
          </p:cNvPr>
          <p:cNvSpPr txBox="1">
            <a:spLocks/>
          </p:cNvSpPr>
          <p:nvPr/>
        </p:nvSpPr>
        <p:spPr>
          <a:xfrm>
            <a:off x="607162" y="138995"/>
            <a:ext cx="10972800" cy="607160"/>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B050"/>
                </a:solidFill>
                <a:effectLst/>
                <a:uLnTx/>
                <a:uFillTx/>
                <a:latin typeface="Aptos Display" panose="02110004020202020204"/>
                <a:ea typeface="+mj-ea"/>
                <a:cs typeface="+mj-cs"/>
              </a:rPr>
              <a:t>Request External Evaluations</a:t>
            </a:r>
            <a:endParaRPr kumimoji="0" lang="en-US" sz="4000" b="0" i="0" u="none" strike="noStrike" kern="1200" cap="none" spc="0" normalizeH="0" baseline="0" noProof="0">
              <a:ln>
                <a:noFill/>
              </a:ln>
              <a:solidFill>
                <a:srgbClr val="156082"/>
              </a:solidFill>
              <a:effectLst/>
              <a:uLnTx/>
              <a:uFillTx/>
              <a:latin typeface="Aptos Display" panose="02110004020202020204"/>
              <a:ea typeface="+mj-ea"/>
              <a:cs typeface="+mj-cs"/>
            </a:endParaRPr>
          </a:p>
        </p:txBody>
      </p:sp>
      <p:pic>
        <p:nvPicPr>
          <p:cNvPr id="4" name="Screen Recording 2025-03-18 162925">
            <a:hlinkClick r:id="" action="ppaction://media"/>
            <a:extLst>
              <a:ext uri="{FF2B5EF4-FFF2-40B4-BE49-F238E27FC236}">
                <a16:creationId xmlns:a16="http://schemas.microsoft.com/office/drawing/2014/main" id="{74CCA384-8CD5-AD16-BC77-3D4141F579AE}"/>
              </a:ext>
            </a:extLst>
          </p:cNvPr>
          <p:cNvPicPr>
            <a:picLocks noChangeAspect="1"/>
          </p:cNvPicPr>
          <p:nvPr>
            <a:videoFile r:link="rId1"/>
            <p:extLst>
              <p:ext uri="{DAA4B4D4-6D71-4841-9C94-3DE7FCFB9230}">
                <p14:media xmlns:p14="http://schemas.microsoft.com/office/powerpoint/2010/main" r:embed="rId2">
                  <p14:trim end="2205"/>
                </p14:media>
              </p:ext>
            </p:extLst>
          </p:nvPr>
        </p:nvPicPr>
        <p:blipFill>
          <a:blip r:embed="rId6"/>
          <a:stretch>
            <a:fillRect/>
          </a:stretch>
        </p:blipFill>
        <p:spPr>
          <a:xfrm>
            <a:off x="1380579" y="746155"/>
            <a:ext cx="9425965" cy="5297805"/>
          </a:xfrm>
          <a:prstGeom prst="rect">
            <a:avLst/>
          </a:prstGeom>
        </p:spPr>
      </p:pic>
    </p:spTree>
    <p:extLst>
      <p:ext uri="{BB962C8B-B14F-4D97-AF65-F5344CB8AC3E}">
        <p14:creationId xmlns:p14="http://schemas.microsoft.com/office/powerpoint/2010/main" val="380205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159</Words>
  <Application>Microsoft Office PowerPoint</Application>
  <PresentationFormat>Widescreen</PresentationFormat>
  <Paragraphs>12</Paragraphs>
  <Slides>3</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Aptos</vt:lpstr>
      <vt:lpstr>Aptos Display</vt:lpstr>
      <vt:lpstr>Arial</vt:lpstr>
      <vt:lpstr>1_Office Theme</vt:lpstr>
      <vt:lpstr>Request External Evaluations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Benitez Sanchez, Jairo</dc:creator>
  <cp:lastModifiedBy>Benitez Sanchez, Jairo</cp:lastModifiedBy>
  <cp:revision>1</cp:revision>
  <dcterms:created xsi:type="dcterms:W3CDTF">2025-06-16T15:17:28Z</dcterms:created>
  <dcterms:modified xsi:type="dcterms:W3CDTF">2025-06-16T15:18:01Z</dcterms:modified>
</cp:coreProperties>
</file>